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0" r:id="rId3"/>
    <p:sldId id="259" r:id="rId4"/>
    <p:sldId id="269" r:id="rId5"/>
    <p:sldId id="270" r:id="rId6"/>
    <p:sldId id="271" r:id="rId7"/>
    <p:sldId id="283" r:id="rId8"/>
    <p:sldId id="285" r:id="rId9"/>
    <p:sldId id="286" r:id="rId10"/>
    <p:sldId id="288" r:id="rId11"/>
    <p:sldId id="289" r:id="rId12"/>
    <p:sldId id="291" r:id="rId13"/>
    <p:sldId id="287" r:id="rId14"/>
    <p:sldId id="290"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suya K Lingappa [MAHE-MIT]" userId="04c3dd3b-2c96-4b35-ab51-f71467f3f3af" providerId="ADAL" clId="{7CB41210-C70D-45E1-9480-3BC2CBDCF07F}"/>
    <pc:docChg chg="custSel delSld modSld">
      <pc:chgData name="Anasuya K Lingappa [MAHE-MIT]" userId="04c3dd3b-2c96-4b35-ab51-f71467f3f3af" providerId="ADAL" clId="{7CB41210-C70D-45E1-9480-3BC2CBDCF07F}" dt="2024-02-12T10:27:31.902" v="2" actId="47"/>
      <pc:docMkLst>
        <pc:docMk/>
      </pc:docMkLst>
      <pc:sldChg chg="del">
        <pc:chgData name="Anasuya K Lingappa [MAHE-MIT]" userId="04c3dd3b-2c96-4b35-ab51-f71467f3f3af" providerId="ADAL" clId="{7CB41210-C70D-45E1-9480-3BC2CBDCF07F}" dt="2024-02-12T10:27:31.902" v="2" actId="47"/>
        <pc:sldMkLst>
          <pc:docMk/>
          <pc:sldMk cId="3356424941" sldId="265"/>
        </pc:sldMkLst>
      </pc:sldChg>
      <pc:sldChg chg="del">
        <pc:chgData name="Anasuya K Lingappa [MAHE-MIT]" userId="04c3dd3b-2c96-4b35-ab51-f71467f3f3af" providerId="ADAL" clId="{7CB41210-C70D-45E1-9480-3BC2CBDCF07F}" dt="2024-02-12T10:27:31.902" v="2" actId="47"/>
        <pc:sldMkLst>
          <pc:docMk/>
          <pc:sldMk cId="205692860" sldId="266"/>
        </pc:sldMkLst>
      </pc:sldChg>
      <pc:sldChg chg="del">
        <pc:chgData name="Anasuya K Lingappa [MAHE-MIT]" userId="04c3dd3b-2c96-4b35-ab51-f71467f3f3af" providerId="ADAL" clId="{7CB41210-C70D-45E1-9480-3BC2CBDCF07F}" dt="2024-02-12T10:27:31.902" v="2" actId="47"/>
        <pc:sldMkLst>
          <pc:docMk/>
          <pc:sldMk cId="1083785123" sldId="267"/>
        </pc:sldMkLst>
      </pc:sldChg>
      <pc:sldChg chg="del">
        <pc:chgData name="Anasuya K Lingappa [MAHE-MIT]" userId="04c3dd3b-2c96-4b35-ab51-f71467f3f3af" providerId="ADAL" clId="{7CB41210-C70D-45E1-9480-3BC2CBDCF07F}" dt="2024-02-12T10:27:31.902" v="2" actId="47"/>
        <pc:sldMkLst>
          <pc:docMk/>
          <pc:sldMk cId="588890837" sldId="274"/>
        </pc:sldMkLst>
      </pc:sldChg>
      <pc:sldChg chg="delSp modSp mod">
        <pc:chgData name="Anasuya K Lingappa [MAHE-MIT]" userId="04c3dd3b-2c96-4b35-ab51-f71467f3f3af" providerId="ADAL" clId="{7CB41210-C70D-45E1-9480-3BC2CBDCF07F}" dt="2024-02-12T04:43:26.881" v="1" actId="1076"/>
        <pc:sldMkLst>
          <pc:docMk/>
          <pc:sldMk cId="3716733262" sldId="290"/>
        </pc:sldMkLst>
        <pc:spChg chg="del">
          <ac:chgData name="Anasuya K Lingappa [MAHE-MIT]" userId="04c3dd3b-2c96-4b35-ab51-f71467f3f3af" providerId="ADAL" clId="{7CB41210-C70D-45E1-9480-3BC2CBDCF07F}" dt="2024-02-12T04:43:23.786" v="0" actId="478"/>
          <ac:spMkLst>
            <pc:docMk/>
            <pc:sldMk cId="3716733262" sldId="290"/>
            <ac:spMk id="2" creationId="{9540DC60-8E08-3DB9-FF5F-4172F3AEB5F7}"/>
          </ac:spMkLst>
        </pc:spChg>
        <pc:spChg chg="mod">
          <ac:chgData name="Anasuya K Lingappa [MAHE-MIT]" userId="04c3dd3b-2c96-4b35-ab51-f71467f3f3af" providerId="ADAL" clId="{7CB41210-C70D-45E1-9480-3BC2CBDCF07F}" dt="2024-02-12T04:43:26.881" v="1" actId="1076"/>
          <ac:spMkLst>
            <pc:docMk/>
            <pc:sldMk cId="3716733262" sldId="290"/>
            <ac:spMk id="3" creationId="{F72E1705-6305-BDFE-AE45-A20168713473}"/>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3-18T06:21:29.800"/>
    </inkml:context>
    <inkml:brush xml:id="br0">
      <inkml:brushProperty name="width" value="0.05292" units="cm"/>
      <inkml:brushProperty name="height" value="0.05292" units="cm"/>
      <inkml:brushProperty name="color" value="#FF0000"/>
    </inkml:brush>
  </inkml:definitions>
  <inkml:trace contextRef="#ctx0" brushRef="#br0">3578 1018 450,'0'0'16,"0"0"0,0 0 4,0 0 74,-76-75-32,61 70-48,-3 2-2,-3 3-8,-7 0 2,-12 0-6,-7 15 0,-11 5-2,-3 8-1,-9 5 3,-9 9 8,0 2-5,7 6 0,11 1 16,15 0-19,12 7 9,7 0-8,13 5 0,10 0-2,4-5 3,0-9 0,15-8-1,7-7-1,5-6-1,3-6 1,1-7 0,8-7-6,4-6 6,5-2 6,10-5-4,2-12 2,-2-5-1,-6-3-1,-10-1-2,-6 0-3,-11 5 3,-9-1-4,-8 4 9,-5 2-9,-3 1 8,0-1 0,0 3 3,-11 4-7,-8 1-4,-6 8 4,-5 0-8,-3 0 5,0 8-2,5 1 5,13-5-3,6-2 3,6 0 0,3-2-2,0 0-4,0 0-1,0 0-21,12 0 13,9-2 6,9-7 9,7 0 0,-3 1 3,2 2-3,-6 1 0,-2 4 1,-4 1-2,-3 0 1,-5 3-7,-5 14 1,-2 9-22,-5 10 2,-4 1 21,0 8 3,0-3 1,0 1 2,-10-3-2,4-2 11,1-4-10,2-8 3,0-4 8,3-7-11,0-6-4,0-6-17,0-3-92,11-3-27,5-21-100</inkml:trace>
  <inkml:trace contextRef="#ctx0" brushRef="#br0" timeOffset="379.91">3721 1446 466,'0'0'48,"0"0"11,0 0 60,0 0-70,-10-12-49,4 12-1,-8 19-3,-5 6 4,-2 6 0,0-2 0,3 0 0,2 0 0,7-4 3,3-1-2,6-6 3,0-2-4,0-3 2,12-3 4,9 0-6,7-3-4,8-4 4,3-1 5,4-2 0,-1 0-10,1-3 0,-6-6-12,-4-3-24,-6 0-25,-12 1-71,-8-1-73</inkml:trace>
  <inkml:trace contextRef="#ctx0" brushRef="#br0" timeOffset="602.64">3666 1593 415,'0'0'25,"0"0"31,0 0 7,0 0-56,0 0-7,0 0-7,42-6 4,-11 3 3,2-4 13,0-1-13,-5-1-15,-4 1-39,-12-1-51,-5 1-55,-7-1-59</inkml:trace>
  <inkml:trace contextRef="#ctx0" brushRef="#br0" timeOffset="834.42">3708 1425 161,'0'0'84,"0"0"9,0 0 19,0 0-38,0 0-62,0 0-10,33-30-2,-2 22 2,5-3 2,1 4 0,-1-1-4,-5 3 3,-7 2 0,-9 2-3,-6-1 0,-5 2-1,-1 0-8,-3 0-56,0 11-20,-3 4-47</inkml:trace>
  <inkml:trace contextRef="#ctx0" brushRef="#br0" timeOffset="1567.28">4127 1545 427,'0'0'87,"0"0"-73,0 0 79,0 0-49,0 0-44,0 0-3,0 19 3,0 4 0,0 0 4,0 2-4,0-4 13,0-1-11,0-4 3,-3-6-4,0 1 2,1-5-3,-1-4-2,3-2-2,0 0 2,0 0 1,0 0 2,0-14-3,0-5 2,2-4-5,10-3 1,7 0 2,1 4 2,2 1-5,5 6 5,3 3 1,-2 6 4,2 3-6,1 1 1,-1 2-7,0 0-4,-2 6 10,-1 9-1,-3 1-2,-3 1-3,1 3 7,-5-2 9,-4 0-4,-4-1-5,-3 0 0,-6-5-3,0 5-52,0-5-59,0-2-13,-6-6-119</inkml:trace>
  <inkml:trace contextRef="#ctx0" brushRef="#br0" timeOffset="1805.63">4594 1473 314,'0'0'55,"0"0"22,0 0 42,0 0-54,0 0-64,0 0-1,0-27-10,0 41-31,0 10 36,0 6 5,-3 3 11,-6-3 2,-2 0-10,1-5-1,1-1-2,0-4-16,6-8-78,-1-7-53,4-5-183</inkml:trace>
  <inkml:trace contextRef="#ctx0" brushRef="#br0" timeOffset="2152.67">4837 1402 450,'0'0'38,"0"0"32,0 0 44,0 0-55,0 0-52,0 0-7,-15-8-1,3 26 1,-3 4 2,-4 8-2,5-2-1,5 3 1,2 1 9,4-3-8,3-3-2,3-4 2,15-2-3,4-3 2,8-7 0,4-4 3,2-3-2,6-3 3,4 0-4,-4 0-1,-2-12-13,-1-1-28,-6-1-76,-14-1-82,-13-2-32</inkml:trace>
  <inkml:trace contextRef="#ctx0" brushRef="#br0" timeOffset="2341.27">4853 1569 398,'0'0'25,"0"0"-20,0 0 29,0 0-29,0 0-3,96 0 3,-62 0-10,-4-2-10,-3-8-88,-15 1-119</inkml:trace>
  <inkml:trace contextRef="#ctx0" brushRef="#br0" timeOffset="2573.03">4825 1438 358,'0'0'50,"0"0"62,0 0-5,0 0-64,0 0-38,0 0 0,0-14-1,19 9-4,4 0 1,7 2-8,1 0 10,2 0-3,4 3 0,-3 0-4,-4 0-51,-5 0-53,-8 0-132</inkml:trace>
  <inkml:trace contextRef="#ctx0" brushRef="#br0" timeOffset="3527.89">5299 1468 70,'0'0'442,"0"0"-428,0 0 36,0 0 38,0 0-44,0 0-44,0-40-22,0 60-6,0 10 28,0 7 9,0 1-7,3-2-2,-3-4 16,0-7-13,0-3-3,0-7 1,0-3 7,0-5-3,0-4-1,0-1-1,0-2-3,0 0 0,0 0 6,0 0 1,0-11 0,0-9-7,-3-4-2,3-5 1,0-5 1,0-3 1,0-6 1,6 2-1,5 4-1,2 6-1,5 4-2,3 7 3,4 4 1,2 4-1,7 4-3,2 4 1,3 4 2,-3 0 0,1 3-11,-10 11 11,-3 3-3,-8 3-8,-7 1 8,-7 2-4,-2-3 2,-14 2 0,-23-2 5,-8-1 2,-10-5-2,0 1 3,4-5-4,8-4 4,10-3-1,8 0-2,11-3 1,8 0 9,3 0 0,3 0-1,0 0 2,0 0-2,0 0-9,0 4-7,3 0 1,11 4 6,5 2-1,9 2 1,2 5 7,6-2-4,0-1 2,3 0-4,-2-3 5,-3-1-2,-1-1-4,3-4-9,0-4-23,-2-1-109,-1 0-83</inkml:trace>
  <inkml:trace contextRef="#ctx0" brushRef="#br0" timeOffset="3997.61">5906 1451 282,'0'0'148,"0"0"-72,0 0 42,0 0-97,0 0-21,0 0-3,-19 49 3,10-19 4,2-4 14,1-1-18,-2 0 6,2-5-1,0-4 2,-1-2 0,1-7-3,3 1 0,0-6 2,1 1-3,1-3 2,1 0 8,-2 0 4,-1-7 7,0-8-17,-1-5-7,4-4 0,0-5-14,13-5 12,11-4 1,3-3-1,7 4 2,2 6 1,6 7-1,-2 12-6,-1 4-1,-3 7 7,1 1-1,-4 0-3,0 8-2,-2 14-1,-4 7 2,0 8 5,-2 1 5,-7 1-5,-3-5-2,-6-6 2,-5-3 1,-4-2 4,0-3-2,0-2-6,-13-2 3,-5-1-19,-3-3-107,-6-7-120</inkml:trace>
  <inkml:trace contextRef="#ctx0" brushRef="#br0" timeOffset="4229.96">5956 1632 182,'0'0'270,"0"0"-219,0 0 46,0 0-55,0 0-42,0 0 4,86-24-7,-26 17 6,7-3-6,9 0-31,6-2-20,0-2-74,-3-3-35,-7-1-98</inkml:trace>
  <inkml:trace contextRef="#ctx0" brushRef="#br0" timeOffset="4564.06">6791 1431 174,'0'0'133,"0"0"20,0 0-66,0 0-61,0 0-16,0 0-6,-27 49 24,11-23-9,-1 3 5,1 0 2,4 0-17,-3-4 9,0 1-4,2-4-7,4 0 7,-5-5-6,4-3-6,4-4 13,0-5-15,6-4 2,-3 0 0,3-1 2,0 0 5,0 0 12,0 0 9,6-3-1,6-6-29,6 2-2,4 0 1,3 2 2,1 2 4,-2 3-5,1 0-8,2 0 8,1 0 8,2 0-8,-2 0-42,-4 0-80,-4 0-132</inkml:trace>
  <inkml:trace contextRef="#ctx0" brushRef="#br0" timeOffset="5296.2">9027 938 475,'0'0'18,"0"0"-8,0 0 91,0 0 32,0 0-95,0 0-38,-18-10 0,-6 47 0,-12 13 2,-1 14-1,0 8 2,10 3 2,6 1-5,15-2 0,6-6 0,0-8 7,12-11-3,10-9 0,8-12-3,6-8 2,3-9 6,10-5-2,6-6 3,2 0-4,6-7-5,2-10 1,-11-2-2,-11-3-72,-21-2-74,-21-5-129</inkml:trace>
  <inkml:trace contextRef="#ctx0" brushRef="#br0" timeOffset="5496.78">9009 1409 443,'0'0'46,"0"0"-30,0 0 21,0 0-25,79-7 6,-33 0-11,8 1-7,-3-2 8,-2 1-8,-7-3-19,-17-4-143,-22-3-225</inkml:trace>
  <inkml:trace contextRef="#ctx0" brushRef="#br0" timeOffset="5766.35">9043 1056 378,'0'0'29,"0"0"0,0 0 43,0 0-27,105-77-18,-37 67-13,10 1 15,1 1 17,0 1-29,-9 2 11,-9 3-23,-19 2 6,-9 0-9,-14 0 5,-10 0-7,-5 0-3,-4 0-24,0 13-40,-7 8 7,-18 8-21,-8 7-49,0 0-140</inkml:trace>
  <inkml:trace contextRef="#ctx0" brushRef="#br0" timeOffset="6445.74">9755 1515 525,'0'0'27,"0"0"2,29-98 61,-21 76-40,-5 12-34,-3 1 1,0 3 32,0 5-7,-15 1-13,-10 0-19,-14 9-10,-6 15-6,-4 8 5,3 9 1,10-1 0,8 5-2,8-1 1,7-4-4,13-5-8,0-4 0,16-6 6,14-7-5,9-6 10,7-12 1,2 0 1,4-10 9,3-12-6,-7-6 1,-2-4-3,-10-4 11,-6-7-8,-5-8-1,-6-3 0,-2-1 1,-11 6 0,-6 8-1,0 14 6,-15 9-7,-9 10 17,-9 6-19,-8 2 0,-12 9-1,-5 13-6,0 7 6,3 5-1,13 2 2,12 0-2,14-2-7,13 0-4,3-6-2,6-3-9,19 0 21,11-3 1,10 2 2,9 5-1,-3-3-2,-2 6 3,-10-1 0,-13-2 0,-11 0 0,-13 0-1,-3 0 1,0 0 0,-19 3 8,-3-4-8,-1-1 0,4-5-46,5-7-97,1-9-97</inkml:trace>
  <inkml:trace contextRef="#ctx0" brushRef="#br0" timeOffset="6853.35">10092 1501 269,'0'0'319,"0"0"-303,0 0 65,0 0-2,0 0-70,0 0-9,-36-9-4,27 34 4,-3 8 6,2 1-5,7 0 0,3 2 3,3-5-2,19-4 4,11-5-6,6-10 3,7-9-3,6-3 4,-1-5-2,-2-17 3,-10-4-2,-6-4 1,-8-1 7,-11-1-5,-4-4-6,-7 4 4,-3 1-4,0 2 3,-3 9-3,-9 9-42,-3 5-104,-1 6-125</inkml:trace>
  <inkml:trace contextRef="#ctx0" brushRef="#br0" timeOffset="6984.88">10508 1514 295,'0'0'0,"0"0"-47,0 0-125</inkml:trace>
  <inkml:trace contextRef="#ctx0" brushRef="#br0" timeOffset="7501.89">10508 1514 460,'39'89'85,"-39"-89"-67,0 0 0,-3 15-17,0 4 5,-3 3-1,-3-1-3,-3-2 4,3-4-3,3-2 1,0-6-3,-1-3 3,7-3-2,-3-1 1,0 0 7,3-3 3,-5-14 1,3-3-3,2-3-10,0-4 1,0-2 0,17-4 2,1-2-4,6 1 0,7 1 0,-1 7-2,3 6 9,-1 6-15,-3 8 8,-2 6 0,-5 0 2,-2 7 4,-1 15-6,0 7 6,-5 3-6,-2 2 7,-2 0 0,-4-3-4,-6-1 1,0-3-2,0-4-2,0-1 0,-12-3-2,-7-4-43,-5-6-147</inkml:trace>
  <inkml:trace contextRef="#ctx0" brushRef="#br0" timeOffset="7852.24">10441 1645 481,'0'0'45,"0"0"15,0 0 16,0 0-66,91-35-10,-21 26-21,9-2-27,9-2-35,9 0-15,6 0 39,-1 1 59,-12 4 7,-30 0-6,-26 3-1,-20 2 1,-8 0 16,-6 0 120,0 3-8,0 0-30,0 0-47,0 0-52,0 12-5,-9 6 5,-1 10 3,-1-1-3,2 3 5,3 0-2,0-5-3,0-2 0,-2-4-2,4-5 0,1-5-70,0-7-63,-6-2-94</inkml:trace>
  <inkml:trace contextRef="#ctx0" brushRef="#br0" timeOffset="8056.26">11070 1531 173,'0'0'227,"0"0"-145,0 0 17,0 0-58,0 0-36,0 0-5,75-49 2,-39 44-1,7-2-1,5 1 0,1 2 9,3 2-9,-1-3-36,-5 3-92,-10-3 36,-5 1-84,-10 0-31</inkml:trace>
  <inkml:trace contextRef="#ctx0" brushRef="#br0" timeOffset="8256.81">11570 1434 24,'0'0'143,"0"0"-14,0 0-35,0 0 4,0 0-19,0 0-19,0 0-42,-6 14-14,0 3 17,-4 5 10,-1 0-11,5 1 8,-3 0-15,2-1 5,1 2-11,0-1-7,3-2 0,3-3-10,0-5-44,0-6-84,0-7-40,12 0-141</inkml:trace>
  <inkml:trace contextRef="#ctx0" brushRef="#br0" timeOffset="8635.75">11785 1475 358,'0'0'91,"0"0"67,0 0-8,0 0-106,0 0-42,0 0 5,-27 19-6,9 5 4,-5 5 3,6-3-3,8 2 2,3-2-5,6-1-2,0-1 1,12-7-1,13-3-5,11-5 5,7-6-4,8-3 4,-2-3 0,-2-13 0,-9-4-1,-8-2 10,-8-6-11,-8-4 5,-5-2 2,-9 0-4,0-4 4,0 8 0,-16 6-4,-1 8 6,-8 8-7,-8 8-2,-3 0-2,-6 10-3,-1 10-12,7 4-34,8 5-46,5-5-67,10-2-136</inkml:trace>
  <inkml:trace contextRef="#ctx0" brushRef="#br0" timeOffset="9121.5">12311 1523 737,'0'0'17,"0"0"79,0 0-25,0 0-71,0 0-20,0 0 20,-4 64 2,1-34 5,-3-3-5,0-3 1,0-4-1,0-3-2,-2-8-2,4-4-2,1-3-7,0-2-14,-3 0 23,-4-11-15,-2-7-8,5-3 14,7-4 2,0-1 9,7-3 0,15 2 0,5 0-3,4 5 3,5 8 0,0 5 3,0 9-3,-4 0 0,0 0 2,1 10 4,-4 11 0,3 1 0,-2 3-6,-4 3-2,0-2 2,-3-1 2,-3-1 2,-8-4 0,-6-3-4,-3-3-21,-3-4-87,0-6-106,-3-4-170</inkml:trace>
  <inkml:trace contextRef="#ctx0" brushRef="#br0" timeOffset="9359.83">12805 1361 442,'0'0'87,"0"0"29,0 0 17,0 0-106,0 0-27,0 0-12,6 51 12,-6-8 19,0 3-5,0 3-5,-3-5-2,-9-4-7,-5-3-2,0-6-61,-6-9-172</inkml:trace>
  <inkml:trace contextRef="#ctx0" brushRef="#br0" timeOffset="13909.38">2243 2846 404,'0'0'36,"0"0"-13,0 0 54,0 0 5,0 0-40,0 0-14,0 0-24,-24 0 22,24 0 12,0-2 8,0-9 3,0-6-18,0-3-20,0-2-11,0 0 5,6 3 0,1 5 14,-2 5-17,-2 5-2,-3 4 0,3 0-6,3 3-6,6 20-1,1 9 13,1 10 3,-4 9 0,-7 4 0,-3 1 0,0-1-3,-22-4-2,-8-4-4,-1-6 6,-7-7 0,1-9 0,0-8-1,4-9 0,5-8-5,1 0 12,4-4 1,1-11-6,6-2-2,4-2 5,1-3 2,4 4-6,1 4 0,3 5-1,3 6-4,0 3-27,0 0-35,0 0-45,13 0-58,11 5 71,3 0-99</inkml:trace>
  <inkml:trace contextRef="#ctx0" brushRef="#br0" timeOffset="16647.54">2525 3163 213,'0'0'39,"0"0"-22,0 0 67,0 0-69,0 0-11,0 0 2,52-26 4,-52 13 42,0-1-40,-3 0 16,-13 5-5,-1-1-1,-5 7-15,-2 3 3,-4 0-7,1 10-2,-1 7 0,5 5 1,4 3 4,7-2-5,3 2 4,9-2-3,0-1 2,0-4 3,10-5-7,-1-5 0,-1-3 0,5-5 0,1 0 3,5-11 8,2-11 0,3-8-3,-2-4-1,-3-5-7,-2-4 7,1-8-7,0-4 1,-2-3 5,1 0-4,-4 6-1,-4 9 2,-6 16-2,0 11 22,-3 10-4,0 6 18,0 0-30,0 9-7,-6 18-4,-9 10 4,-3 9 1,-1 9 2,8 1-3,4 0 1,2-2 2,4-7-3,1-9 1,0-5-1,0-12-9,0-8-33,9-7-32,3-6-27,7 0 27,2-12-20,3-7 20,-5-3 24,-1 2 35,-6 0 15,-3 5 30,-3 5 49,-3 6 17,-3 4 6,0 0-30,0 0-62,0 0-10,0 5 5,1 4-4,1 0 5,4-2-6,0-1 3,0-4 0,-3-2-3,1 0 0,2 0 7,2-6-4,-2-10 25,4-3-25,-7-1 2,0 0 0,-3 2-5,0 3 6,0 5 0,-3 3 3,-4 7 26,-5 0-24,-6 7-11,-3 13-1,0 3 1,6 2 0,5 1 0,4-1-5,6-1 5,0-1 12,0 0-7,9-5-5,7-4-3,6-6-1,1-7 4,7-1-8,1-2-5,2-14-10,-3-4-17,1 0-3,-7-2 1,-3 1-2,-11 1 44,-5 5 17,-1 7-11,-4 5 56,0 3-3,0 0-49,0 4-4,-7 9-5,-5 6-1,-3 1 11,6-1-8,3-2-3,0-1-10,3-2 10,0-3 1,-1-5 2,4-2-3,0-2 4,0-2 2,0 0 0,0 0-5,0 0 15,1-7 9,14-10 0,7-5-24,5-2 0,4-2-1,2 1-2,0 5-3,-6 7 5,-12 7 0,-6 6-1,-2 0-2,-1 2-10,3 11 8,3 8 5,0 1 0,2 1 4,2 0-4,3-3 0,-2-1-2,2-4 2,-7-5 0,3-4 0,-6-3 0,3-3 3,1 0-2,5 0-1,0-15 17,7-6-17,-1-4-1,-1-7-2,-1-6-3,-4-8 3,-3-7 6,1-5-3,-1-4 0,-3 5 3,-6 5-7,0 13 12,-6 12 9,0 12-4,0 6 3,0 9 21,0 0-37,0 0 1,0 12-1,0 17-11,-6 12 11,-4 10 1,-1 11-1,-1 1 1,5 1-5,1-8 7,0-8-6,6-8 2,-3-8-1,3-8 2,0-6 6,0-9-5,0-2-1,0-5 4,0-2-4,0 0-7,3-4 2,13-10 3,4-11-6,5 0 7,-1 1 1,-6 3 2,-5 10-2,-5 7-1,-5 4-1,-3 0 2,1 7-17,1 10 13,1 5 3,1-2 1,2-1 0,0-4-1,3-2 2,3-5-8,-2-3-8,1-5 14,8 0-9,2-10-7,3-10-6,3-5-6,0-4 16,-2-6 6,-3-1 5,-5-7 2,2-4 1,-4-5 1,-3 5 1,0 7 5,-2 11 4,-5 13 0,-4 9 34,-1 3-5,0 4-17,0 0-24,0 2 1,0 20-1,-10 12 0,-5 16 7,-6 15-6,0 11 0,-6 9 2,-1 5-2,1 4-1,2-1 0,-2-3 0,5-4 0,2-10 0,10-14-2,10-13 0,0-17-8,0-13 10,10-6-1,10-13-9,5 0 0,8-11-1,4-15 10,-3-10 0,-4-11-5,-9-9 6,-9-7 5,-9-3-3,-3 3-2,-9 7 17,-15 9 1,-3 10 6,-4 10-7,4 7-4,2 9-8,4 6-3,12 1-2,3 4 0,6-1-13,0 1-15,0-2-26,15-3-30,22-4 26,14-4 52,13-6-10,3-2 16,-6 2-8,-10 2 0,-11 0 7,-13 6 1,-12 5 3,-12 1 4,0 5 32,-3 0 7,0 0-32,0 0-14,0 11 4,0 1-4,0 4 4,0-1-4,0-2 0,6-2-5,6-3 10,0-5-5,1-3 2,7 0 1,5-7-2,5-8 9,3-5-8,-2 1 2,-1-3-4,-3 1 2,-2 1 2,-7 4-4,-6 3 6,-3 7-3,-6 3-1,0 3-2,1 0-9,-1 11 1,0 15 1,0 13 0,0 14 14,-3 8-4,0 12 0,-9 8-6,-1 8 3,1 3-2,0-2 2,-3-7 0,-3-8 1,-9-17 4,-7-14-5,1-11-6,2-11 6,-2-7 20,8-5-5,-1-7-5,4-3 1,1-11 4,0-17-4,6-11 27,6-14-16,6-11-19,3-15 3,21-5-3,7 2-1,2 7 3,3 13-5,-2 11-16,-4 9-22,-6 5-22,-3 8-32,-12 2-89,-9 1-283</inkml:trace>
  <inkml:trace contextRef="#ctx0" brushRef="#br0" timeOffset="17017.02">3562 2972 495,'0'0'43,"0"0"8,0 0-30,0 0-21,0 0-83,0 0-73,0-5 34,-6 5-72</inkml:trace>
  <inkml:trace contextRef="#ctx0" brushRef="#br0" timeOffset="17217.58">3320 2895 423,'0'0'62,"0"0"52,0 0-50,0 0-49,0 0-12,0 0-3,24-11-2,15 4 2,16 0 0,12-4-47,3-1-118,-9 0-176</inkml:trace>
  <inkml:trace contextRef="#ctx0" brushRef="#br0" timeOffset="18022.76">1165 3021 410,'0'0'90,"0"0"41,0 0-9,0 0-69,0 0-51,0 0-4,-9 24 6,1 4-4,2 5 3,-1-1-3,4-4 5,-2-2-1,1-5-1,-2-4-3,1-5-3,-2-3-27,4-4-36,3-5-32,-3 0-23,0 0 60,0-17-319</inkml:trace>
  <inkml:trace contextRef="#ctx0" brushRef="#br0" timeOffset="18254.56">1212 2774 29,'0'0'333,"0"0"-300,0 0 31,0 0 19,0 0-64,0 0-19,0-14-3,0 14-60,0 9-2,0 4-76,-7 1-122</inkml:trace>
  <inkml:trace contextRef="#ctx0" brushRef="#br0" timeOffset="18492.84">1044 2997 357,'0'0'57,"0"0"36,0 0-31,0 0-52,0 0-9,-63 77 9,45-38-10,-1 7 2,8-3 1,5 1-3,2-2 0,4-5-2,0-4-45,6-7-75,4-15-98</inkml:trace>
  <inkml:trace contextRef="#ctx0" brushRef="#br0" timeOffset="18709.05">1336 3004 503,'0'0'60,"0"0"-60,0 0-9,0 0 9,39 73 11,-32-27 40,-7 4-22,0 4-17,-22 3-4,-14 0-8,-4-10-124,-8-10-367</inkml:trace>
  <inkml:trace contextRef="#ctx0" brushRef="#br0" timeOffset="20828.54">6030 3055 132,'0'0'469,"0"0"-469,0 0 16,0 0 11,54-72-15,-30 49-10,-5 0 5,-2-5-3,-7 3-1,-7 3 0,-3 2-3,0 11-3,-3 3 3,-12 6 1,-6 0 8,-6 17-9,-7 16-8,-6 11 8,4 8 4,6 8-4,8 1 0,10 1-3,10-2-6,2-7 2,5-9-2,14-7-17,4-9 12,5-11-22,-1-7 8,-2-10-6,5 0 17,-2-7-8,-1-14-3,-3-1 15,-6-3 13,0 1 0,-6 3 3,-6 7 11,-2 6 22,-4 4 20,0 4-6,0 0-50,0 13-16,0 7 13,0 4 1,0-2 2,0 1-4,3-4 4,9-4 2,3-4-1,0-7 0,-3-4 1,6 0 6,1-4-5,-4-13 0,3-5 4,-9-1 2,-6-2-9,-3-3 9,0 0-1,-3 2-7,-12 5 3,-3 5 0,-1 9-2,-4 7 5,-2 0 1,-5 9-8,3 11-1,2 4-1,10-4 1,6 0-9,9-4-2,0-2-11,9-5-17,9-3 1,9-6 4,7 0 3,5-1 17,1-12 7,2 1 8,-3-1 4,-4 3-3,-9 5 6,-5 3-7,-8 2-6,-4 0 6,-3 7-22,0 7 16,-3 4 0,-3 1 6,0 0 13,0 0 5,0-2-16,0-2 8,-3-4 1,0-2-9,0-5 4,3-1-6,0-3 8,0 0-2,0 0 9,0 0 42,0-13-11,3-4-42,12-3-1,6-3-3,3 1 0,1 3 3,-4 8-3,-3 5-5,-8 6 3,-4 0 1,2 2-31,-2 11 31,0 4 1,4 0 2,-1-1 3,-3 0-4,4-5 4,-5-2-5,1-3 0,-3-3-2,3-3 1,-3 0 1,7 0 0,4-1 1,2-12 6,-1-1-4,3-3 0,3 0 1,-2 0-4,-1 6 0,-6 4 2,-6 4-2,-6 3-1,0 0-2,0 0-21,0 12 24,3 1 7,4 1-5,-1 0-2,2-1 0,1-4 0,4-2 2,-1-4-5,3-3 10,3 0-14,3-13 7,4-10 0,2-5-22,-3-5 1,-6-1-13,-2-5 28,-4-3 0,-1-8 12,-1-5 2,-1-1-4,-3 2 6,0 9 7,-3 12 0,-3 15 21,0 13 4,0 3 5,0 2-29,0 5-18,0 18 1,-9 16 4,-3 13-4,-3 15 1,3 13-2,3 14 3,-1 12 2,7 3-5,3 11 10,0-2-5,-3-7-5,-8-10 0,-5-18-3,-6-13 8,-1-13-7,1-13 4,1-9 0,6-17 6,5-7-8,5-11 6,2 0-9,0-22 3,0-17 0,0-14 4,3-15-3,0-14-2,0-18 2,0-9-1,21-10 11,6 4-9,7 14 6,5 18-8,6 19 2,-2 19-2,-4 16 3,3 10-3,-7 14-13,-2 5 9,-10 1-3,-4 19 5,-10 7 3,-9 3-2,-3 4 1,-22 1 0,-11-5 9,-3-1-9,6-8-17,5-4-52,10-10-41,15-7 3,3 0-69,21-11-25</inkml:trace>
  <inkml:trace contextRef="#ctx0" brushRef="#br0" timeOffset="23780.62">7462 3200 37,'0'0'85,"0"0"32,0 0 52,0 0 15,0 0-74,0 0-90,33-17-9,-42 39-11,-3 5 8,0 7-1,3-3-2,2 0-4,7-4-1,0-2-1,7-9-2,8-4 3,3-8 3,0-4-2,6 0 3,1-17-1,5-7 0,-8-6-3,-2-1-2,-14 1 2,-6-4-1,0 5 1,-3 5 4,-14 9 2,-2 6 3,-2 9-3,-6 0 9,-3 7-15,-4 13-1,3 3-3,8-1 3,7 0-1,13 0-10,3-1 9,0-3-11,19-1-4,11-8 6,6-4-8,9-5 1,4 0-45,6-14 2,-7-6-13,-2 1 44,-10-1 20,-11 1 8,-11 5 3,-8 3 13,-6 5 52,0 4 15,0 2-16,0 0-24,0 0-24,-3 9-16,-8 8 5,-1 2-5,2 2-10,4-1 10,3-1-3,3 1 10,0 0-16,0-3 16,9-4-9,7-5 2,4-7-11,5-1 8,12-4-10,2-12 11,0-7-14,-6 2 2,-2-2-14,-7 1 27,-5 1 2,-7 3 6,-7 4-3,-5 8 13,0 6 37,0 0-17,0 0-18,-11 12-19,-5 7 0,1 5 3,3-2-2,6-1-1,6-1-2,0-3-5,0-4 1,13-6-34,4-7 7,11 0-41,5-6-6,10-14-47,2-3 6,-3-1 79,-5 2 41,-12 0-46,-8-3 28,-8 3 19,-6 4 57,-3 8 67,0 6-14,0 4 8,0 0-85,0 12-21,-12 9-10,-2 7-1,1 0 5,4-1-2,3-3-4,6-2 1,0-2 3,0-8 3,0-3-6,0-5 0,0-4 3,3 0-4,12-12 16,6-8-14,7-5 3,-1-2 3,3 1-7,-2-1-1,5 3 4,-2 4-3,-1 8-2,-10 6-3,-7 6 1,-1 0-5,-9 13-17,4 5 25,-4 1 5,2 0 1,-2-2-5,0-3 1,3-3-2,0-2 2,-2-4-2,-1-2 4,0-3-1,0 0-1,11 0-1,5-10 13,6-4-7,11-2-7,6-1-2,10-4 2,3 4 0,2 0-25,-2 5 4,-13 7 21,-14 5-8,-11 0 0,-13 2-12,-4 14 0,0 0 20,0 4 14,0-2-8,0-3 0,0-2 1,3-4-7,-3-6 4,0-3-2,3 0 1,-3 0 11,0-3 12,0-12-15,0-3-11,-13-2 0,-1-2-20,-5 3 11,1 2 9,-6 3 0,2 6 1,-2 5 26,-5 3-27,-3 0-2,-1 17 2,0 7 3,5 1 12,8-1 13,4 0-11,7-2-16,6-5 12,3 0-13,0-5 7,12-2-14,7-6 11,8-1-4,3-3 2,4-3 15,2-14-7,3-6-9,-6-6 5,-2-3-5,-7-9-1,-5-2 0,-5-11 0,-1-9-1,-4-10-2,3-2 3,-4 6 2,2 12 0,-10 19-3,0 17 3,0 13 9,0 5 9,0 3 6,0 11-26,-12 19-16,0 12 9,-3 13 8,2 9-2,2 4 2,5 6-2,6-5 1,0-5 0,0-10 0,9-8 0,2-15 0,-1-12 0,-1-9-3,0-8-1,0-2-4,6 0-6,7-16 11,1-4-2,-1-4 10,-1 4-2,-3 1-3,-8 7 0,-4 5 9,-5 7 0,-1 0-9,4 0-12,-1 12 3,3 5 9,4 0 0,5-2 0,0-2 0,6-5 0,3-5-20,4-3-12,5 0-14,7-10 2,-8 0-83,0-5 119,-12 3 4,-10-5 8,-4 6 9,-3 0 40,-3 5 26,0 5 1,0 1-27,0 0-53,0 0 0,0 11 0,-6 5 0,-7 5 4,5-3 0,-1-1-2,6-1-4,0-5 4,3-5-4,0-3 0,0-3 2,0 0 6,0 0-5,0 0 1,12-12 11,9-2-10,0-3-1,3-1 2,1-2-4,2 0-5,-2 2 5,2 4 0,-1 6 0,-1 4 0,-1 4-2,-2 0-7,-7 13-2,0 3 11,-6 1 0,-3-1 3,4-1-2,-4-2 0,-1-4-1,-2-5 2,0-2 6,0-2-5,7 0-3,2-4-4,9-10 4,3-1-2,6-4-6,4 0-1,-3 1 6,5 1-8,-3 1 10,-5 3 1,-11 4 10,-7 5-10,-7 4 0,-3 0 0,0 0-4,0 0-1,3 4-6,0 5 11,0-2 0,0-1 2,0-4 6,-3 0-6,0-2 1,3 0 1,-3 0 7,0-7-5,0-3-5,0-2-1,-3 1-13,-9 4 9,-4 4 0,-7 3-5,-2 0 6,-5 7 5,-3 12-6,5 6 4,7 0-4,6 0 4,5 0 4,10-1-3,0-5-1,0-2-3,16-5-2,-1-7 5,6-5 0,4 0 4,2-4 8,0-10-12,0-2 1,-3 0 1,-5-2-1,-1 1 4,-3 3-5,-6 2 7,-3 5-2,-2 4-3,-4 3 18,0 0-12,0 0-3,0 5-5,0 18-14,-10 13 13,4 14 0,-3 7 1,-3 12 2,6 9-2,0 6 1,6 5 1,0-4-2,0-6 0,-9-16 0,-4-12-23,-7-14 18,-2-13 5,1-8 8,6-10 18,-1-3 0,5-3-11,-2 0 13,1-9-1,3-16-21,-2-9 21,11-7-4,0-11-14,3-8-8,20-8-1,4-9-1,4-1-2,2 4-27,6 3-29,1 11-12,-9 4-52,-11 0-200</inkml:trace>
  <inkml:trace contextRef="#ctx0" brushRef="#br0" timeOffset="23933.97">9755 2985 368,'0'0'0,"0"0"-184</inkml:trace>
  <inkml:trace contextRef="#ctx0" brushRef="#br0" timeOffset="24905.3">11252 3378 706,'0'0'19,"0"0"-3,0 0 24,0 0-38,0 0-2,0 0 0,3-20 5,17-10 12,2-7-5,-4-8-5,-6-3-7,1-5 0,-10-5 2,1-6-1,-2-3-1,-1 2 0,-1 9 2,0 14-2,0 18 6,0 12-4,0 10 9,0 2-11,0 9-2,-3 25-9,-8 21 5,-4 23 6,-2 17 0,4 18 1,4 11-1,2 4 0,4 10 9,3 1-6,0-2-3,0-9 0,0-19 0,0-14 0,-10-23 0,0-17-2,-6-18-5,7-16 5,0-11-1,0-10-3,0 0 5,-3-23 0,-4-14-8,-2-14-4,9-16 6,3-12 1,6-17 5,0-17 1,12-15-5,21-9 5,10 2 8,5 17-8,7 24 1,-6 28 3,-10 26-3,-6 22-1,-11 18-7,-3 0-3,-2 29-8,-1 12 8,-10 5 10,-6 2 2,0-1 5,-25-4 3,-11-4 4,-10-6-14,-2-6 0,5-10-2,10-7 2,12-8-10,8-2-37,13-9-32,0-16-75,16-7-86,14-8 63</inkml:trace>
  <inkml:trace contextRef="#ctx0" brushRef="#br0" timeOffset="26487.08">11603 3168 110,'0'0'81,"0"0"-54,0 0 32,0 0 1,0 0-23,0 0-15,6 71-8,1-64 6,-1-5-5,5-2-1,2 0 9,5-16 13,0-4-6,-3-4-25,-2-1 4,-7 3-2,-6 2-6,0 5 4,0 5 6,0 5 27,-9 5-14,-7 0 10,-4 15-34,1 7-4,-5 5 4,9 0 0,5 0 0,4-4 2,6 0-2,0-3 0,0-3 5,12-3-5,4-3 2,5-5-2,-3-6 1,9 0 15,2-7-13,9-12 20,2-6-13,2-6-9,-3-1 4,-6-4-5,-5 0 0,-4 5 7,-11 5-5,-10 9 0,-3 10 1,0 6 17,0 1 21,0 0-23,-7 12-18,-2 8-11,3 2 7,6-1 4,0 1 4,0-1-4,0-2-6,6 1 5,7-2-3,-4 0 0,1 0 5,1-4-5,-5-5-2,-3-2-6,0-2-24,0-4-8,0-1-4,3 0-1,5 0-35,5-13 8,3-5 62,8-2 7,-2-4 3,1 2 4,-4 2 0,-4 6 5,-6 8 12,-9 4 18,0 2 43,-3 0-42,0 10-21,0 8-11,0 1 7,0 1-6,0-1-4,3-2-1,4-1 1,0-6 6,3-3-7,3-5 0,-1-2 0,9 0 4,4-15-4,5-2-4,-6-4 4,3 2-15,-5-3 12,-1 0 1,-6 6 0,-6 3 2,-3 8 5,-6 3 9,0 2 7,0 0-21,0 14 3,0 5-3,0 1 3,0-1-2,0-1-1,0-3 2,12-6-1,7-3-1,-2-6 0,5 0 1,2-1 3,-6-15-2,-1-4-2,-4 0 1,-6-4 4,-7-1-5,0 3 4,-7-1 1,-7 6 0,-2 7 16,-2 9-9,-3 1 0,-4 6-12,-2 15 0,6 3-4,9 3 3,9-2-1,3-1-14,18-2-27,17-5 17,21-4 1,17-7 6,9-6 17,6 0-12,-3-3 11,-6-14-2,-6-4-14,-19-3-6,-8-1 2,-16-4 5,-15 0 18,-12-2 16,-3-1 56,-3 6-15,-12 5-6,-9 8 0,-1 10-2,-8 3-28,-3 11-21,-6 11 0,3 6-1,10 0 1,9 0-4,10-1 3,7-3 1,3-1-1,3-3-5,18-5 6,4-4 0,8-5 2,3-6 0,-1 0 2,1-10 0,0-10-1,-9-3 0,-6-6-1,-2-3-2,-5-7 3,-4-5-3,-1-8 6,-6-4-6,0-6 1,0 0-1,-2 7 1,-1 9 6,0 20-2,0 13 20,0 11 35,0 2-31,-7 7-29,-5 20-3,-7 12 3,1 8 0,0 6-7,9 8 2,1 4 5,7 1 4,1-6-3,0-7-2,9-9 2,0-13 0,-3-11 5,3-6-7,1-8 1,4-6-24,5 0-56,8-14 14,2-16-80,-4-4-243</inkml:trace>
  <inkml:trace contextRef="#ctx0" brushRef="#br0" timeOffset="26656.04">12656 2911 672,'0'0'16,"0"0"-16,0 0 0,0 0-186,0 0-113</inkml:trace>
  <inkml:trace contextRef="#ctx0" brushRef="#br0" timeOffset="27203.58">14908 2727 592,'0'0'23,"0"0"32,0 0 103,0 0-35,0 0-123,0 0-15,-48 36 15,16 33 3,-1 8-2,7 6 0,7-1 0,10-5-1,5-9 0,4-10-1,0-8 0,7-13-10,9-12-24,10-9-42,3-16-16,9 0-72,5-27-86</inkml:trace>
  <inkml:trace contextRef="#ctx0" brushRef="#br0" timeOffset="27573.42">15314 2955 547,'0'0'42,"0"0"-35,0 0 3,0 0-10,0 0 9,0 0-1,0 20 5,0-20-3,2 0 4,0 0 15,1-12 27,1-3-32,-4-4-17,0 4-2,0 6 1,-11 2-5,-10 7 3,-8 0-4,-4 19 0,1 8-1,-1 4-1,11 3-2,4-1 2,12 1 2,3-1-2,3-4 5,3-1-2,13-6-1,10-3-2,8-7-14,5-10-19,9-2-46,7-4-52,6-15-121</inkml:trace>
  <inkml:trace contextRef="#ctx0" brushRef="#br0" timeOffset="28012.12">15779 2939 388,'0'0'118,"0"0"55,0 0-68,0 0-105,0 0-1,-25 74 1,13-37 2,3 0-2,3-3 16,3 0-11,1-4-5,2-3 3,0-8 2,0-4 0,0-10-5,0-4 8,0-1-7,0 0-1,0-4 6,0-13-6,0-7-8,0-7-7,0-4 9,2-6-6,1-4 12,0-4 0,1 3 0,4 5 0,-2 11 1,0 12 0,3 10-1,1 7-2,3 1 0,10 0-12,-2 4 10,7 13-11,1 2 4,-3 5 11,-3 0 0,-11-4-7,-9-2 7,-3-2 4,-9-3 16,-21 1-4,-5 0 7,-6-2-23,-2 1-14,1-6-56,6-4-150</inkml:trace>
  <inkml:trace contextRef="#ctx0" brushRef="#br0" timeOffset="28275.16">16030 2740 552,'0'0'44,"0"0"-44,0 0-11,73 83 11,-39-23 43,-4 5-12,-11 8-9,-7-1 1,-12-5-13,-6-3-7,-26-4 6,-20-6-6,-6-5-1,-1-6-2,1-6-44,9-9-84,10-11-234</inkml:trace>
  <inkml:trace contextRef="#ctx0" brushRef="#br0" timeOffset="29014.57">19175 2493 656,'0'0'10,"6"-97"6,-6 56 65,0 3-33,0 9 2,-10 9-19,-8 8 3,-4 12-4,-7 0-15,-6 27-13,-10 17-4,-4 15-1,4 16 3,11 9-4,8 6 4,10-1 6,7-4-6,6-6-2,3-9-3,0-5 1,0-11-5,0-11-19,-3-9-48,-6-9-17,-2-6-24,-6-7-39,-5-6-47</inkml:trace>
  <inkml:trace contextRef="#ctx0" brushRef="#br0" timeOffset="29832.31">18549 3151 214,'0'0'125,"0"0"-49,-90-41 55,83 37-31,5-1-42,2 2-28,16-4-30,19 0-5,21-8 5,8-2 9,5 0-9,5-3-2,-1 2 2,-9 2 1,-9 3 1,-10 4 7,-15 3-4,-15 3-5,-10 3-5,-5 0 5,0 0 1,0 0 0,0 5-1,-10 12 6,-3 8 1,-7 3-7,7 2 2,3-1 0,4 0 0,6-3-2,0-5 0,0-3 0,6-8-2,4-3 7,2-6-5,6-1 5,-3 0-3,5-16 3,3-8-2,-4-4 10,1-6-11,-10-3-1,-4 0 1,-6-3 2,0 5 8,-3 7-11,-13 5 4,-2 9 22,-3 7-7,-8 7-12,0 0-7,-4 5 2,4 12-3,6 2-6,6 1 4,11-6-4,6 0-5,0-3-12,8-3-4,16-4 17,9-4 7,2 0 3,4-5 2,0-15 10,-2-1-12,-2-4 0,-1-1 0,-6 2 1,-2 2-1,-12 5 3,-6 5 3,-7 2-4,-1 6 8,0 4 10,-9 0 4,-9 0-24,-2 11-6,2 4-1,3 2 4,7 0-4,5 1 0,3 2-1,0 4-4,6 1 3,11 2 7,2 3-3,0 1 5,1-1 1,-5 2 2,-5-5-3,-2-4 2,-5-1-2,0-5 0,-3-2-2,0-5 4,0-1 0,3-6 0,0-1-2,4-2-1,6 0-14,10-8-10,13-10-22,5-9-64,5-5-120</inkml:trace>
  <inkml:trace contextRef="#ctx0" brushRef="#br0" timeOffset="30953.33">20251 2667 775,'0'0'4,"0"0"-3,0 0 15,0 0-16,0 0 0,0 0-3,-28 21 3,38-21-7,8 0 7,9-14 2,9-9 6,-2-8-8,-6-1-8,-6 3-3,-9 2 7,-9 7 0,-4 4 8,0 6 6,0 8-6,-14 2 18,-12 4-22,-9 18 1,-5 7-3,0 8 2,9 1-3,6-4-4,12-2 5,10-3 0,3-3-19,2-6 1,18-8 7,6-5 3,4-7 7,-2 0-2,-2-3 5,-3-11 3,-3 3 5,-14 0-3,-5 2 1,-1 4 6,-4 3 29,-22 2-20,-13 5-19,-11 20-1,-8 6-1,0 5 0,7 4 0,8-1 0,8 3-1,13-4-9,10 0 8,10-8-27,2-2-8,20-6 4,17-6-14,8-8 24,12-7-23,4-1 0,-2-2-1,-2-20 25,-3-3 9,-9-6 0,-8-2 4,-3-2 9,-8 2 6,-12 1-2,-9 7 52,-5 8 24,0 9-3,-9 6-16,-11 2-25,-5 10-26,-8 16-8,0 7-2,4 3-3,5-2-2,10-3 5,8-6-2,5-3 2,1-5-4,0-8-5,0-5 2,4-4 6,8 0 1,8-6 16,2-11 2,4-5-7,0 0 6,0-2-14,-1-1 5,-3 3 0,-4 4 11,-5 5-9,-3 7-5,-10 6-5,3 0-7,-2 9-6,4 17 10,3 11 3,-2 11 0,-3 8 2,0 9-1,-3 6 7,0-1-8,0 1 0,-10-7-4,-9-10 3,-10-7-8,3-10 5,-4-8 4,3-10 8,6-5-2,3-10-1,4-4 2,1 0 16,3-20 23,2-10-19,4-10 4,4-9-17,0-7-6,19-8 8,6-4-16,7-2 0,4 6 0,3 7-6,4 8-50,-3 7-56,0 5-45,-4 4-201</inkml:trace>
  <inkml:trace contextRef="#ctx0" brushRef="#br0" timeOffset="31122.6">20918 2827 526,'0'0'63,"0"0"12,0 0-39,0 0-36,0 0-18,0 0-84,0 0 2,0 22-40,-3-2-121</inkml:trace>
  <inkml:trace contextRef="#ctx0" brushRef="#br0" timeOffset="31238.49">20869 3117 100,'0'0'85,"0"0"-29,0 0-9,0 0-29,0 0-18,0 0 0,-3 21-96</inkml:trace>
  <inkml:trace contextRef="#ctx0" brushRef="#br0" timeOffset="31439.01">21051 2998 494,'0'0'101,"0"0"-87,0 0 12,0 0-10,95-17-8,-67 9-3,3-1-3,-4 0-2,0 0-37,-8-3-116,-9 0-222</inkml:trace>
  <inkml:trace contextRef="#ctx0" brushRef="#br0" timeOffset="32387.81">22326 2767 442,'0'0'41,"0"0"-4,0 0 4,0 0-41,0 0-5,0 0 5,4 46 9,-4-15 12,0 5 7,0 1-7,-4 2-7,1-7-7,0-3-1,0-6-2,0-3 4,-2-6-7,1-1-2,-7-9-27,2-4-110,-1 0-145</inkml:trace>
  <inkml:trace contextRef="#ctx0" brushRef="#br0" timeOffset="32904.98">22697 2771 281,'0'0'353,"0"0"-328,0 0 52,0 0-36,0 0-33,0 0-7,-37-11-2,16 17-4,2-3 5,6-3 0,9 0 1,4 0 1,0 0-2,1-2-5,18-8 3,6-3-11,3 2 12,2 7-3,-3 4 4,0 0-1,-8 14-3,0 12-16,-6 5 20,-13 8 6,0 2-3,-14 0-1,-14-3-2,-8-5-11,-3-2 10,-3-6-14,2-3-12,-1-3-4,5-8-20,4-4 17,9-7 11,7 0 21,12-1 1,4-15-2,0-5 0,7-3 3,14 0 10,6 3-9,-2 5 4,-2 7 14,-1 9-4,-3 0-13,0 5-2,-2 13 0,1 4 0,3-2 2,0 0 6,3-4-8,5-5-16,1-9-107,2-2-219</inkml:trace>
  <inkml:trace contextRef="#ctx0" brushRef="#br0" timeOffset="33143.34">23224 2782 561,'0'0'68,"0"0"24,0 0 39,0 0-131,0 0-8,0 0 8,-71 88 10,40-44 4,-3 4-7,-3-4-1,-1 2 4,-1-2-1,2-5-1,2-3-8,3-8 0,9-8-62,7-12-82,4-8-109</inkml:trace>
  <inkml:trace contextRef="#ctx0" brushRef="#br0" timeOffset="33274.65">22935 2757 485,'0'0'20,"0"0"-20,0 0-130,0 0-3</inkml:trace>
  <inkml:trace contextRef="#ctx0" brushRef="#br0" timeOffset="33390.68">23092 3155 26,'0'0'224,"0"0"-201,0 0-19,0 0-4,0 0-266</inkml:trace>
  <inkml:trace contextRef="#ctx0" brushRef="#br0" timeOffset="36281.28">24229 2859 835,'0'0'0,"0"0"-8,0 0-9,0 0 17,0 0-46,0 0 1,63-44 8,-34 23-10,-5-4 12,-10 0-10,-10 4 45,-4 4 3,-4 3 8,-13 9 10,-7 5 7,-5 0-24,-6 18-4,-1 9 0,3 7 0,7 3 3,3 2 8,10 3-4,6-2-2,7-4-2,0-2 3,14-5-3,10-9-3,6-6 0,7-11-9,4-3-10,3-3-5,1-16-48,0-6 28,-8-5-3,-2-3 39,-10 0 8,-4-1 5,-5 4 12,-5 7 20,-4 9 34,-6 11-11,-1 3 12,0 0-46,-7 14-26,-8 14-1,-3 2 0,6 2 1,5-4 0,7-5-6,0-2 6,0-4 5,15-6-5,6-7 0,2-4 11,6 0-10,-1-12 5,-2-9 0,-4-2-3,-4-1 6,-9-3-5,-6 1-2,-3-3 5,0 9 0,-15 3 6,-8 8-10,-6 6 4,-6 3-7,-5 8 0,4 9-7,8 1 0,8 0-3,10-1-15,10-5-3,0-3-27,9-6-1,14-3 20,11 0 13,0-1 23,3-10 2,1-1 3,-4-1-4,-6 6 2,-4 1 8,-6 3 19,-8 3-25,0 0-5,-3 10-15,0 9 5,-2 4 10,-4 4 8,-1-1-6,0-2 1,0 0-2,0-5 12,-1-5-3,-4-2 2,2-6 2,-1-2-3,4-4-7,0 0 4,0 0 5,0 0 24,0-11-5,9-6-19,4-5-12,5-3 2,3 0-2,5-1 0,-1 2-1,-4 7 0,-8 6 2,-7 10-8,-2 1 5,-2 3 1,-2 15-20,1 7 20,1-1 2,-1-1-2,2 0 8,0-6-8,4-5 3,-6-6-2,2-3-1,3-3-4,4 0-4,5-3 6,6-10 0,3 0 2,0-3 0,-3 0 0,-2 2 0,-7 5 3,-3 4 0,-6 3-3,-3 2 1,1 0-1,1 12-11,1 3 10,3 2 2,3 0 6,4-4-4,2-3-1,5-6-2,0-4 0,2 0-1,-2-5 1,1-14-6,-4-4-14,-1-4-8,-6-4 13,-2-3 15,-2-2 1,-2-3 3,1-6 0,1-5 11,0-5-7,1 0 12,-3 11 8,-1 10 3,-1 17 7,-2 12-10,0 5 29,0 0-57,0 10-13,-2 19 4,-9 13 9,0 10-2,1 11 4,0 9 8,0 11-1,1 6-7,3 3-1,1-5 1,2-5 0,1-7 0,-1-9-2,-3-8 0,-2-8-3,-5-11 3,0-11-18,-2-6 8,3-10 8,4-5-3,4-4-1,0-3 6,-2-1-6,-2-20 6,-3-8-5,0-10-1,2-10 4,3-9-2,6-9 4,0-8 5,19-5-5,18-2-1,7 7 1,6 14 1,0 15 0,-3 18 1,-6 17-2,-8 11-5,-7 0 2,-9 10-2,-10 10-2,-7 5-5,0 2 12,-24-1 7,-7-1 0,-2-3-4,2-3-3,7-7 0,9-4-12,9-5-38,6-3-12,0 0-44,23-9-13,10-8 92,8-7 8,2-1 16,3-3 3,-4-1 2,-3 0 7,-10 7 10,-10 6 8,-12 8 52,-5 6-2,-2 2-5,0 0-25,-8 6-44,-12 14-3,-3 4 5,2 3-5,8-3 0,8 1-8,5-4 4,0-2 3,18-9-13,7-2 12,4-8-3,4 0 0,-1-5-1,-2-12 1,-6-5 5,-4-1-5,-6-4 1,-5-2 8,-5-1 1,-4 2-2,0 8-2,-11 6 6,-11 8-4,-7 6 14,-5 0-17,-5 20-1,2 7 1,6 4-3,11 0 3,13 0-5,7-3 5,0-2-12,16-7-13,14-7-3,9-8-8,5-4-32,0-1-25,2-17-13,-6-2 4,-4-5 44,-3 1 38,-2-1 11,-1-1 9,-3 0 29,-8 5 16,-10 7 52,-6 8 34,-3 5-24,0 1-12,-3 0-68,-13 15-16,-5 7-5,5-2-6,10 3 5,4-1-7,2-1 4,0-1 0,18-6-1,3-2-1,4-8-6,4-4 6,-1 0-15,-1-13-4,-2-4-15,-3-3-14,0-4 14,-3 1 34,-3-2 6,-1 1-4,-4 3 5,-3 6 42,-5 8-5,-3 7 3,0 0-22,0 0-25,0 11-24,0 9 24,0 3 4,0-1 2,0-3-6,2-6-1,7-6-13,2-7-26,5 0-69,4 0-5,2-12 13,0-2 25,-1-2 47,-6 4 29,-5-1 10,-4 5 47,-3 2 48,-3 2-53,0 4 46,0 0-46,0 0-52,0 9-19,-12 6 19,0 3 15,3-1-11,-1-5 0,5 2 0,1-4-1,2-5 11,1-3-8,1-2-4,0 0 16,0 0 23,0 0-11,0-3 2,1-11-24,9 0-6,4-5 6,1-1-6,5 1-2,6-1 1,1 6-2,-3 2 2,-7 5-2,-13 7 1,-2 0-1,-2 0-16,0 4 4,0 11 13,1 2 3,6 3-1,1-2-4,2-4-4,7-3-44,1-4-67,7-7-78,2 0-62</inkml:trace>
  <inkml:trace contextRef="#ctx0" brushRef="#br0" timeOffset="37552.84">26842 2815 178,'0'0'79,"0"0"62,0 0-13,27-77-24,-27 66-27,-17 5-27,-8 6-13,-8 0-12,-5 6-25,3 14 0,4 2 0,10 0 0,3 2 0,8 0 0,7 0 0,3-2 0,0 0-2,12-5 2,10-3-1,2-6-3,4-8 4,2 0 4,0-7-1,-3-15-6,-6-3 0,-6-5-2,-4-5 1,-6-4 4,0-6 0,-1-7 4,5-12-2,1-4-2,4-2 0,2 9 4,-5 19 7,-7 16-7,-1 15 37,-3 10 14,0 1-34,0 4-21,-15 21-16,-4 14 14,-4 16 4,1 9-4,4 8 4,5 1-6,5-7 4,8-7-1,0-7 0,5-9-8,14-5-3,5-12-7,4-12 1,2-9 2,3-5 1,4-8-20,3-14 15,-2-6-20,-2-3 14,-3-4 11,-8 1 15,-3 0 3,-8 6-3,-7 8 13,-1 9 43,-5 6-30,-1 5 20,0 0-44,-4 16-2,-12 7-10,-2 4 10,7-2 0,5-1 0,6 2 3,0-3-3,6-2-3,17-4-14,5-7 13,5-7-12,3-3 2,1-8-7,3-12 4,0-2-15,2-1 7,7-2-2,3 0 13,6 0-4,8 0-19,-6 3 23,-11 10 12,-17 4 2,-19 8-11,-13 0 4,0 2 4,0 12 3,-9 5 21,0-1 1,3-2-20,3-3 5,2-4-6,-1-5 1,2-4 2,0 0 2,0 0 16,0-4 0,0-12 2,0-4-20,0 0-4,-3 1 0,-16 2-3,-6 5 0,-5 7 0,-6 5 0,-5 1 1,-3 19 2,0 5 15,2 1 2,7 2 1,10 1-3,10-1-15,10-2 1,5-1 2,3-3-3,19-5 0,8-6 4,8-6 1,2-5 6,3 0-10,-1-17 6,-6-9-2,-5-3-1,-7-7 3,-6-5-10,-6-8 14,-5-7-9,-2-14 4,2-7-8,-1-5 4,0 2-2,-1 10 2,-5 19-1,0 15 16,0 18 1,0 11 34,0 7-8,-3 0-44,-8 17-6,-7 16-8,-4 18 12,4 13 1,3 8 1,8 11 14,5-1-4,2-6-3,0-12-4,2-8-2,4-11 4,-2-10-5,-1-9-9,-3-6-61,0-9-39,0-11-120</inkml:trace>
  <inkml:trace contextRef="#ctx0" brushRef="#br0" timeOffset="38656.93">28807 2588 707,'0'0'5,"0"0"72,0 0-11,0 0-66,0 0-8,-39 80 8,25-38 5,4-2-1,-1-6 10,4-5-13,3-7 0,1-8-1,1-7-4,2-6 4,0-1-5,-1 0 5,-3-18-1,-2-5-4,2-9-18,-2-6 11,5-3 6,1-6 6,0-2 1,10 5 0,-1 13 2,-1 15-3,-5 12 8,0 4-8,0 6-7,5 18-15,4 5 22,5 5 2,1-6 0,3-6 0,1-8-2,3-11-20,4-3-16,9-6-13,3-16-11,1-7-15,-2-1 29,-8-3 25,-5 2 21,-7 1 9,-4 1-6,-5 6 40,-3 5 13,-3 11-7,-5 4 9,0 3-8,0 0-50,-12 18-6,-10 9 5,-8 7 2,0 2 9,2-2-4,4 2 0,2-8 5,3-3-3,5-6-4,6-9 1,4-3 0,4-7-4,0 0 8,0 0 2,0-10 15,3-12-14,9-9-12,5-5-2,3-5 1,8-1 0,4-4-1,1 0 4,4-1-2,-5 8 3,-6 10 5,-10 12-8,-7 12 0,-5 5-1,-4 4 0,0 21-36,0 16 36,0 13 2,-13 10 3,1 11-4,1 3 1,1-1 3,4-5-4,2-11-8,2-10-49,2-8-53,0-18-87,0-13-119</inkml:trace>
  <inkml:trace contextRef="#ctx0" brushRef="#br0" timeOffset="39073.53">29403 2651 375,'0'0'95,"0"0"65,0 0-56,0 0-25,0 0-58,0 0-21,-18-16-26,-2 49 26,-2 6 0,5 0 5,6-1 4,8-3-4,3-2-4,0-5 0,9-8-1,12-3 0,0-10 2,6-7 2,4 0 0,4-10 7,-1-10-4,-4-5-2,-5-5 2,-6-4-3,-11-4-3,-5-5 4,-3 3 10,0 7-12,-11 9 12,-6 11 9,-8 13-11,-12 0-13,-6 12-11,-5 13 0,8 1 6,9 4-16,11-2-24,10 0-24,10-5-29,0-4-60,6-8 27,19-5-52,6-6-25</inkml:trace>
  <inkml:trace contextRef="#ctx0" brushRef="#br0" timeOffset="39474.65">29560 2781 51,'0'0'93,"0"0"44,81-29-40,-68 27-38,-7 2-16,-3 0-43,-3 2 0,1 13-2,1 3 2,-2 2 13,0 0 8,0-6-18,0 2 20,0-7-2,-2-2-3,1-3-2,-1-4 12,2 0-22,0 0 20,0 0-12,0-1 1,0-10-7,0-3-8,3-5-3,12-3 3,8-2 0,12-3-5,9 0 5,9 2 6,2 5-6,-4 9 0,-8 7 1,-13 4-1,-12 0 0,-3 15-4,-6 6-10,-3 5 14,-1 1 14,-3-1-3,-2-1 4,0 0-12,0-4 5,-5-3-7,-4-3 6,-4 1 4,0-7-11,3-1-18,1-6-62,0-2-107,6-2-125</inkml:trace>
  <inkml:trace contextRef="#ctx0" brushRef="#br0" timeOffset="39743.88">30311 2380 589,'0'0'88,"0"0"-41,0 0 41,0 0-73,0 0-15,0 0-1,0 91 1,0-31 26,-7 6-16,3-3 2,1-2-6,1-13-5,2-4 4,-1-10-5,-4-7-14,-3-9-47,-6-8-61,-4-5-26,-5-5-85</inkml:trace>
  <inkml:trace contextRef="#ctx0" brushRef="#br0" timeOffset="40245.43">30025 2769 289,'0'0'50,"0"0"5,0 0-52,88-50 3,-36 33-6,5-3 10,2-5-6,-1-9 3,-3-5-5,-9-8 1,-10 0 0,-14 5 2,-10 8 23,-7 12 75,-5 7-43,0 8 14,0 6-13,0 1-23,0 0-35,-2 1-3,-13 21-11,-9 12 10,-6 11 1,0 9 0,5 5 1,3 1 4,5 0-1,4-7-4,4-5 0,3-7 0,1-9 3,5-10-3,-1-8 5,1-9-5,0-3 0,0-2 6,0 0-6,0-4 2,4-13-2,12-5 0,7-3 2,4-3-3,3 2 2,1 4 1,-2 4 1,-6 9-3,-9 8 0,-5 1-7,-2 1-6,-1 15 8,3 3 5,4 4 2,0 1 0,1-1 4,3-3-6,1-3-4,0-4-50,0-6-97,-5-7-74</inkml:trace>
  <inkml:trace contextRef="#ctx0" brushRef="#br0" timeOffset="40994.18">30750 2496 349,'0'0'58,"22"-107"75,-13 81-9,-3 14-23,-6 9-33,0 3-22,0 0-46,0 18-11,0 16 0,-10 16 11,-5 10 15,5 6-5,0 1 4,6-5-2,0-7-12,4-9 7,0-8-6,0-12-1,0-11 0,0-6-13,0-9-17,2 0-4,12-2 4,5-13 6,3-3 8,0 1 12,-6 5 4,-7 0 0,-3 7 8,-6 5 2,0 0-10,0 0-7,0 7-25,0 9 32,6 0 0,6-2 1,1-5-1,4-1-4,2-7 4,7-1 4,3-3 0,3-12 1,-1-2-1,-4 0-4,-3-2 0,-5 2 7,2 0 3,-2-2-4,-4 3 6,-3 4 8,-6 4-8,-3 5 8,-3 3-13,0 0-4,0 5-3,0 16-29,-12 11 25,-4 12 2,-3 10 2,-1 11 0,-4 7-1,-3 1 8,2 2-14,-2-3 1,5-4-21,2-6 8,0-9 6,0-8 13,-7-14-18,-4-7 18,-1-12 2,3-7 9,2-5 4,6 0 13,6-14 5,5-11-7,10-7-11,0-9 18,27-7-19,14-10-12,4-6 5,7-3-7,-1-1-32,-5 6-42,-5 7-48,-16 5-132</inkml:trace>
  <inkml:trace contextRef="#ctx0" brushRef="#br0" timeOffset="72125.33">29138 3301 37,'0'0'35,"0"0"-16,0 0-6,0 0 5,0 0 3,0 0 8,0 0 5,0 0-10,-2 0 13,2 0-3,0 0 4,0 0-3,0 0 14,0 0 2,0 0-7,0 0-6,0 0-9,0 0-10,0 0-9,0 0-7,5 0-3,26 0 11,24-2-2,26-3 0,23-1 7,17 3-4,15 2-4,10 1 0,3 0-6,0 0 0,-13 4 4,-21 2-5,-26-1 0,-24 0 0,-27-5 4,-18 0-2,-10 0-2,-9 0-1,-1 0-4,0 0-26,0 0-14,0 0-36,0 1-28,-16-1-61</inkml:trace>
  <inkml:trace contextRef="#ctx0" brushRef="#br0" timeOffset="72848.78">29326 3412 75,'0'0'99,"0"0"-92,0 0 55,0 0-11,0 0-40,0 0-11,-42-3 6,40 3-2,1 0 5,1 0-6,0 0 13,-2 0-7,2 0-6,0 0 13,0 0-9,0 0-4,0 0-3,0 0 0,0 0 9,0 0-2,8 0 2,20 0 7,20 0 61,22-1-40,12-2-15,12-1 3,9 2-1,8-1-16,5 1-6,3 0 1,-4 2 13,-15 0-2,-12 0-14,-19 0 19,-17 0-11,-13 0 10,-16-1-2,-10-1-8,-8 2-1,-5 0 11,0 0-5,0 0-13,0 0-3,0 0-30,0 0-53,0 0-47,-1 0-33,-14 0-48</inkml:trace>
  <inkml:trace contextRef="#ctx0" brushRef="#br0" timeOffset="76273.15">30131 3396 319,'0'0'18,"0"0"1,0 0 78,0 0-22,0 0-33,0 0-35,0 0 10,-9-12-8,9 12-9,0 0-2,0 15-4,3 6 6,13 6 7,7 2 8,7 4-4,5 3 2,7-1-10,9-1 4,1-3 0,2-5-6,7-5 4,4-5 1,7-2-4,9-6-2,-2-4 0,3-4 1,0 0-1,-1-4 0,4-10-3,6-9 0,3-7 3,3-7 11,1-4-9,-4-5 2,3-2-3,-6-1 0,-9 2-1,-11-3-1,-16 1 1,-13 1 2,-9 2 3,-9 0-4,-9 6 7,-3 3-8,-6 3 5,-2 7-5,-2 4 1,-2 5-1,1 5-3,-1 5 3,0 2 4,0 4-4,0 2-4,0-2-4,0 2-2,0 0-1,0 0 3,-6 0-8,-7 0 1,-9 5 6,-5 3 7,-3 3 2,0 0 3,3 2-2,0-1-1,8 2 0,0-3-1,5-3 2,4 1-7,1-4 5,7-1-13,2-2 3,0-2 8,0 0 1,0 0-5,0 0 7,0 0 0,17-6 11,8-5-10,6-3 6,4-1-7,3-3 0,-2 0 0,5 0 6,2 1-2,-6 4-4,-4 3 0,-9 5-3,-12 2 3,-6 1 2,-6 2-2,1 0-7,1 5-4,-2 15-2,0 5 4,0 4 9,0 3 0,-11-2 10,-1 0-6,-1-1 1,2-6-3,-3 0-1,2-5 4,1 0-5,-1-7-37,2-4-78,1-7-138</inkml:trace>
  <inkml:trace contextRef="#ctx0" brushRef="#br0" timeOffset="77159.18">31760 2081 76,'0'0'15,"0"0"66,0 0-4,0 0-49,0 0 14,0 0 16,58-30-3,-50 21-5,0 1-16,-2-1 8,-3 1 9,-1-2-26,-2 4 1,0 2 1,0-1 5,-6 3-22,-16 2-10,-11 0 0,-6 16-7,-6 9 6,5 4 2,4 6-2,5 2 1,7 0-2,12-1-3,6 0 0,6-4 0,6-4-7,18-5 10,10-4-1,11-9 2,12-3 2,2-7 9,7 0-1,0 0-4,-8-14 7,-8 2-8,-15-5 1,-10 5 0,-13-2 3,-4 1 0,-5 6-8,-2-1-28,-1 2-15,3 4-94,0-2-62</inkml:trace>
  <inkml:trace contextRef="#ctx0" brushRef="#br0" timeOffset="78023.73">32479 1967 318,'0'0'50,"0"0"60,0 0 15,0 0-43,0 0-61,0 0-21,-9-11-17,-3 31 17,0 9 1,-3 3-1,5 4 3,-1 2-3,4-1 3,2-3 1,2-1-2,2-4 2,-2-2-2,0-10-2,3-4 3,-3-6-3,3-2 0,0-4 0,0 1-1,0-2 1,0 0-1,0 0 2,0-8 13,4-6-14,4-7 0,4-5-1,0-3-4,-3-5-7,2 1 7,-2-2 5,-2 1 1,-3 3 0,2 5 4,-6 1-4,0 1-2,0 2 2,0 5-1,0 5 5,0 3-5,0 6 5,0 3-3,0 0-2,0 0-2,0 0-3,0 0-3,3 0-4,9 0-4,10 1 16,8 12 1,6-1 1,3 5 2,-5-2-3,-4 2 3,-6 0-4,-7-3-4,-6-2-7,-5-4 9,-6-4-6,0-1-11,0 2 18,-8-2 1,-15 2 8,-10-1 3,-8-4-9,-2 2-1,3 1-2,6 1-29,4 0-23,6 0-24,9 0-15,8 1-20,7-5-117</inkml:trace>
  <inkml:trace contextRef="#ctx0" brushRef="#br0" timeOffset="79111.1">32943 1842 199,'0'0'71,"0"0"34,0 0-25,0 0-29,0 0-30,0 0 4,-2-56 3,-7 38-11,-1-2 7,-8-4-17,-3 0 13,-6 0-9,-9-1-6,-8 0 2,-13 0-7,-7-2 0,-9 4 0,-5 2 0,-4 2 0,-1 6 1,3 4-1,3 5-7,8 4 7,5 0 2,0 4 3,1 11-8,-2 2 3,5 2-3,3 5-1,1 1 4,2 1 1,-1 4-1,0 4-6,2 3 2,-2-1 4,5 1-4,3 0 0,7-3 0,6 0 2,12-1 0,6-1-7,7 2 5,8 4 4,1-1 3,0 4-2,6 1-1,11 3-1,6-2 1,3-1 2,5-1-2,5 0 0,3-2 2,1-2 1,0 0-1,-2-1-1,-6-6-2,1-1 1,3-3 0,-2-6-1,3-3 2,2 0 2,1-3-1,4-2 1,6-1-3,4-2-1,6-2 1,0-2-1,-2-2 1,-2-3 0,-5 1 2,3-1-2,-5 0-5,3 0 5,2-1 0,-3-7 0,1-4 4,3-3-2,9 1-1,3-8 2,3-5-6,-10-8 0,-12-5 3,-9-4 3,-5-1-3,-10 1 3,-5 1 3,-5-1-4,-4-2 1,-1-2 6,-5-3-8,-2 3 2,-2-1-2,0 6 2,0 1 1,0 6 8,-8 3-10,-1 5-2,-2 4 0,-3 3 0,-4 2-22,0 6-23,-4 3-28,-2 3-52,-6 3-24,0 1-95</inkml:trace>
  <inkml:trace contextRef="#ctx0" brushRef="#br0" timeOffset="80598.28">1071 4627 51,'0'0'418,"0"0"-339,0 0 10,0 0-20,0 0 47,0 0-111,0 0-5,-6-54-2,4 63-21,-4 12 23,0 7 1,-4 4 4,4 0-5,-2 0-10,2-1-23,5-2-10,1-7-40,0-7-17,0-5-64,0-10-81</inkml:trace>
  <inkml:trace contextRef="#ctx0" brushRef="#br0" timeOffset="80798.8">1165 4596 92,'0'0'83,"0"0"15,0 0-3,0 0-36,0 0-59,0 0-25,0 7 13,0 13 12,0 2 7,0 1 6,0 0 1,-5 2-5,-1-3-6,0-2-3,3-4-26,-3-2-47,2-9-66</inkml:trace>
  <inkml:trace contextRef="#ctx0" brushRef="#br0" timeOffset="81014.95">1184 4374 307,'0'0'33,"0"0"-11,0 0-1,0 0-17,0 0-4,0 0-123,0-8-68,-9 15 118</inkml:trace>
  <inkml:trace contextRef="#ctx0" brushRef="#br0" timeOffset="81146.48">1084 4391 394,'0'0'19,"0"0"-9,0 0-3,0 0-7,0 0-105,0 0-220</inkml:trace>
  <inkml:trace contextRef="#ctx0" brushRef="#br0" timeOffset="81347">850 4651 251,'0'0'6,"0"0"4,-33 103 21,33-61 9,0 5-33,0-1-2,3-5-5,9-4-4,4-11-24,-2-10-98</inkml:trace>
  <inkml:trace contextRef="#ctx0" brushRef="#br0" timeOffset="81569.32">1272 4611 288,'0'0'118,"0"0"-118,0 0-6,0 0 6,0 0 13,0 0 42,42 91-23,-39-50-10,-3 8-5,-3 3-8,-12 3-9,-6-5-65,-3-13-122</inkml:trace>
  <inkml:trace contextRef="#ctx0" brushRef="#br0" timeOffset="82371.98">2477 4417 320,'0'0'5,"0"0"4,0 0 33,0 0-31,0 0-9,0 0 0,-15-6 2,15 6 29,0 0-7,0-2-1,0 1-9,0-2 15,0-8 15,0-6-18,0-5-26,8-3 4,2 8-1,-4 3 5,2 6-10,-5 5 0,-2 3-6,2 0-3,3 25-32,0 12 41,0 16 7,-6 8 1,0 8-7,-9-3-1,-15-3 0,-3-5-7,-7-4-8,-2-7 14,2-8-3,-5-8-4,5-13-2,1-8 10,9-10 0,6 0 2,8-8 18,1-12-7,4-1-7,2 1-6,2 4-2,1 3 1,0 5-30,4 4-20,13 0-101,5 3-18</inkml:trace>
  <inkml:trace contextRef="#ctx0" brushRef="#br0" timeOffset="84794.29">2731 4789 256,'0'0'17,"0"0"-5,0 0-2,31-90-9,-28 67 9,-3 2-8,0 6 1,-12 3-2,-4 7 1,-8 5 1,3 0-3,-9 14-3,2 8 0,-2 5 1,6 5 1,2 4 2,11-2 2,7 2-1,4-5-2,0-5 1,7-4-1,7-6 0,2-7-3,-2-7-2,-1-2 5,2-11 4,3-16 19,1-8-2,1-9-6,-1-1 2,-1-6-2,0-4-13,-2-6 11,4-6 5,-1-6-11,-4 4 49,1 10-38,-8 17-10,-5 18 14,-3 12 19,0 12 20,0 0-38,0 0-23,0 20-11,-5 16 9,-7 13 2,-1 8 0,1 9 0,7 1 4,4-1-3,1-3-2,0-4-2,3-4-18,12-10 11,1-11-5,1-11-13,2-15 3,5-8 11,7-4 2,2-23 7,3-7 3,-3-7 1,-11 1 1,-10 4-4,-9 6 7,-3 7-3,-3 9 16,-6 6-5,-7 8 34,2 0-13,-8 13-26,-2 11-4,0 5-2,8-3 0,5 4-1,8-3-1,3 2 0,0-6 1,9-3-7,9-3-4,3-6 4,3-6-6,0-5-3,1 0 1,-1-9 13,0-10 2,0-5-2,-5 0 0,-7-1 2,-3 3 1,-3 6 0,-6 6 7,0 5 14,0 5 22,0 0-9,0 3-28,-4 14-6,-7 5-5,-1 0 5,0 2 0,5-3 4,-1-5-4,5-1 0,3-5-6,0-4 6,0-4 0,0-2 4,0 0-1,0 0-6,0-4-4,8-14 6,7-9 1,7-1 1,2-2 2,-2 4-4,1 4 1,-1 7-2,-1 6-2,-9 6 4,-2 3-3,-4 3-13,5 14 13,-2 7-1,4 3 2,-1 1 2,6-1 8,-3-4-7,1-5 0,-4-5-1,0-7 0,-6-6-8,3 0-5,3-9 6,0-15 7,3-10 7,4-3-2,-1-6 0,-3-2-5,6-5 1,-3-6 0,-5-4-1,-1-3 2,-3 1 1,-3 8 4,-3 13-5,-3 16 12,0 13 8,0 10 34,0 2-14,0 5-42,0 24-9,-9 14 7,-6 13 2,3 7 0,2 3-2,7-1 2,3 0-1,0-2 2,0-5 1,3-7-2,0-12 0,4-11-2,-4-13-6,0-10 7,-3-2-14,6-3-3,0 0-8,6-20 7,6-6 19,4-6 2,-1 3 4,-9 5-5,-4 12 7,-5 7-7,-3 5-1,0 0-1,1 0-6,2 13-8,3 1 15,3 3 1,0-3-1,1-5-2,4-6-13,2-3 7,2 0 2,3-10-7,3-13 11,-3-7-5,-2-3 4,-1-4 2,-3-2 0,-6-7 1,3-3 0,-5-6 6,1-1 14,5 8 1,-4 7-18,-3 19 23,-3 11 12,-3 7 0,0 4 5,0 0-33,0 23-10,-6 15-5,-9 19 4,-4 17 1,-5 13 3,-3 20-3,-1 8 0,2 7 1,-2 6 1,-2-7-2,8-7 0,1-18-1,12-16-6,6-21-13,3-19 2,0-15-5,0-13 3,12-12-1,10-2-13,5-28 34,9-13 0,0-12 3,-3-6 1,-14-6 4,-7-7 9,-12-1-9,0 5 7,-18 7-6,-12 15 32,2 12-10,-2 14-12,9 7-7,6 8-3,8 6-9,7-2-3,0 3-32,0-3-43,24-5-27,13-11 73,12-3 28,5-4-1,-1-3-2,-9 5 7,-13 7 0,-10 7 0,-12 9 0,-6 1 0,-3 0 17,0 0-8,0 17-9,0 6 0,0 2 6,0-1-5,0-3 6,6-7-7,7-2-5,-1-8 5,3-4 2,6 0-2,3-11 14,4-9-5,5-10 1,0-2 4,3-2-9,-1 0-4,-5 3-1,-4 2 15,-4 9 1,-6 6 5,-11 7-15,-2 4 19,0 3-6,3 7-19,4 22-19,4 23 19,2 18 4,-1 14-2,3 11-2,-9 1 4,-3 6-4,-6-7-5,-9-5 3,-18-9-17,-9-11 5,0-10 11,-4-14 2,0-12-3,4-12 4,6-8 0,5-13 2,4-1 7,6-18 21,5-21-13,7-11-10,3-11-5,0-13-2,22-12 1,8-4 0,9-2-2,1 7-6,-6 8-10,-4 13-24,-12 6-36,-9 8-50,-9 6-87</inkml:trace>
  <inkml:trace contextRef="#ctx0" brushRef="#br0" timeOffset="85010.43">3805 4582 382,'0'0'2,"0"0"30,0 0-11,0 0-21,0 0-56,0 0-61,-36-8-60</inkml:trace>
  <inkml:trace contextRef="#ctx0" brushRef="#br0" timeOffset="85210.96">3290 4559 430,'0'0'22,"0"0"1,0 0 8,0 0-30,0 0 3,109-26-1,-67 16 3,1 1-6,-4 2-24,-5-3-119</inkml:trace>
  <inkml:trace contextRef="#ctx0" brushRef="#br0" timeOffset="86382.29">6017 4388 423,'0'0'25,"0"0"68,0 0 5,0 0-71,0 0-26,0 0-2,-12 100 2,-3-35 5,3 3 8,-4-1-11,2-1 1,2-6-6,-1-7 2,1-7-17,0-19 7,6-11 4,3-10 4,3-6 2,0 0-1,0-9 1,0-22-7,0-13-33,3-10 38,3-1 4,6-7-1,-3-3 2,7-7-1,5-6-2,6-5 0,9 7 9,10 9-9,6 13-7,2 19 7,1 15 0,-6 17 0,-7 3-10,-12 20 6,-6 13-3,-15 1-1,-9 4 1,-5 1 7,-26-1 5,-11 0 11,-7-4-7,4-6 2,2-6-3,10-8-7,11-8 2,10 0-3,4-1-10,8 0-34,0 4-91,0-1 8,3 2-73</inkml:trace>
  <inkml:trace contextRef="#ctx0" brushRef="#br0" timeOffset="88619.74">6494 4814 469,'0'0'38,"0"0"-25,0-76 49,0 51-38,0 0-15,0 3-3,0 4-3,-12 3 4,-7 9-4,-8 6 5,-6 0-8,-6 15-6,-4 11-1,4 9 7,5 1 0,7 2 2,11-5-1,10-2-1,6-7-3,0-5 3,3-4-2,7-5-1,2-6 2,0-4-1,0 0 1,6-9 1,0-11 12,7-4 1,-1-6 1,0-1-4,0 0-8,-2 5 7,-3 8 1,-8 7-5,-5 10 4,-6 1-4,3 0-5,0 6-17,0 13 7,7 5 10,-2 2 13,1 0-8,4-5-10,-4-5-1,6-6-20,-3-10-12,3 0-22,4-19 16,2-8-4,0-2 4,-3-2 18,-2 2 26,-4 4 0,-4 4 0,-5 8 13,-3 6 32,0 7 23,0 0 11,0 6-77,-3 12 2,-2 6-4,2 1 1,3-3 2,0-2 0,11-5-1,8-4-4,0-7 2,1-4-3,7-7 3,-2-13 12,5-8-10,-2 0 0,-4 0-2,0 0 3,-3 0-2,-5-2-1,1 7 8,-4 4-6,-7 9-2,-3 8 7,-3 2-6,0 4-1,3 21-25,3 16 15,-3 15 10,4 23 4,-4 18 5,-1 10-7,-2 15-2,0 1-1,-2-1 0,-20-12 1,-5-14 0,-10-18-6,-2-16 6,-7-13 1,1-11 0,5-12-1,1-10 5,9-9-2,5-7 4,4-12-4,6-22 4,9-19-7,6-18 1,0-16-1,27-17 3,13-17 2,14-9-3,13-5-2,8 13 0,-1 25 0,-11 29 0,-11 30 1,-18 20 13,-17 12-7,-7 6-3,-1 0-4,2 7 2,5 17-2,-4 5 25,1 3-11,-2 2-13,-8-4 11,0-3-8,-3-8-1,0-6-3,0-4 2,0-6 1,0-3 6,0 0-5,0-5 6,0-18 6,3-10-16,13-7-8,4-4 8,8 2-5,-1 7 2,-2 10 3,-7 12-4,-6 9 4,-6 4-2,-3 1-19,4 20 19,-1 4 2,-4 4 4,1-1 4,-3-3-8,3-2 3,-3-5-2,0-5-1,3-7 1,-3-3-2,3-3-3,0 0 2,4-3-6,5-14 8,2-5 2,8-4 0,-3 2-2,-2 5 3,-4 6 1,-4 8-4,-6 5 0,-3 0-8,0 5 3,5 15 1,-2 3 4,1 2 1,5-1-1,3-1 3,6-4-2,1-7-1,2-8-3,6-4-1,3-12 0,1-15 2,5-6-12,-6 2 9,-5-4-29,-10 4 20,-9 2 12,-3 6 2,-3 7 0,0 8 22,-3 5 7,-7 3 16,-7 6-37,-5 16-8,-2 7-3,3 7-2,6 0 5,9-2 2,6-1-2,0-5-8,14-6 4,5-7-9,6-11-19,-1-4 5,3-7-10,1-18 16,-5-3-6,-1-1 15,-4 0 10,-6 3 4,-3 6-2,-6 5 8,-3 8-1,0 5 57,0 2-10,0 5-52,0 14 4,-12 6-6,0 1 3,0-2-2,3 2-1,3-4 4,6-5-3,-3-4-1,3-6-1,0-5 0,0-2 2,0 0 3,0-2 7,6-13 9,9-5-3,3-4-11,4-2-5,-2 2 3,2-1-1,2 7-1,-9 4-2,-2 9 3,-10 4-10,3 1 7,2 2-14,2 16 14,8 5 0,3-1 4,1 0-4,-2-1 2,-1-6-2,-4-4 0,-6-8 1,-3-3-3,3 0 1,0-13 1,12-14 7,1-10 3,5-2-10,-2-3 1,-2-8 0,5-5 2,5-8 3,0-7-6,-5-3 0,-7 10 0,-9 13 21,-5 16 9,-4 17 30,-3 9 41,0 5-46,0 3-43,0 11-12,-10 19-16,-11 15 16,-3 12 0,0 4 3,6 5-3,2-3 0,5-2-2,5-6 2,6-5 0,0-7-8,0-8-5,3-8-17,8-6 0,1-13-42,4-8-10,11 0-42,1-29-10,-5-5-237</inkml:trace>
  <inkml:trace contextRef="#ctx0" brushRef="#br0" timeOffset="88788.87">8187 4428 634,'0'0'4,"0"0"54,0 0-57,0 0-1,142-36 4,-74 28-1,1-3-3,-2-1-54,-18-2-138</inkml:trace>
  <inkml:trace contextRef="#ctx0" brushRef="#br0" timeOffset="89606.03">10250 4501 531,'0'0'62,"-33"-84"-58,26 67 138,1 12-35,2 5-36,1 10-71,-1 34-12,-9 28 8,1 30 8,-3 24 7,3 9-11,0 6 0,2-3-5,1-10 5,-9-13-2,-3-15-13,-3-18-19,-4-21 16,1-14 4,4-19 6,13-16-17,4-12 7,6-10 13,0-24-2,0-21-58,0-12 55,0-17 10,9-13 5,9-15-1,3-13 0,6-12 0,10-1 10,3 10 1,2 22-10,-2 30 2,-4 23 18,-3 25-5,-5 12-18,5 16-2,0 1-15,6 25 6,-5 12 9,-4 4 0,-11 2-3,-19-2 3,0 0 1,-28-4 7,-11 4 3,-4-6 1,-2-4-6,9-13-6,8-9 0,10-8-19,12-2 19,6-9-26,0-19-55,24-8-65,10-4-63,11-1-28</inkml:trace>
  <inkml:trace contextRef="#ctx0" brushRef="#br0" timeOffset="91210.33">10593 4632 60,'0'0'39,"0"0"34,0 0 62,0 0-80,0 0-3,0 0-11,15 53-21,-7-50 3,-1-3-15,-1 0 4,7 0-3,2-17 18,3-5-7,-3-4-7,-6-1-5,-5 5-6,-4 3 9,0 6-8,0 6 18,-4 7 9,-11 0 12,-1 10-34,-7 15-6,1 5-2,1 3 1,6 2 0,5 0-1,10-1-6,0 0 4,0-5 1,16-5 1,4-4 0,5-11 0,-2-7-1,3-2 1,4-14 9,1-13-5,2-4 2,0-3 2,-2-3-3,-1-7-1,-6 8 1,-5 0-4,-10 7 3,-6 10 7,-3 6 5,0 11 30,0 2-5,0 0-8,-6 9-33,-13 11-6,3 5 4,5-1 0,11-2-4,0 0-3,0-1 8,3 1-2,8-2 3,-1 3-2,-4-1 2,4 4-3,-7-1 1,0-1-2,-3-2-10,3-5 4,-3-7-33,3-2-9,8-7-6,2-1-17,9-4-4,8-17-4,3-9-4,-2-6 9,5-1-10,-3 1 6,-7 2 82,0 4 4,-14 13 38,-5 6 43,-5 6 24,-2 5 59,0 0-71,0 0-66,0 16-29,-2 7-2,-2 3 15,1 1-11,3 0-4,0-3 0,0-3-2,3-3-3,9-5-27,3-9-4,4-4-16,1 0-10,2-13 6,2-8 17,1-1 25,-8-2 7,2 0 7,-7 1 2,0 2 29,-6 6 10,0 7 28,-6 7-6,0 1 11,0 0-38,0 4-35,0 13-1,0 5 8,0 3 4,0-1-5,0-1-7,0-4-4,3-4 4,10-2 0,-1-6 5,2-5-9,2-2 8,-3-3-2,4-16 6,-5-3-3,1-4-1,-9-2 0,-2-2 0,-2-1-2,0 0 9,-2 8-11,-8 6 2,-3 7 7,-8 10-3,-3 0-1,-3 11-5,2 12-6,4 4 4,9-2-11,12 3-23,0-3-12,27-3-20,13-8 10,14-4 21,10-6 8,8-4 22,9 0-2,0-4 2,-9-13 1,-14-6 6,-19 1 4,-10-1 10,-9-2-5,-8 0 37,-9 0-2,-3 3 35,0 2 4,-18 6-50,-2 5 13,-3 9-12,-7 0-10,-8 14-12,0 11-3,-5 3-9,13 0 0,8 0-10,14 1 8,8-4 0,0-1-5,1-6 7,19-3-4,-1-7-4,1-8-1,5 0 5,2-4 4,-1-18 6,3-4 0,-7-4-1,-2-4-2,-1-2 5,-5-4-1,2-7-4,-4-6-3,1-5 7,-2 1 2,-2 7-8,-2 15 3,-4 17 13,-3 12 22,0 6 4,0 0-43,0 7-1,-6 23-10,-7 11 5,-4 11 12,-2 5-5,7 0-1,-2 2 0,10-6-2,4-5 1,0-7 0,6-7 1,9-10-18,-6-10-24,3-8-58,6-6 23,-3-10-53,-2-16-64</inkml:trace>
  <inkml:trace contextRef="#ctx0" brushRef="#br0" timeOffset="91357.58">11652 4341 501,'0'0'0,"0"0"0,0 0-10,0 0-144,0 0-86</inkml:trace>
  <inkml:trace contextRef="#ctx0" brushRef="#br0" timeOffset="91873.82">13867 4195 175,'0'0'318,"0"0"-257,0 0 67,0 0-16,-85-15-81,43 59-26,-7 18-2,-3 13 4,10 5-1,12-1-2,11-3-1,16-4 0,3-2 0,3-11 0,16-9-3,5-13-6,1-12 3,5-11 0,6-12-25,6-2-19,4-14-61,2-19-13,-5-7-168</inkml:trace>
  <inkml:trace contextRef="#ctx0" brushRef="#br0" timeOffset="92374.92">14017 4468 389,'0'0'93,"0"0"52,0 0-51,0 0-93,0 0 2,-44 78 8,29-32 15,2-1-4,2 1-1,5-2-15,3 0-5,0-5 1,3-8 3,-3-7-4,-1-9 4,4-11-4,0-2-1,0-2 0,0 0 0,0-14-1,0-14-3,4-11-26,3-3 22,4-5 4,4-1 2,-6-3 0,3 1 3,-2 1-1,1 9 5,-5 11-2,0 12 0,-2 7 3,2 5-6,4 0-2,13 4-2,2 1 0,11 0 4,0 0-3,3 11 1,-6 3 2,-8 1 0,-15 1 0,-7 0-9,-3 1 7,-22 4 2,-17 3 1,-10 1 9,-3-2-10,1 1 0,8-6-13,7-1-23,7-3-1,16-4-47,10-4-37,3-6-58,6 0-107</inkml:trace>
  <inkml:trace contextRef="#ctx0" brushRef="#br0" timeOffset="92875.78">14581 4509 618,'0'0'37,"0"0"15,0 0-41,0 0 4,-16 75-16,3-31 3,4-1 8,1 3-7,0 0-2,3-4 4,-1-3-3,0-11 0,0-6-1,0-10-1,0-5 0,3-6-2,3-1 2,-2-1 2,1-16-2,-1-12-27,2-4 13,0-6 3,0-5 8,0-2 0,5 0 3,10-6 3,4-2-3,7 2 0,3 7 13,10 11-13,-3 12-2,0 10 2,-5 8-2,-1 4-1,-3 7-5,-5 16 0,-9 5 8,-3 3 0,-10 0 0,0-1 2,-17-2 11,-14-1 3,-6-3-3,-5-4-3,0 1-10,2-7-23,8-4-35,13-9-36,6-1-107,10-5-161</inkml:trace>
  <inkml:trace contextRef="#ctx0" brushRef="#br0" timeOffset="93145.06">15050 4196 587,'0'0'35,"0"0"-23,0 0-3,0 0 3,0 0-12,58 113 20,-39-55 15,4 3 2,-11-1-15,-4-2-6,-8 0-1,-1-3-6,-24 3 1,-11-1-5,-10-3 9,-9-4-8,-1-5-2,1-9-4,7-6-61,11-6-55,9-17-199</inkml:trace>
  <inkml:trace contextRef="#ctx0" brushRef="#br0" timeOffset="93947.4">17344 4252 395,'0'0'28,"0"0"47,-47-92 26,33 70-52,-1 7 0,-2 4-14,7 5-13,4 5 9,0 1-14,-8 5-15,-5 25-2,-3 15 0,-2 13 5,2 7-5,5 5 0,4 3 0,1 0 0,2 2 0,0-6 0,3 0 0,-2-4-24,2-9-39,1-11-60,-2-15-100,2-18-114</inkml:trace>
  <inkml:trace contextRef="#ctx0" brushRef="#br0" timeOffset="94382.42">16833 4724 577,'0'0'16,"0"0"-15,0 0 15,0 0-16,0 0-16,0 0 12,94-25 4,-40 12 13,12-5 2,1 1 3,5-4-12,-4-3 9,1-2-8,-8-1-14,-7 0 14,-10 1-2,-9 1 0,-16 3-4,-8 3 3,-11 9 27,0 3 21,0 2-25,0 5 10,-11 0-29,-8 5-8,0 15-8,-3 4 6,11 2-1,5-1 1,6 1-3,0-2-6,6-2 11,8-3 0,0 1 0,-2-1 0,-3 2 1,-3-1-1,-3 0-1,-3-2-27,0-1-14,0-3-25,0-3-36,0-8-6,1-3-37,12-7-87</inkml:trace>
  <inkml:trace contextRef="#ctx0" brushRef="#br0" timeOffset="95251.73">17672 4584 99,'0'0'124,"0"0"4,0 0 2,0 0-3,0 0-61,0 0-54,8-5-12,-16 25-2,-1 5 2,3 0 4,3 2 0,3-3-3,0-3 0,0-3-1,10-6-2,10-6-3,-2-6-2,4 0 7,3-11 1,1-8 4,-8-5 3,-4-3-8,-5-1 8,-5-3 1,-4-2-5,0 4 0,-14 2 7,-2 8-7,-8 7 16,-1 12-11,-7 0-9,3 12-2,-1 10 1,5 2-2,11 1 0,8-2 3,6-3-5,0-1-8,13-4-6,10-6 5,2-7-1,5-2-2,3 0 13,2-11 2,0-6 2,-2 0 4,1 1-3,-7 2 4,0 7-3,-8 3-2,-6 4 0,-2 0-3,-5 2-15,-3 13 17,-3 3 1,0 0 5,0 2-5,0-1-4,-3-5 4,-6-2 2,-6-4-2,6-1-5,3-5 5,3-2 0,3 0 2,0 0 2,0-12-4,6-8-2,17-3 2,13-2 0,8-2 2,8 1-1,5 5 2,-6 8-3,-11 8 0,-11 5-5,-10 8-2,-6 9 0,-9 5 7,-2-1-3,-2-1-4,0-1 4,-3-3 6,-10-1 2,2-7-3,5-1 3,3-7-5,3 0-2,0 0 1,0-15-18,14-6-10,6-1 21,12-5 7,10-2 2,4 4 1,2 1 6,1 7 4,-14 8-3,-8 9 2,-11 0-11,-10 5-8,-2 12 8,-4 2 2,0 3 3,0 2 5,0-2-10,-8 2-4,-4-7-117,2-5-56</inkml:trace>
  <inkml:trace contextRef="#ctx0" brushRef="#br0" timeOffset="96309.1">19574 4593 893,'0'0'16,"0"0"-16,0 0 0,0 0-11,0 0-5,0 0 12,3-3-13,6 3 9,1-6-9,3-19 14,7-10 3,-5-5-30,-2-5 6,-2-5 14,-5-4 8,-3-7-8,-3-3 10,3 0 7,-3 10-7,0 14 7,0 19 3,0 15 11,0 6-6,0 12-15,-6 22-28,-10 15 28,2 11-1,2 7 5,-1 2-4,8-1 3,5-2-3,0-7 1,0-9-4,12-10 6,-3-15-2,-5-9 0,1-10-2,-2-6-8,0 0 9,5-4 3,8-17 1,0-8-5,2-8 1,3-4-1,-5-5 1,4-2 4,-4-5-3,-1-3 3,3 0 2,-3 8-6,-4 11 8,-6 16 0,-4 13 14,-1 8 14,0 0-32,0 12-4,-1 18-23,-12 14 23,-2 9 5,-3 2-4,6 1 1,4 2 0,3-4-4,2-7 5,0-5-6,0-14 0,0-6-1,0-13-4,3-3-1,0-6 0,0 0 0,0 0-9,9-15 12,10-7-6,11-6 6,-4 1 6,1 3-1,-7 7 1,-5 7-2,-9 8-1,-6 2 2,0 8-21,3 8 16,1 5 4,4-1 2,5-4 2,4-2-1,-1-4-2,2-6 2,1-4-4,2 0 6,0-4-2,-2-12 1,1-3-2,-5-3 0,-2 0 1,-6-2-1,0 2 0,-7 1 7,0 9-4,0 6 7,-3 6 8,-11 0 0,-5 14-18,-2 11-4,1 0 4,6 0-1,4 0-4,9-6 4,1-1-3,0-4 0,11-2 3,5-7 1,11-5-15,2 0-14,10-5-23,2-15-34,-11-8-130</inkml:trace>
  <inkml:trace contextRef="#ctx0" brushRef="#br0" timeOffset="96525.1">19421 4268 327,'0'0'222,"0"0"-222,0 0-7,0 0 7,97 4 7,-16-4-7,8-14-3,1-3-9,-9-6-112,-26-2-258</inkml:trace>
  <inkml:trace contextRef="#ctx0" brushRef="#br0" timeOffset="98965.54">21519 4542 299,'0'0'249,"0"0"-244,4-88 43,8 70 1,1 4-33,3 6-13,-8 5 8,0 3-11,-4 0-2,1 9-10,-1 13 12,-1 7 4,-3 4-1,0-1 5,0-1-5,-3-5 1,-4-6 5,-1-5-7,4-6-1,1-4-1,3-5 2,0 0-2,0 0 2,0-11-6,0-9 3,0-7-12,12-2 9,7-2 4,4-4 0,0 7 4,1 3-3,-3 10 0,-7 8-1,-8 7 0,0 0-6,1 7-6,0 11 4,3 6 8,1 2 2,1-1 0,4-1-2,0-5 0,0-4 0,-3-5-2,0-6-2,1-4 0,4 0-27,2-6 26,3-12-4,0-5-1,-7 1-4,0 0 13,-3-2-5,-6 2 6,-1 5 7,-5 6 2,-1 7 3,0 4 47,0 0-45,0 0-14,0 11-24,0 7 23,0 3 1,0 0 0,0 0 2,6-1-2,13-3 0,3-1-3,5-8 3,-4-5-2,4-3-5,0 0 7,-1-16 0,0-2-9,-3-3 4,-4-1 4,-5-1-1,-3-2 2,-3 1 7,-2 0-6,-3 3 6,0 9 19,-3 6 12,0 6 17,0 0-27,0 0-28,0 14-13,0 8 13,0 2 0,0 0 0,0-2-5,7-1 5,14-3 0,11-7-12,-1-7-9,6-4-8,2 0-4,-3-7-20,-2-7-23,-7-3 5,-7-2-26,-7 1 30,-7-1 65,-3-1 2,0 1 20,-3 4 74,0 6-41,0 5 19,0 4-14,0 0-46,0 3-12,-9 13-6,-3 5 6,0 3 0,4-3 3,2-2-1,2 0 0,1-4-2,3-4 0,0-2 1,0-6 5,0-3-5,0 0-1,0 0 13,0-4-7,4-10 8,8-5-14,5-2-3,-1 1 2,5-1 1,-2 4-1,-4 1 1,-4 8 0,-6 5 0,-3 3 0,-2 0-9,0 14-6,1 5 15,3 4 5,-1-4-3,1 1-2,4-4-2,0-2 2,1-6 0,0-5 2,6-3-4,0 0-2,8-5-1,-1-9-1,1-6-16,-4 3-14,-2-4 17,-3 1 11,0-2 8,-1 1 0,-4 3 3,-1 7 0,-4 4 15,-3 7 23,-1 0 1,0 0-42,0 15-11,0 6 11,-1 2 4,-1 1-2,2-2-2,0-1 0,2-2 2,10-2-2,5-6-5,2-5 4,4-6-8,4 0 3,5-3-5,-3-14 4,0-2-8,-4-3-32,-10-2 10,-7-1 26,-5-1 10,-3 2 1,0 2 8,0 6-3,0 8 29,0 3 9,-5 5 18,-5 0-49,-10 16-6,-1 4-12,-1 6 6,3 0 0,10 2 0,1-1-3,8 2 3,0-4 0,1-4 3,16 0-3,5-6-1,5-5 1,0-6 0,3-4 2,3 0 3,0-7-2,2-10 7,1-9-10,-1-1 2,3-4-1,-2-7 0,0-2-1,1-6 0,-4 3 0,-5 4 0,-7 9 7,-12 12-6,-6 8 12,-3 5 31,0 5 9,0 0-29,-9 8-24,-13 11-11,-2 3 11,3 0-1,10 1 1,7-3-5,4-3-2,0-3-4,15-1 9,7-5 2,2-3-7,2 4 7,-3-5 7,-3 3-4,-7 2-3,-5 1-1,-3 3 0,-1 1 1,-4 3 1,0 2 0,0-2-1,0-3 0,0-4 0,0-4-19,0-5 1,0-1 10,0 0 0,0 0 4,6 0-8,3-11 12,5-4 0,5-2 4,0 0-4,-1 4 2,-3 4-2,-6 7-1,-6 2 1,-3 0-7,1 5 0,1 9 7,0 1 0,-2 0 2,2-3-2,-1-3-39,2-6-106,-1-3-83</inkml:trace>
  <inkml:trace contextRef="#ctx0" brushRef="#br0" timeOffset="99119.05">23798 4292 368,'0'0'2,"0"0"-2,0 0-25,0 0-91,0 0-37</inkml:trace>
  <inkml:trace contextRef="#ctx0" brushRef="#br0" timeOffset="100152.93">23977 4338 64,'0'0'135,"0"0"-21,0 0-42,0 0-22,0 0 10,0 0 4,20-33 19,-20 30-17,0 3-10,0 0-31,-14 0 2,-8 7-27,-5 12-2,6 0 1,0 5 1,7 2-3,6 1 3,8-1-5,0 2-4,0-5 4,7 0-17,8-5 6,2-7-6,2-7 0,1-4-6,6 0 11,7-14 2,5-6-18,3-5 0,2 0-31,-1-3 41,2-3 21,6-2-6,2 2 8,-6 4 3,-9 10-3,-14 7 3,-16 10 4,-7 0 21,0 6-16,0 15-12,-7 5 13,-4-1-12,5-2 5,3-3 1,0-8-3,3-5-2,0-4 0,0-3 1,0 0-3,0-2 10,0-11-3,0-6-7,0 2-2,0-3 2,-7 2 0,-6 0 4,-3 2-4,-1 3 4,-2 9 3,-3 4-6,-6 0 0,-5 14 0,-1 9 3,4 5 9,6 2-4,10 0-9,7-3-2,7 0 2,0-5 1,0-4-1,7-8-1,-3-4 1,5-6 0,0 0 7,5-3 7,9-14 16,5 1-28,5-2 3,-1 1-3,-4 3-2,-9 4 0,-7 3 2,-6 6 4,-3 1-6,1 0-3,3 0-10,3 3 13,6 8 7,2-3-5,5 0 4,-3-5-6,4-3 7,-1 0-18,4-3 23,3-15-14,-2-4 4,-1-5-1,-5-6 4,-8-3-1,-1-5-2,-3-8 1,1-6 2,2-8-2,-2-4-2,-2-2 10,-4 11 8,-3 13 18,-2 19-8,0 13 25,0 12 11,-3 1-44,-15 18-21,-6 18-18,-2 13 18,3 9 0,7 5-2,11 4 2,5-3 1,0-4-1,17-7-15,4-9 15,-4-8 6,-3-10-6,-4-10 0,-2-7-20,-4-3-40,1-6-45,2 0-19,3-2-175</inkml:trace>
  <inkml:trace contextRef="#ctx0" brushRef="#br0" timeOffset="102142.72">26274 4187 305,'0'0'160,"0"0"-151,0 0 123,0 0-50,0 0-36,0 0 1,12-29 6,-8-3-51,-4-3 7,0 3-8,-3 4 1,-13 10 9,-4 9-5,-9 9 2,-10 5-8,-7 20 1,2 9-1,6 3 0,12-1-1,14 3-9,12-7-5,0-1-14,8-8 12,13-7 1,1-12-2,6-4 3,5 0 15,0-9 7,3-10 1,-5-1-8,-1-1 16,-2-1-13,-2 1 13,-3 3-14,-6 3 6,-8 8 0,-2 7-8,-4 0 3,0 0-3,2 19-18,1 10 18,0 13 6,-2 14-6,-1 13 2,-2 14 0,-1 11-2,0 10 4,0 1-4,-3-6-3,-11-8-12,-4-10-3,-8-14-1,-5-8 14,-6-7 0,-5-11-1,-4-9 6,-3-10 1,-2-8 4,0-7-2,-1-7 11,0 0-13,0-9 29,5-15-17,7-3-4,4-8-9,15-4 1,14-8 6,7-9-6,16-9 0,26-14-1,21-9-2,19-4-9,16-2 10,10 2-6,-2 7-6,-11 6 6,-20 12 7,-17 9 2,-16 10 3,-13 7-1,-5 4 7,-8 12-10,-8 8 43,-3 8-37,-4 7 21,-1 2-6,0 0-22,0 0-6,0 6-20,0 12 9,-8 7 17,-2 4 0,6-1 0,1-2 0,3 1 0,0-4 0,1-4 0,9-3-1,3-7-2,0-4 2,6-5-8,4 0 0,3-13 6,3-5-6,1-4 0,-2-3-14,-1 0 18,0-1-3,-3 2 0,-8 10 10,-9 5-2,-7 7 4,0 2 25,0 0-29,0 13-6,0 4 6,-4 3-1,1-1 1,3-5-7,-2-5 7,2-4-1,0-2 1,0-3 0,0 0 1,0 0-1,2 0 0,13-12-8,7-4-3,2-2 9,4-1 2,2 2 0,-4 1-2,-5 6 2,-8 6-1,-7 4 1,0 0-9,3 6-3,4 8 12,5 0 3,3 1-2,0-5 1,-3-4-2,1-6 5,-1 0-9,5-8 15,-3-7-14,0-3 9,-8 2 1,-6-1-6,-5 3 4,-1 3 4,0 3-9,0 2 3,-10 3 3,-6 3-1,-3 0-2,-6 13-1,-3 8-3,1 7 1,5 1-2,5 0-1,5 2 3,12-2 0,0-2-9,7-4 6,15-6-4,5-6-30,4-8-10,6-3-36,8-6 24,-3-13-67,-4-6-23,-7 2 37,-6-2 78,-5-3 34,-3 3 51,-5 0 44,-3 11 2,-6 5-2,-2 9 10,-1 0-32,0 0-52,0 6-21,-10 11 0,-4 5 0,1 1 8,5-4 0,1 0-8,2-5 2,1-3-4,3-4 3,-1-2-1,2-5 7,0 0-5,0 0 10,0 0-1,0 0 44,0-13-32,7-2-21,4-4-1,6-2-1,2-2-2,5 2 2,-1 6 0,0 3 0,-4 8 0,-7 4-3,0 0 2,-6 6-10,2 9 11,0 7 0,-3-2 0,-2 1 6,-3-4 1,0-2-7,0-5-9,0-3-45,0-3-28,-12-4-95,-8 0-197</inkml:trace>
  <inkml:trace contextRef="#ctx0" brushRef="#br0" timeOffset="102374.15">26568 3921 516,'0'0'0,"0"0"-11,0 0-1,0 0-51,0 0-41,0 0-133</inkml:trace>
  <inkml:trace contextRef="#ctx0" brushRef="#br0" timeOffset="102705.83">27923 4301 342,'0'0'108,"0"0"-104,0 0 7,0 0-11,0 0-42,0 0-156</inkml:trace>
  <inkml:trace contextRef="#ctx0" brushRef="#br0" timeOffset="104029.66">1266 5914 26,'0'0'10,"0"0"2,0 0-7,0 0-5,0 0-18</inkml:trace>
  <inkml:trace contextRef="#ctx0" brushRef="#br0" timeOffset="104631.13">1023 6082 299,'0'0'60,"0"0"47,0 0 24,0 0-77,0 0-48,0 0-4,-54 83-2,35-41 23,5 2-20,3 0 2,0-5-5,5-3 9,3-7-9,3-8 2,0-5-2,0-10-8,0 2-41,0-8-42,12 0-66,4-18-20</inkml:trace>
  <inkml:trace contextRef="#ctx0" brushRef="#br0" timeOffset="105147.81">1112 6225 60,'0'0'318,"0"0"-226,0 0 23,0 0-89,0 0-26,0 0 0,-19 57 7,10-28-1,2-4-6,2 2 3,1-6-3,1-5-2,1-3 1,2-4-13,0-3-40,0-2-82,0-4 20,0 0-159</inkml:trace>
  <inkml:trace contextRef="#ctx0" brushRef="#br0" timeOffset="105363.93">1193 6241 185,'0'0'166,"0"0"-44,0 0-9,0 0-112,0 0 8,0 0-9,-15 66 8,9-37-6,0-1 1,2-3-3,1-6 6,0-4-5,1-5-1,-1-1-6,3-9-57,-3 0-77,3-2-116</inkml:trace>
  <inkml:trace contextRef="#ctx0" brushRef="#br0" timeOffset="105533.26">1236 6055 321,'0'0'11,"0"0"86,0 0-18,0 0-67,0 0-12,0 0-31,0-35-76,0 35-149</inkml:trace>
  <inkml:trace contextRef="#ctx0" brushRef="#br0" timeOffset="105680.39">1236 6055 123,'-55'-19'28,"55"9"10,0 4-38,0-7-33,6 1-123</inkml:trace>
  <inkml:trace contextRef="#ctx0" brushRef="#br0" timeOffset="105881">1026 6024 114,'0'0'137,"0"0"-107,-106 92 48,70-42 9,2 9-59,4 4-7,6 6 8,6-3-26,8-1 12,4-7-13,6-6-2,0-10-13,6-9-23,12-13-71,-3-14-76</inkml:trace>
  <inkml:trace contextRef="#ctx0" brushRef="#br0" timeOffset="106134.56">1327 6125 467,'0'0'7,"0"0"50,0 0-13,0 0-38,81 23 12,-51 14 25,-8 10-28,-4 9 18,-12 6-14,-6 1-9,-21 7 0,-15-4-10,-6 0 0,-10-8-107,3-13-204</inkml:trace>
  <inkml:trace contextRef="#ctx0" brushRef="#br0" timeOffset="107037.07">2814 6120 468,'0'0'1,"0"0"39,0 0 47,0 0-44,0 0-33,0 0-6,-7-4-1,7 4 6,0 0-1,-3 0 14,3-7 28,-3-6 40,3-8-71,-3-4-17,3-3 2,0 3-4,0 6 8,0 8-6,0 11 2,0 0-4,0 14-14,6 22-19,4 14 33,-4 15 8,-6 10-3,0 3-2,-3 1 1,-19-4-4,-8-6 0,-4-9 4,-10-7-4,0-9-7,2-10-3,2-13 9,10-9 1,4-11 4,4-1 1,6 0-3,4-4 2,4-12-1,-2 2-1,7-6-2,3 3-22,0 0-25,9 3-6,15 1-105,7 6-47</inkml:trace>
  <inkml:trace contextRef="#ctx0" brushRef="#br0" timeOffset="109477.18">3099 6607 362,'0'0'8,"0"0"3,41-75-5,-30 49 2,-6 1-8,-5 3 11,0 2-11,-12 6 1,-12 11 25,0 3-5,-10 3-21,-5 24 1,-4 2-1,7 5 4,8 0-4,10-2 16,12-2-15,6-5 1,0-4 2,0-2-1,13-7-3,4-6 1,-1-1-1,-4-5 0,6 0 0,0-8 13,7-13 4,2-6-11,-3-5 13,-2-6-18,-2-6 9,-1-7-4,-4-5-4,0-9-2,-3-1 3,1-5 9,-5 5 5,-7 15-16,-1 15 43,0 19-9,0 10 9,0 7 1,0 3-45,0 26-19,-9 14 13,-1 13 6,1 12 5,1 4-4,5 3-1,3-2 0,0-4 0,8-12 0,7-7-6,7-11-3,-1-12 7,-3-8-5,0-14-10,1-5 0,1-1-2,5-22 19,5-8-2,-2-6 4,-4-2 2,-12 0-3,-6 3 2,-6 6 1,0 10 3,-3 10 8,-3 7 23,0 3 6,-6 7-38,-1 16-6,-4 10-6,1 4 6,8-1-2,5-5-1,3 0 3,0-4 0,17-4-14,7-7-11,4-7-20,5-8 8,4-1-8,-4-4 7,0-15 2,-5-4-17,-4-1 48,-3-1-11,-9 4 16,-6 1 14,-2 5 10,-1 7 24,-3 7-8,0 1-11,0 0-29,0 12-4,-3 5 4,-4 2 7,4-2-6,0-2 1,0-3-2,3-6 1,0-1-1,0-5 4,0 0-2,0 0 9,0 0-3,0-11 20,3-8-23,13-6 1,5-4-6,6-2 1,3-1-1,4 6 1,-7 9-3,-6 6 3,-12 11-3,-6 0-10,0 17 1,4 11 11,-4-2 1,3 2 4,-3-1-4,6-2 0,-2-5-1,1-4 6,-2-8-5,0-2-1,0-6-1,3 0-6,1-6 7,1-16 2,8-8 7,-1-1-2,0-7-3,-5-5-3,2-4-1,0-9 0,-3-4-1,0-5 1,0-1 6,-9 11-4,0 14 1,-3 11 22,0 14 13,0 11 4,0 5-21,0 0-7,0 17-14,-3 14-11,-6 18 11,-6 10 1,3 8 3,2 2-4,4 2-2,4-4 1,2-6 2,0-10 0,0-8-1,2-9 0,4-14 0,-2-6-1,-1-9 0,-3-5-15,6 0 13,0-10-13,9-9 4,0-8 11,4 0-3,-5 5 4,-5 8 4,-5 8-4,-1 6-3,-3 0-1,3 0-14,0 9 11,6 5 7,0-3-7,3-3 6,3-5-24,7-3-18,8-2 10,3-18-17,3-6 1,-2-6-31,-7-5 28,0-6 31,-8 0 21,-4-6 3,-3-6 6,-6-4 32,0-1 19,-3 5-23,-3 9-5,0 14 24,0 15 8,0 9-30,0 8 60,0 0-75,0 20-19,-12 19-7,-6 14 7,-3 16 6,0 8-5,-4 15 2,-2 7 2,2 0-4,-5 2 4,9-7-7,3-7 3,3-6-2,5-6 1,7-10-8,1-12 8,2-21-10,0-12 2,0-11 8,0-9-27,5 0-17,8-17 20,8-16 22,0-15 4,-2-7 1,-7-5 12,-12-9-5,0 2-7,-15 2 8,-13 7-4,-2 13-4,3 14 13,2 12-6,10 10-5,3 6 2,9 3-7,3 0-22,0 0-41,0-2-39,30-6 0,19-6 59,15-10 6,14-5 14,-2 0 6,-9 1-6,-15 3 18,-16 9 5,-14 7 4,-14 7 5,-7 2 50,-1 0 33,0 2-70,0 15-13,-6 5 6,-1 3 4,1-3-15,6-2 11,0-3-15,0-4 0,3-6 1,13-4 7,1-3-7,8 0-1,2-15 17,3-9 9,0-1-26,-2-3 13,-3-1-12,-1 2 6,-7 1-6,-1 6 3,-7 6 5,-6 7 5,0 6 3,-3 1 4,0 0-21,0 11-19,0 15 16,3 16 3,-3 10 2,0 11 4,0 9-2,0 4-2,-12 8 3,0-2-4,0 3-2,-3-2-2,-1-10 3,-8-1-1,3-17-3,-6-11 3,2-12-1,1-11 2,6-7 15,3-9-2,3-5-4,2-5 47,1-20-18,6-13-20,3-14-17,0-16 4,9-14-2,13 0-3,5-1-2,3 8-21,-8 10-25,-1 7-35,-6 12-17,-15 7-78,0 8-121</inkml:trace>
  <inkml:trace contextRef="#ctx0" brushRef="#br0" timeOffset="109662.08">4194 6350 442,'0'0'0,"0"0"-27,0 0 6,0 0-111</inkml:trace>
  <inkml:trace contextRef="#ctx0" brushRef="#br0" timeOffset="109846.93">3736 6246 482,'0'0'19,"0"0"-6,0 0-13,0 0-20,0 0 20,103-22 0,-49 10-31,1-1-123</inkml:trace>
  <inkml:trace contextRef="#ctx0" brushRef="#br0" timeOffset="110549.18">5981 6450 574,'0'0'21,"0"0"9,0 0 112,0 0-100,0 0-40,0 0-4,-15 67 4,0-30 5,3-3 4,-1-1-11,-1-6-1,-2-4-3,4-6-11,-1-6 0,8-7-4,-1-4 2,0 0 14,3-16-25,0-8-10,3-5 14,3-4 16,21-5 8,7-3 0,8 5 5,3 7 4,1 9-7,-4 15 4,-6 5 5,-2 5-9,-4 19-2,4 7 5,-1 3-5,0 3 24,-2-2-23,-1 2 7,-3-5-5,-9 0-3,-3-3-7,-5-8-50,-7-8-157,0-12-22</inkml:trace>
  <inkml:trace contextRef="#ctx0" brushRef="#br0" timeOffset="110796.58">6475 6107 406,'0'0'29,"0"0"54,0 0 49,0 0-113,0 0-13,-17 89-6,7-24 10,-2 4-6,0 1-4,5 2 6,-1-3-8,5-8 3,0-6-2,3-10-49,0-10-54,9-15-26,6-14-28,0-6-24</inkml:trace>
  <inkml:trace contextRef="#ctx0" brushRef="#br0" timeOffset="113087.89">6576 6568 126,'0'0'151,"0"0"0,0 0-16,0 0-41,0 0-43,0 0-34,-13-14-17,2 44 0,-2 1 9,7-1-9,6-2 0,0-5 2,3-3-2,13-4 0,5-8-2,6-5-2,3-3 4,7-3 3,2-17 1,-5-6-1,-4-3-2,-11-2 5,-11-2 4,-8-3 6,0 3-3,-15 4-6,-6 5-3,-3 12 13,-1 11 3,-5 1-16,-1 13-4,-2 13 1,6 3-4,12 0 0,8-2-2,7-2-1,0-4-18,22-4-7,11-8-3,16-8-2,6-1 1,3-10 11,-5-8-12,-4-3 10,-7 2 9,-11 2 9,-4 3 8,-11 8 1,-4 2 5,-7 4 8,-2 0-14,-3 5 0,4 11 7,-4 4 8,3-4-13,-3 1 2,0-2 3,0-2-3,0-4-1,0-3 0,0-4-2,0-2 5,0 0 1,0 0 22,0 0-5,0-2-2,3-12-11,3-2-11,3-4 0,7 0 4,1 0-2,-1 2-2,1 6 1,-7 7-1,-7 4 1,0 1-1,0 0-7,3 13 3,4 2 1,1 0 6,1 4 1,1-5 1,-1 0-5,6-6 1,-6-3-1,4-1-2,4-4-3,2 0-17,5-9 19,-2-8-32,-1-2 20,-3 0-18,-6-2 16,-6 0 17,0-3 15,-2 0 10,-1 5 8,-1 6 3,-2 6-7,-3 7 18,0 0-14,0 0-26,0 7-7,0 10 0,-2 6 1,-4 0 6,0 1-7,6-3 3,0 2-2,0-3-1,14-3 0,8-5-29,1-8 0,9-4-38,-2 0-1,3-16 8,-2-6-30,-5-2 5,-1 1 62,-4-1 23,-12-2 4,-2 3 42,-7 6 26,0 4-14,0 10 16,0 3 19,0 0-38,-7 11-46,-8 8-6,0 4 0,3 2-3,6-3 0,6-3-4,0-7 4,6-1-38,11-8-29,5-3-5,2-2-24,1-15-12,-1-4 11,0 0 15,-5-2 75,-1 3 7,-6-2 36,-6 5 15,0 3 42,-6 4-39,0 6 33,4 4-25,-4 0-39,0 0-23,0 16 2,0 2 11,-4 1 11,1 0-8,0-4-8,0 1-6,3-3 4,0-3-6,0-2-4,0-7 4,0-1 0,6 0 2,6 0-2,3-9 3,4-4-1,1-2 4,-1-1-6,2 1 5,1 4-3,-2 3-2,2 5-6,-7 3 6,-3 0-2,0 5-1,-6 7 3,4 2 3,-4-1-1,2 1-1,-2-1 3,4-4-4,-4-3-1,-3-2 1,0-4 0,-3 0-3,6 0-9,4 0-26,4-9 21,5-7 8,4-2 7,5-4 2,2 2-10,10-4 10,5 1 3,7 0-1,3 4-2,-4 6-2,-5 7 2,-16 6 7,-12 0 1,-6 4-1,-3 9-3,-3 1 16,1 0-4,-1-1-13,0-1 1,-3-4 4,0-2-1,0-6-3,-3 0-1,0 0-2,0 0 12,0-7 10,-3-8-23,-6 0-1,-7-1-5,-4 1 4,1 3 2,-3 3-1,-1 6-3,-1 3 0,-4 0 4,-5 17 5,0 5-3,-1 5 7,4 2-4,8 1 0,4-2-10,12-3 2,3-5 3,3-1-1,0-5 1,6-1-2,4-7-5,4-5 6,5-1 1,4 0 6,2-14-6,5-5 6,-2-2 2,2 0-8,-3 0 3,-2 2 3,-5 4 0,-1 2-6,-7 8-1,-2 4 0,-5 1-5,1 0-8,3 2 10,7 8 4,-2 0 3,5-1-2,0 0-1,1-3 0,-1-6-2,-5 0 8,2 0-4,-4 0 3,1-12-5,-2-8-1,-2-2 1,1-6 2,-4-2 0,0-6 5,6-5-7,0-7 9,3-5-9,3-4 2,-2 0 2,-7 2 0,-3 15 7,-3 11 11,-3 17 12,0 7 37,0 5-25,0 1-43,-3 23-3,-9 7-11,-1 15 11,-4 5 0,1 5 2,1 5-2,-3 3 10,3-4-10,2-4 0,7-7-4,4-10 4,2-6-3,0-10 7,0-9-9,5-4 1,7-6-26,7-4-34,5-10-28,1-13-26,-5-8-172</inkml:trace>
  <inkml:trace contextRef="#ctx0" brushRef="#br0" timeOffset="113272.83">7868 6161 559,'0'0'0,"0"0"-74,0 0-110</inkml:trace>
  <inkml:trace contextRef="#ctx0" brushRef="#br0" timeOffset="115364.19">10511 6604 395,'0'0'67,"0"0"22,0 0-22,0 0-67,0 0 4,0 0-2,-3 0-2,3 0 3,0 0-1,0 0 8,0-6 14,13-14 14,4-4-33,2-8 5,1-4-10,-4-8 0,3-1 8,-2-6-8,-4-3 9,-1 0-8,-5 7 11,-3 17-8,-4 9 0,0 9 5,0 9 19,0 3 10,-8 0-16,-14 13-22,-11 11-8,-5 12 7,6-5 1,5-2 0,12-2 0,8-8-7,7-2-1,0-5 0,10-2 6,11 0-7,6-3 4,6 0 5,5 7-1,4 0 11,-6 4-12,3 8 4,-5 2-1,-7 3 0,-3 0 2,-2-1-2,-8-4 1,-1-4-1,-4-8-1,-6-3 0,3-8-5,-2-3-2,0 0-14,6-4 19,2-15-19,4-5 16,5-3 10,0-2-8,3-3 8,4-1-5,5-4 0,6-1-6,4 3 6,-4 8 2,-11 10-2,-7 11 2,-9 6-11,-6 0 8,-3 14-15,4 11 16,-3 3 0,-1 1 1,4 1 0,-4-4 4,0-6 1,-3-7-4,0-2-2,0-9 2,0-2-2,0 0 1,0 0 5,0-9-6,0-6-19,-10-4-11,0-1 19,-6 1-2,-2-1 2,-3 3 1,-4 3 7,4 8 0,-3 4-10,-3 2 8,-2 13-3,0 12 5,-1 6 6,5 2-2,7-3 5,6 0-5,9-7-1,3-1-4,0-5 1,3-4 3,6-7-2,1-2 3,1-4-1,1 0 19,10-4 4,2-11 5,2-4-21,6-3-3,1 0-4,-4-1 0,0 5 4,-2 2-2,-12 10 3,-2 2-5,-4 4-2,2 0-8,-1 0 8,2 10 2,1 4 1,7-5-1,-1-1 0,-2-2 1,-1-4-1,-4-2 7,3 0-6,0-5-1,-2-10 1,2-5 2,0-4 5,-6-4-6,0-6 9,-2-5-6,4-7 1,-2-5-6,3-10 2,1-6 0,1-11 1,-1-2-3,-4 3 1,-3 16 7,-3 18 9,-3 16 10,0 17-1,0 6 33,0 4-26,0 8-33,-6 25-19,-3 13 19,-4 23 2,2 4-2,5 7-9,6-1 9,0-1 4,0-5-4,6-7 0,12-9-6,-3-7-19,3-15-7,-3-11-9,-2-11-47,4-12 13,5-1-13,8-11-32,2-12-59,3-3 46,-2-7 67,-11 0 50,-4 0 16,-9 2 86,-3 11-2,-3 8 21,-3 10-20,0 2 19,0 0-78,0 12-18,0 7-8,0 1 7,0-3 1,0-2-8,9-5 0,-2-3 1,4-6 5,1-1-5,1 0 2,0-8 8,4-8-7,-5-2 13,-6-2-14,-6 3 4,0 0-4,0 6 14,-3 3 11,-9 7-9,-4 1 4,-7 9-19,-6 12-4,3 9 0,3 0-2,10-4 2,6-1 0,4-3-4,3-3 2,0-5 2,7-5 2,5-1-2,6-5 0,0-3-1,6 0 1,1 0-11,2-17 10,1-3-49,-2-6-4,-6-3-123,-6-1-75</inkml:trace>
  <inkml:trace contextRef="#ctx0" brushRef="#br0" timeOffset="115542.57">11415 6082 479,'0'0'9,"0"0"-9,0 0 8,0 0-6,0 0 14,100 0-2,-51-9-14,0-5-4,-7-3-149,-15 0-155</inkml:trace>
  <inkml:trace contextRef="#ctx0" brushRef="#br0" timeOffset="119759.23">1226 7470 204,'0'0'309,"0"0"-286,0 0 31,0 0-15,0 0-39,0 0-11,0 0 11,0 0 9,24 42-8,1-18-1,6-4 6,-1 0-1,3 3 4,-2-7-9,1 3 5,-4-4-8,-4-3 3,-6-4-4,1-3-49,2-5-51,-3 0-111</inkml:trace>
  <inkml:trace contextRef="#ctx0" brushRef="#br0" timeOffset="120028.88">1564 7427 143,'0'0'232,"0"0"-201,0 0 0,-88 57 11,48-9-15,-5 6-7,-4 5 13,3-4-18,3-3-4,4-8-9,6-7-2,8-5 3,8-8-6,4-8 3,8-7-31,4-9-27,1 0-6,0-11-36</inkml:trace>
  <inkml:trace contextRef="#ctx0" brushRef="#br0" timeOffset="120245.03">1399 7302 355,'0'0'29,"0"0"50,0 0 3,0 0-62,0 0-13,0 0-14,0-17-3,0 17-14,0 0-26,0 0-43,0 3-16,-2 8 41,-7-2-34</inkml:trace>
  <inkml:trace contextRef="#ctx0" brushRef="#br0" timeOffset="120715.15">1168 7631 326,'0'0'12,"0"0"14,0 0 16,0 0-24,0 0-18,0 0-46,0-6-12,0 6 11,5 3-40,0-2-55</inkml:trace>
  <inkml:trace contextRef="#ctx0" brushRef="#br0" timeOffset="120915.69">1627 7489 486,'0'0'15,"0"0"-4,0 0 40,0 0-51,0 0-42,0 0-83,-15 3 53,15 15-74</inkml:trace>
  <inkml:trace contextRef="#ctx0" brushRef="#br0" timeOffset="121084.73">1357 8008 293,'0'0'71,"0"0"-38,0 0 42,0 0-61,0 0-14,0 0-76,0 0-42,3-2-138</inkml:trace>
  <inkml:trace contextRef="#ctx0" brushRef="#br0" timeOffset="121632.45">2902 7715 467,'0'0'26,"0"0"87,0 0 13,0 0-6,0 0-81,0 0-39,-25-34-22,25 61 22,0 9 8,0 5 4,0 3-9,0-3-3,0-3 0,-2-1-27,-1-8-47,-2-8-53,-3-10-62,-1-11-123</inkml:trace>
  <inkml:trace contextRef="#ctx0" brushRef="#br0" timeOffset="121786.1">2856 7414 514,'0'0'25,"0"0"-2,0 0 19,0 0-42,0 0-154,0 0 93,-9 86-98</inkml:trace>
  <inkml:trace contextRef="#ctx0" brushRef="#br0" timeOffset="122904.12">2958 8067 211,'0'0'40,"0"0"-35,0 0 14,0 0 7,0 0 6,0 0-2,96 4 10,-73-21-1,-1-2-15,-4-1-14,-12 0-3,-3 3 5,-3 0 6,0 6-2,0 3 34,-6 5-30,-4 3-3,-1 0 9,-4 14-26,-7 8 0,1 9-3,-1 2 3,5-1 0,1 1-7,13 2 7,3-6 0,0-3-4,21-5 4,1-10-6,-1-5 5,3-6-30,6-8 22,1-20 9,8-5 4,-2-6-4,-3-1 2,-4 1-1,-3-6 0,-6 1 3,-3-1-4,-6 6 6,-5 10-2,-4 10 14,-3 11 38,0 5-31,0 3 20,0 0-21,0 17-24,-7 13 0,-5 9 0,1 7-9,-2 15 9,4 4 11,-3 15-7,3 5-2,0 9-1,-3 3-1,2 0-1,-2-6 1,0-1 2,3-13 2,6-13-4,3-16-2,0-12-3,3-16-9,10-9-11,1-11-22,5-5-17,1-24 59,-1-8 5,-10-6 2,-9 1 0,-3 2 3,-25 1 34,-5 9-4,0 7 3,0 9-17,8 4-6,13 4-9,6-1-6,6-6-5,0-4-29,18-10-12,13-9 8,8-10 30,7-10 4,6-9 4,1-11-2,2-3 1,-9 2 1,-13 14 1,-11 10 8,-10 16 5,-6 11 23,-4 13 7,-2 6 4,0 5-22,0 2-7,0 0 6,0 0-16,0 18-8,-11 16 0,-5 20 3,-2 14 1,-3 11-5,6 11 2,-6 6 1,5 0-3,2-2 0,1-3 1,1-10-1,6-14 1,6-11-1,0-17 0,3-13-18,9-11-6,4-12 5,-2-3-9,8-8 12,-1-20 16,-3-12 1,-6-3 3,-12-3 1,0-1-2,-27 2 7,-6 4-10,0 11 4,2 7 4,10 8-2,5 6-6,10 1-8,6-2-18,10-7-59,26-6-150,9-7-57</inkml:trace>
  <inkml:trace contextRef="#ctx0" brushRef="#br0" timeOffset="123637.16">4625 8157 803,'0'0'7,"0"0"9,0 0-16,0 0 0,0 0-81,0 0 44,0 0 10,60-50 17,-38 24 6,-7-4 3,-6 4 1,-3 0 0,-6 5 13,0 5-13,0 8 3,0 4 24,0 4-4,0 0-21,0 14-2,-9 11-2,-4 11 2,2 0 0,5 1-1,3 0 1,0-2 8,3-1-8,0-5 0,0-5 0,6-9 0,3-7-5,0-5-4,0-3-7,3-1 9,7-21 7,1-9 5,7-5-3,-2-4 4,0-2-5,-1-1 2,3-3 0,-6 2-1,1 6 7,-8 9-8,-7 12 4,-1 8 4,-6 6 38,0 3-6,0 0-38,0 0-3,0 3-9,0 15-8,-3 4 17,0 7 0,3-4 7,0 2-10,0-2 3,12-2 0,6 1-4,0-5 4,0 1-2,-6-6 2,-2-1 0,-7-1 0,-3 0 0,0-1-1,-16 6 1,-8-3-7,-7-5-10,-5-4-35,-3-5-57,0-1-138,-1-23-101</inkml:trace>
  <inkml:trace contextRef="#ctx0" brushRef="#br0" timeOffset="123768.66">4737 7785 595,'0'0'25,"0"0"3,0 0-28,0 0-104,0 0-148</inkml:trace>
  <inkml:trace contextRef="#ctx0" brushRef="#br0" timeOffset="127128.37">6539 8042 285,'0'0'36,"0"0"24,0 0 38,0-82-64,7 54-13,-7-2-17,0 2 13,0 3 1,-10 3 8,-5 8-14,-3 4 0,-3 7 8,-9 3-6,-5 16-11,-7 17-3,-3 7-5,2 7 3,10-2-3,15-4 5,9-5 0,9-7 0,0-6 0,8-9-3,5-5-10,-1-7 12,1-2-3,1-14 4,5-10 5,2-6 19,0-2-2,-2 5-20,-2-2 12,-1 4-6,-1 6 5,-6 6-3,-3 7-8,-3 6 11,0 0-13,6 23-13,4 16 12,4 18-2,-1 18 5,-1 14-2,3 18 13,-3 6-10,-8 1-3,-7-4 0,0-4-5,-22-11-4,-11-9 5,-16-10-3,-9-10 7,-8-7 2,-1-5 3,-2-12-5,8-12 0,9-14 1,10-16 2,12-12-3,11-26-9,13-14 7,6-15 2,3-8 2,25-4-2,8-4 1,9 1-1,13-8 4,12 1-8,8-6 8,10-5-10,9-1 5,1-2 1,-11 6-4,-16 16 4,-26 13-3,-27 15 3,-18 17 2,0 10 6,-15 10-6,-3 10 21,-6 6-14,-4 0-9,1 22-7,-3 6 2,5 4 3,10 4 2,9-3 0,6-2 0,0-2-1,15-7-15,7-1 16,5-9 0,6-7-5,4-5-5,2 0 9,1-17-12,-4-7 1,0-5 4,-8-1-7,-1-1 6,-9 0 5,-6 4 8,-6 6 9,-3 6-2,0 9 19,-3 5 14,0 1-20,0 0-24,0 14-4,0 8 4,-3 4 0,0 1 1,0-5 2,3-2 3,0-6-4,0-2-2,0-7 0,0-1 1,0-4-1,0 0-3,0 0-3,0-9 4,12-11 2,4-5 0,5 2 0,0-4-2,0 7 3,-6 4-2,-2 6-4,-7 8 5,-3 2-1,-1 0-2,1 12-3,4 7 6,2 4 1,3-2 2,4-1-2,-2-3 2,5-6-3,-2-3-6,2-5-6,0-3 8,1-2-2,2-16 1,-1-3-7,-3-4 3,-2 3-4,-8-2 2,-2 2 7,-3 1 4,-3-2 0,0 7 0,0 6 2,0 3-2,0 7 34,0 0-4,0 0-13,-9 7-17,-2 13-1,-2 3-1,1 2 4,6 5-1,3-2 0,3-1-1,0-1 0,0-1 1,9-5-1,6-4-1,6-2-4,-2-7 5,1-7-1,5 0 1,2-4 4,-2-13-4,5-5 4,-5-5-1,-1-6-3,-6 0 1,0-4 6,-3-2-5,-2 2-2,-4 8 3,-4 7 0,-5 12 0,0 6 21,0 4 9,0 0-12,-8 7-16,-8 11-5,1 6 0,3 0-3,6-2 1,6-1-3,0-2 0,8 0 2,5-2 2,-1 3 1,4-4 1,-2 2 0,2-2 0,-4 1-1,3 0 1,-6-4-1,0-1 0,-2-5-23,-4-4-10,0-3-2,5 0 4,1 0-23,1-14 45,5-5 7,3-9-7,-3 0 9,4-7-1,-2 0 1,8 0 1,-4 9-1,-2 9-1,-4 9-3,-7 8 2,-2 0 0,-2 8 2,5 12 6,-3 0 6,3 2-12,0-3 2,0-2-5,0-7 14,-2-5-9,-4-3-2,0-2 0,-3 0 3,3-2 8,0-13-7,-3-2 0,0 1-4,0 1 0,-9-2 2,-10 7 4,-5 0 0,-1 9-2,-5 1-8,-3 8 1,-1 17 3,1 8 4,3 2-3,5 0 1,11-1 0,8-6-1,6-4-1,0-7-5,0-8 5,14-6-9,-2-3 7,7 0 2,2-9 3,1-11 2,4-4 6,2 2-5,-1-1-11,0 3 5,-5 4 0,-7 5 6,-3 11-5,-6 0-2,0 0-4,7 11 4,2 7 2,-1-1 3,8 1-4,-1-5 0,-2-3-6,-1-5 6,-3-3 0,-3-2-10,7 0-10,-2-14 3,2-5 9,-2-9-27,2-5 11,-7-1 14,3-5 6,0-6 4,-2-7 2,4-5 16,-1-9 1,-4-4 10,-2 2-12,-2 10 24,-5 16-30,-3 21 26,0 11 40,0 10-7,0 0-29,-6 20-41,-9 14-3,3 16 1,-4 9 4,8 3 1,2 4-2,3 4 0,0 0 0,3-7-1,0-4-1,0-6-3,0-10 4,9-11-25,-3-11 2,-1-8-7,-2-10 11,4-3-12,-1 0-13,9-20 19,3-10 23,4-6-3,-2-10-19,2-7 9,-3-6 4,-5-8 3,2-2 8,-1-7 2,0 4 4,-3 7 8,-3 21 5,-2 19 23,-7 17-14,0 8 47,0 19-75,-10 21 12,-8 19-12,-6 7 0,5 2 4,4 1-4,3-5 0,6-3 0,6-6-6,0-12-1,0-6-8,13-9-7,-2-14 1,-2-7 8,4-7-6,2-3-18,9-13 32,6-11 3,-2 4 1,-7 3 1,-9 6 0,-6 9 4,-6 5-3,0 0-1,3 0 0,0 5-4,4 7 4,7-7 0,-2 2-6,7-7 6,5 0-5,4-13 4,-1-13 1,3-6 0,-2 0 1,-5 3 0,-4 3 3,-5 1 0,-7 9 2,-4 8 13,-3 7-6,0 1-6,0 3-7,0 20-13,0 13 13,-3 14 11,-9 14-10,3 11 4,3 11-5,6 2-2,0 9 2,0-5 0,0-10-4,-10-7-6,-7-11 6,-11-12 4,-2-12 2,-1-14 4,-2-14 15,6-10 3,2-2 23,1-9-12,6-21 3,5-13-3,8-13-15,5-14-17,18-15-3,21-12 0,13-5-1,9 7-8,0 15-29,-1 18-57,-9 14-30,-11 7-93</inkml:trace>
  <inkml:trace contextRef="#ctx0" brushRef="#br0" timeOffset="128562.21">10699 7833 398,'0'0'16,"0"0"147,0 0-80,0 0-57,0 0-3,0 0-20,5-69 6,-5 51 0,0 4-7,0 3 6,-8 8-8,-13 3 9,-12 10-3,-10 20-6,-2 11 0,-1 10 7,7 2-7,5 2-7,13-4-2,15-6 9,6-2 3,0-9-3,22-5-8,8-10-19,6-11-18,0-8-6,-2 0-13,5-24-8,1-6-44,2-2-39,-3-1 67,4 0 16,-7-4 30,-2 3 42,-7 5 21,-8 9 48,-12 8 20,0 8 12,-7 4-15,3 3-29,-3 15-53,3 4 29,0 1-15,4-2-12,-1-1-5,3-6 12,-5-2-9,-1-5-4,1-6 4,-4-1-3,4 0 10,-4 0 30,3-9 30,-3-7-64,0-4-4,0 0 1,0 1-4,-11-2 0,1 2-4,-2 5 4,2 6-1,-7 6 1,-2 2 7,-10 7-7,0 19-7,-4 5 4,3 2 2,5 0 1,9-1 2,12-2 0,4-7-4,0-1 0,3-7 2,14-6-5,2-5 1,2-4 4,10-1 4,-1-16 0,6-7 1,0-1 0,-2-4-7,-4 3 6,-3 2-3,-2 2 9,-10 5-5,-3 7-5,-6 6-5,-3 4 5,-3 0 0,3 14 4,-3 6-4,3 3 8,0-1-5,3-1 6,2-1-9,2-8-3,-1-1 3,1-5-1,2-6-10,3 0 8,3-12 2,1-13 2,-2-3-8,-1-2 7,-4-7 0,0-3-5,0-9 5,0-7-1,-2-6 4,4-8-7,-4-4 8,-1 3-1,0 13 3,-6 19 17,-3 16 8,0 18 33,0 5-9,0 5-49,-6 26-1,-6 13-8,-9 13 6,5 10-1,1 8 18,3 4-7,3-1-10,9-6 4,0-10-14,0-13 12,15-8-6,-3-9 2,7-13-2,1-10 0,8-9-52,9-5-80,2-24-71</inkml:trace>
  <inkml:trace contextRef="#ctx0" brushRef="#br0" timeOffset="131672.87">11573 8051 423,'0'0'13,"0"0"53,0 0-13,0 0-48,0 0-5,0 0 2,0 0-1,21-53 8,-21 37-5,0-1-1,0 2 7,0 4-3,-11 4-6,-2 6 20,-2 1-4,-9 4-17,-1 17-6,-2 6 6,5 5-5,6 0 13,9-1-5,7 2 0,0-5-3,0-2-1,17-6 0,5-8-4,2-3-13,1-9-9,5 0-8,1-16-3,5-6-10,0-6-4,3 5 9,1-4-3,-9 4-7,-1 1 46,-11 2 7,-5 6 6,-8 6 35,-6 4 30,0 4 46,0 0-63,0 12-47,0 8-6,-3 0 0,0 7 6,3-8-4,0-1 0,3-5-2,6-5 2,3-4-3,3-4 0,0 0 0,7-9 4,5-12 10,-4-2-11,6 0-3,-5 1 6,0 0-6,0-3 3,-5 4 6,-1 1-7,0 8 21,-12 5-13,-3 5 9,-3 2 1,0 0-20,0 17 12,0 5-12,3 1 12,0 0-11,7-4-1,1-2 0,2-1 5,2-5-10,-5-5 9,7-6-11,-2 0 11,6-6-4,1-14 0,5-2 7,-2-8-3,-2-4-4,2-5-6,-4-5 6,-6-5-5,-2-4 13,-2-8-4,-2 0-4,1-3-3,-7 8 2,0 12 1,-3 18 27,0 12-5,0 14 23,0 0-11,-9 20-34,-7 16 1,2 14-1,-2 5 0,7 5 0,-2 4 0,8 0 2,3 0-2,0-2 0,0-6-1,11-6 1,1-10-2,-3-5 1,-1-15 0,0-4-17,0-12 18,5-4-29,2 0 5,12-14 19,6-6 0,4-5-8,6-2 0,2-5 13,1 2-23,-4 7 23,-6 4 3,-14 10-3,-7 8-1,-6 1-6,-6 4 1,3 10 6,-3 3 1,0 0-1,1-1-2,0-5 1,-1-5-4,1-4 2,-1-2-3,-3 0 5,3-5-7,0-12-15,-3-2-13,0-1 33,0-2 3,-13 3 3,-4-1-3,-1 9 11,-6 3-10,2 8 11,-5 0-10,-6 10-2,5 16 0,-2 4 3,8 1-1,6-2 0,9-3 1,7 0-3,0-9-1,0-3-1,0-3 4,4-9-5,9-2 9,6 0-6,3-11 14,8-9 0,3-3-12,-5 0-3,2 1 10,-7 1-9,2 2 1,-4 2-1,-6 6 3,-5 6-3,-7 5 0,0 0-8,0 5 4,3 9 4,6 5 4,0-4-2,4-2 1,4 0-1,2-6-4,-1-4 0,-3-3 0,2 0-2,6-6 2,-3-13 0,2-2-4,-9-3-2,-2-6-4,-4-1 11,-4-6 1,0-7 8,-2-3-8,6-7 5,0-10-1,2-5-4,2 2 15,-1 9-13,-4 15 6,-6 22 10,-3 9 40,0 12 7,0 0-15,-6 16-50,-10 16-7,-1 12-1,-1 14 8,0 2 3,2 6 5,7 4-9,6-1 2,3-5-2,0-6 0,19-10-16,-1-11 15,6-10-8,-4-13-16,-1-7 17,0-7-11,2-4 5,0-15-2,3-6 5,1-6-19,-4-2 13,-9-4-1,-6 1 15,-3 9 4,-3 7-4,0 11 4,0 6 12,0 3 22,-15 12-34,-3 12-1,0 5-2,5 1 6,7-4-3,6 1 0,0-8-8,9-1-3,10-5-1,8-3 6,1-7-12,8-3 5,0 0-28,0-15 12,4-2 17,-6-5-18,5-1-9,-3-2 21,0-2-17,-1 4 26,-5 5 7,-4 6 4,-10 12-4,-7 0 4,-5 3 2,-1 11 16,5 2-2,-5 0-4,0-3-10,0-3-4,-3-4 2,3-5-2,-3-1 7,3 0 3,-3-4-9,3-9 6,-3-5-2,0-2-10,0 3 10,0-3-5,-9 7 3,-5-1 2,-2 5-2,-6 8 25,-5 1-21,-5 7-5,-3 13-2,-1 7 19,3 5 5,11-2 3,5-4-26,10 1 3,7-7-8,0-6 4,21-2 0,7-8 0,5-4 0,6 0 0,1-10 3,-3-10 4,-1-7-7,-6-5 5,-8-4-3,-1-4 4,-9-4 2,-2-8-2,3-5 1,-3-4 0,-4-7-7,0 1 12,-6 12-4,0 15 6,0 17 32,0 14 4,0 9 33,0 0-70,-6 22-13,-6 19-5,-6 10 5,3 7 3,5 0-1,0 2-2,7-3 3,3-4-3,0-4-3,10-7 3,9-8 0,1-7-1,2-10-6,0-11-22,2-6-15,1-4-28,2-23-50,-9-3-186</inkml:trace>
  <inkml:trace contextRef="#ctx0" brushRef="#br0" timeOffset="131857.84">13006 7738 628,'0'0'2,"0"0"-4,0 0-17,105-18 13,-32-2-91,0-6-165</inkml:trace>
  <inkml:trace contextRef="#ctx0" brushRef="#br0" timeOffset="133214.91">15748 7920 671,'0'0'7,"0"0"-5,0 0-2,0 0-1,0 0-5,0 0 6,26-4 24,-7-6 1,4-13-9,3-10 11,-4-7-8,-2-2-19,-7-8 4,-7-4-1,-2-4 0,-2-2 3,-2 9-4,0 13-2,0 14 0,0 19 3,0 5-3,-2 5-2,-8 28-10,-10 20 10,0 17 2,-1 12 0,-2 13 4,9 11-8,1 11 4,6 11 0,1 1 4,-1 1-4,-2-3 0,-6-17-1,-5-8 1,0-18 0,0-23-27,4-20 8,10-19 14,6-14-4,0-8-23,20-17-32,15-17 62,4-18 2,-3-8 4,-8-10-3,-7-13 15,-9-9-16,-9-11 7,-3-2-6,-6 11 3,-18 19 3,-1 24-1,-7 20 36,10 16-22,1 6-20,9 8-1,8 1-8,4 0-27,0 0-42,17-4-28,24-6 46,11-9 17,17-5 26,-3-2-3,-5 1 20,-16 2-7,-16 10 21,-16 4-1,-7 6 25,-6 3 33,0 6-46,-12 20-16,-4 4-2,-1 4 9,5-2-14,8-3 0,2-2 2,2-4-2,0-6 3,11-7-5,6-9 1,2-1 0,8-7 25,-2-14-11,5-8 0,-4-3-14,-4-3 10,-9-3-10,-9-2 1,-4 3 1,0 4 5,-1 7-3,-15 13-1,-3 6 18,-4 7-3,-6 10-19,3 10-6,0 3 6,10-1 0,10-2-4,2-4 2,4-2-13,7-6 12,12-2-8,10-6 7,4 0 4,3-6 0,0-12 0,-1-2 2,-9-3-1,0 0-1,-8-2 5,-3 1-1,-3 3-4,-8 3-2,-2 3 2,-2 9 2,0 3 5,0 3 5,0 0-12,-9 7-8,-3 13 8,0 2 5,7 2-5,5 5-10,0-4 10,13-3 5,7 0-5,6 2 1,-3-2 0,3-1-1,-8-1 1,-4-3 14,-4-1-4,-4-2-11,-3-5-3,3 1 3,-2-4 0,5-5-10,8-1-59,5-4-80,2-15-175</inkml:trace>
  <inkml:trace contextRef="#ctx0" brushRef="#br0" timeOffset="134110.61">17641 7170 810,'0'0'1,"0"0"54,0 0-16,0 0-36,-63 95-3,38-25 10,2 8-2,4-1 11,6 3-1,3-5-15,9-5 2,1-7-1,0-8-4,1-11-12,9-13-26,0-8-9,-1-15 2,7-8-7,4 0 10,5-20 2,5-10 1,-7-3-8,0-7-7,-10-7 41,0-4 13,0-7 7,-7-7-5,3-5 24,-2 2 13,-3 11-16,-2 18 23,-2 18 4,0 14 15,0 6-3,0 1-29,-16 22-33,-9 18-9,-5 16 9,-5 8 4,13-2-2,-1 2 2,12-2 1,5-6-5,6-4-6,0-12 5,0-5 0,0-14 0,6-11-7,-2-4 2,-1-6-2,7 0 2,10-19 4,8-5 1,2-5 1,-4-2 8,-3 2-8,-5 8 0,-7 10 1,-5 7-5,-6 4 4,0 0-7,0 15-17,0 6 18,3-1 4,4 0 2,3-3 2,7-4-1,1-6-1,2-2 0,9-5 1,4 0 0,3-16-1,-4-7-2,3-3-16,-5 0-6,-11-3-3,-6 1 16,-7 4 11,-6 6 1,0 7 1,0 9 10,-9 2 40,-14 9-48,-6 13-4,-2 7-6,7 3 6,8-3 0,6-6 0,10-3-6,0-3 4,10-2 1,10-5 0,9-8 1,8-2 0,6 0-9,6-12 4,0-9-19,-7-4-43,-9-4-63,-10-1-82,-20-6-150</inkml:trace>
  <inkml:trace contextRef="#ctx0" brushRef="#br0" timeOffset="134380.31">17232 7638 479,'0'0'4,"0"0"14,0 0-12,0 0 32,130-3-1,-54-12 8,6-3 7,-3-2-31,-11-3-7,-6 6-6,-13 0-3,-14 2 0,-12 8-5,-13 3 4,-7 4-6,-3 0 2,0 0-24,-10 1-58,-13 13-44,-3-3-83</inkml:trace>
  <inkml:trace contextRef="#ctx0" brushRef="#br0" timeOffset="134881.43">19723 7291 401,'0'0'2,"0"0"58,0 0 63,0 0-28,0 0-70,0 0-19,-3 69-1,-24 15 17,-5 5-14,6 1 13,-3-9-16,6-4-3,7-11-2,2-8 0,5-13-48,3-13-33,3-14-51,3-18-52,0-6-107</inkml:trace>
  <inkml:trace contextRef="#ctx0" brushRef="#br0" timeOffset="135151.04">19654 7469 28,'20'-76'159,"0"11"-60,3 19 4,-5 16-4,-4 11-32,2 7-32,0 9-25,7 3-3,2 0-6,8 6 5,-1 18 8,4 6-12,-10 7 13,-12 1-10,-11 2 10,-3-4-6,-23 1 20,-16 0 8,-10-4-12,-5-4-23,-2-5 3,6-2-5,11-8-22,14-4-53,13 0-19,12-10-112,0 0-146</inkml:trace>
  <inkml:trace contextRef="#ctx0" brushRef="#br0" timeOffset="137371.81">20022 7754 103,'0'0'81,"0"0"-33,0 0 54,0 0-39,0 0 2,0 0-14,57-44-23,-57 23 4,0 1-10,-4 2 31,-16 2-37,-7 10 36,-2 6-41,-10 0-1,-4 19-7,2 7-2,7 11 10,9-4-11,8 4 0,14-8 2,3 1-2,0-6-5,17-9 5,-2 0-4,2-12 0,2-3-1,1 0 5,7-18 1,5-4 15,-1-5-16,0 0 4,1-1-4,-7-1 1,-1 4-1,-9 8 10,-5 8 18,-7 4-10,-3 5 12,0 0-30,0 12-8,0 7 8,0 6 2,0 0 4,3-3-10,3-5 4,5-3-1,-3-8-41,6-6 8,4 0-37,1-3 28,7-14 28,-1-3-9,-4 1-7,-5 0 31,-1-1 1,-6 3 2,-1 0 1,-5 7 17,0 5 24,-3 5 12,0 0-22,0 17-35,-6 7 0,-5 1 2,8 1-1,3-4 5,0-5-6,3-2-7,11-8 7,2-7-5,6 0 11,1-7-6,7-12 2,-4-5 15,3-1-15,-3 2-2,-2 0 0,-3-1 0,-1 4 3,-4 3 5,-6 8-8,-4 4 4,-6 5-3,4 0-1,-4 12-12,7 10 12,-4 14 4,-3 8-3,0 15 2,0 11 2,-10 11 0,-7 9-4,-5 10-1,-8-2-1,0-8-10,-1-8-6,-2-12 8,1-14 7,3-10-4,2-12 6,5-13 0,3-11 1,6-10 2,6 0 0,1-25-3,6-12 3,0-15-3,0-12 6,23-17-5,12-15-1,11-13 8,18-7-1,18-4-4,8 12 3,-1 12-2,-12 22-3,-24 26 12,-18 24 1,-19 15-12,-10 9 11,-3 0-13,3 12 0,2 14 2,-1 5 4,-4 1 4,0-3-1,-3-3-6,0-5-1,0-5 4,0-8-6,0-1-1,0-7 1,0 0 4,0 0 11,0-3-15,6-11 2,8-8-2,4-3 0,8-3-3,1 0 3,-1 3 0,0 8-8,-11 9 7,-7 6-5,-3 2 0,-4 7-6,2 13 12,1 3-2,-1-3 4,0 1-2,1-6 5,1-1-3,0-7-3,-2-4 2,0-2-2,0-1-6,6 0 3,9-8 4,7-4 4,4-5 5,4 0-9,-4-3 0,1 3-11,-1-1 9,-11 3 2,-5 8 0,-7 4 0,-6 3-4,0 0 2,0 14-17,0 5 19,0 2 8,0-2-6,0-3-1,0 0-1,1-4-6,9-4 5,3-4 1,3-4-1,7 0 2,2-10-3,5-7-5,0-5-8,-8 0-2,-3 0-23,-4-4 30,-9 2 0,-3 2 10,-3 2 1,0 6 1,0 12 19,-3 2 11,-11 0-25,-12 13-7,4 7 0,-4 5 0,9-1-3,6 2 5,5-2-4,6-1 1,0-6-3,10-3 0,13-3 4,7-6-20,-1-5-15,4 0-9,-1-11 7,-3-6-12,1-5-14,2 2-1,-6-4 42,0 2 17,-8 1 5,-8 6 0,-2 6 35,-8 7 31,0 2 22,0 0-30,-7 8-57,-6 10-2,0 2 3,3-3-2,3 0 2,4-4 2,2-4-5,1-3 1,0-5 0,0-1 1,0 0 0,0 0 4,1-3 9,16-10-6,-1-3-3,7-2-5,-5 2 2,5-4 0,3 3 2,1 4-4,-10 4 0,-2 8-8,-5 1 2,-7 0-6,4 11 12,2 1 3,0 3 0,4-3-3,1-2 2,3-1-2,-3-2-2,1-6 2,-5-1 2,5 0 2,2-10 3,-1-8-3,-1-5 1,3-2-5,-6-3 0,2-3 1,-1-6 1,-4 0 1,1-8 9,0-6-11,2-4 6,3-4-5,-4 4 12,-2 10 0,-5 15 7,-3 16 14,-1 14 5,0 0-18,-5 30-22,-13 11-4,-2 13 4,4 0 0,3 6 1,7-4-6,6 0 3,0-3 1,0-10 1,7-7 0,6-12-22,1-12-48,1-9-36,0-3-105</inkml:trace>
  <inkml:trace contextRef="#ctx0" brushRef="#br0" timeOffset="137541.13">22102 7342 136,'0'0'425,"0"0"-425,0 0-9,94-9 4,-34 4-22,-10-5-176</inkml:trace>
  <inkml:trace contextRef="#ctx0" brushRef="#br0" timeOffset="146335.01">24000 7185 288,'0'0'30,"0"-97"104,-3 66-30,-1 16 3,1 10-3,2 5-23,-2 1-73,-5 35-8,-8 19-5,-4 23 5,-3 14 5,0-1-5,8 0 0,4-7 0,0-6 0,5-17-2,0-11 1,0-16-4,3-15-26,2-13 22,1-5-13,0-1 17,0-10 5,-3-16 0,1-12-27,2-7 25,0-2-5,0-6 6,0-10-1,8-8 2,11-7 3,9-6-3,8 3 0,2 16 4,0 18-8,-7 23 4,-9 16-1,-5 8-3,-3 7-3,-3 18-4,-3 6 10,-5 6 1,-3 2 4,-3 2-4,-21 0 0,-9-3 9,-4-1-1,-2-4-5,2-8-3,6-4 4,10-9-4,8-4-11,6-7-35,7 3-40,0 0-90,10-1-22,10-3 30</inkml:trace>
  <inkml:trace contextRef="#ctx0" brushRef="#br0" timeOffset="147991.73">24126 7599 49,'0'0'79,"0"0"30,0 0-29,0 0-10,0 0-14,0 0-33,39 36 9,-20-36-15,4 0 14,3-14-2,1-8-16,-4-2 5,-8-5-17,-8 3 9,-7 3-9,0 4 17,0 5 5,-12 3 3,-3 8 7,-3 3-7,-4 0-22,-2 11-4,-2 9 2,1 6-3,5 3 2,4 0-1,6 5 0,7-4-2,3-2-1,0-2 2,16-5 1,5-1 0,3-4 0,3-7-11,1-6 4,4-3 3,-1 0 3,4-14 2,-6-4-1,1-3 11,-5-4-11,-2-1 7,-7-4-7,1-2 6,-8 2-4,-2 1-2,-4 6 7,-3 11-6,0 7 5,0 5 23,0 0-29,0 3-6,0 14-8,0 5 12,0 2-4,0-1 5,9 0-3,9-1 4,-3 0 0,-2-1-2,4 0 2,-8 2 0,-2 1 0,-4-4-2,-2-3-3,-1-3-28,2-4 14,-1-6-32,4-2 4,4-2-40,6-2 11,4-16 41,8-4 4,-2-7 20,1-1 11,-4-3 9,-5 3 5,-3 9 58,-8 9 3,-3 5-12,-3 7 29,0 0-24,0 0-68,0 13 3,0 7-3,-4 3 6,1-3-6,3-2 3,0-3-6,0-1-2,0-5-3,4-1-22,7-8-8,5 0 6,4 0 14,2-14-1,0-4-3,0 0 7,-5-5 4,1 1 4,-4-3 12,-3 5-5,-3 4 0,-4 7 32,-2 4 4,-2 5 8,0 0-44,0 10-1,0 7 1,0 6 0,0 0 0,4-1 3,4-4-9,5-5 9,2-1-6,1-7-10,1-5 10,2 0-5,0-8 8,-3-10 0,-5-3 3,-6-5 4,-5 4-7,0-2 24,-5 0-23,-8 4 14,-4 4 14,1 11-11,-3 3 4,1 2-22,-3 7 0,4 12-3,4 3 3,7 1-3,6 2-22,0 0 1,23-4-32,8-3 4,12-5-4,14-4 14,7-6 21,5-3 20,-1-3 1,-2-16 1,-7-2 3,-9-3-8,-13-3 7,-16 0-3,-14 0 27,-7 1 30,0 3 2,-8 3 2,-6 8 3,-5 4-26,-5 8-11,-3 3-25,-3 14-3,0 9 1,6-3 0,7 3 0,9 2 0,7-6-2,1 1-2,0-7 2,9 1-4,8-7 6,3-6-5,2-4 5,2 0 0,1-6 9,2-13-8,1-7 8,4-2-4,-2-5 1,-6-4-5,-5-9 3,-7 0-3,-2-8 7,-2-8-2,1-8-6,4-5 16,-2 4-1,-1 12-4,-3 17 4,-4 18 35,-3 14 3,0 5-7,0 5-1,0 0-45,0 12-6,-4 27-3,-11 15 9,-3 12 3,-3 7-1,1 3-2,4 2-5,5-4 5,5-4 1,6-9-1,0-15 0,0-13 0,0-8-3,1-13 0,8-4-33,6-8-34,6 0-27,7-14 12,-1-11-37,-1-10-142</inkml:trace>
  <inkml:trace contextRef="#ctx0" brushRef="#br0" timeOffset="148239.21">25429 7199 395,'0'0'15,"0"0"73,0 0-62,0 0-26,0 0-36,0 0-11,10 25-108</inkml:trace>
  <inkml:trace contextRef="#ctx0" brushRef="#br0" timeOffset="148455.53">26893 7014 632,'0'0'23,"0"0"63,0 0 118,0 0-111,0 0-85,0 0-8,-79 31-7,31 36 7,-4 8 2,8 1 4,9 0-6,14-1-1,9-6 0,12-7-3,0-11 1,13-9-48,13-12-10,5-10-26,11-17-29,11-3-35,12-17-103</inkml:trace>
  <inkml:trace contextRef="#ctx0" brushRef="#br0" timeOffset="148941.19">27193 7262 320,'0'0'133,"0"0"32,0 0-5,0 0-50,0 0-82,0 0-28,4-4 0,-15 41 3,-3 7 10,3-2 0,1 1-9,3 0 3,0-3-5,3-8 4,1-1-6,1-12 3,1-9-3,1-6-11,0-4 5,0 0 6,0-4 0,0-16 0,0-3-22,0-8 18,0-2 2,0-6-3,1-4 5,7-6 0,3-4 3,5 8-3,0 3-3,1 14 2,-4 12 2,-3 7 0,-2 7-1,4 2-3,12 0-16,9 16 14,4 6 5,1 6 0,-6-2-1,-9 1 2,-9-4 0,-12-6-1,-2 1 0,-24-1 11,-18 0 13,-12 0-14,1-1-10,5-6-26,12 1-24,15-3-40,14-6-42,7-2-84,6 0-172</inkml:trace>
  <inkml:trace contextRef="#ctx0" brushRef="#br0" timeOffset="149458.25">27792 7249 544,'0'0'64,"0"0"21,0 0-22,0 0-61,0 0 11,0 0-6,-28 105 34,18-66-15,1-1 0,2-2-16,1-3-8,-1-4 1,1-5 1,0-5-2,2-9-1,1-3-1,3-4-1,0-3 1,0 0 0,0-10 6,0-10-6,0-6-25,3-7 13,3-3 8,0-4 4,-2-6 0,3-2 0,-1 0 2,1 1 3,-1 5-3,-2 11 1,-1 12 6,1 9 5,2 3-8,11 4-6,8 0-6,10 3 6,3 0-6,-2 16 3,-3 5 0,-5 1 3,-4 3 0,-11-4-2,-5-4-4,-8-5-6,0-2 12,-18-2 6,-13 5 3,-8-2 7,-3-2-15,0-2-2,5 2-27,7-5-47,12 1-71,8-5-89</inkml:trace>
  <inkml:trace contextRef="#ctx0" brushRef="#br0" timeOffset="149781.16">28177 6899 577,'0'0'25,"0"0"45,0 0 62,0 0-55,0 0-77,0 0-8,70 23 8,-24 22 11,5 11 21,-3 7 2,-3 0-10,-10-5-5,-11-9-6,-15-1-6,-9 1-5,-9 1 7,-25 4-4,-17 1-2,-14-2-3,-13-3-28,-10 0-63,-4 0 34,1-4-68,0-4-31,1-9-114</inkml:trace>
  <inkml:trace contextRef="#ctx0" brushRef="#br0" timeOffset="-66314.13">4549 10594 270,'0'0'23,"0"0"74,0 0 25,0 0-16,0 0-44,0 0-5,0 0-25,0 0-15,0-49-17,0 66-9,0 18 8,0 15 1,-6 6 13,-4 5-5,-1 4 1,2-5-9,-4-5 0,1-4 0,6-10 0,-3-10-17,3-8-47,3-9-24,0-11-74,-3-3-87</inkml:trace>
  <inkml:trace contextRef="#ctx0" brushRef="#br0" timeOffset="-65627.83">4604 10336 220,'0'0'103,"0"0"-84,0 0-4,0 0-8,0 0-3,0 0-7,23-8 6,-13 8 3,-1 0-6,0 0 1,3-2 8,-3-10-2,-3-1 4,0 0-6,-2-1-4,-4 1 11,0 6-11,0 2 4,0 4 3,-7 1-8,-2 0 0,-2 0 3,-2 3-3,4 7 0,3-3-2,3-1 2,3 1-1,0-1-3,0-2 6,6-1-7,6 0 2,4-3-8,-2 0 11,-1 0-3,1-6 7,-8 0-4,-3-5 0,-3 5 6,0-1 2,0 4-7,-2 2-1,-10 1 0,-4 0-44,-2 8-37,-3 5-88</inkml:trace>
  <inkml:trace contextRef="#ctx0" brushRef="#br0" timeOffset="-63970.04">4679 11252 442,'0'0'64,"0"0"3,0 0 10,0 0-33,0 0-44,0 0-1,6-3-5,4 6 6,7 5 3,-1-6-3,5-2 2,3 0-2,1-13-5,-1-7 5,-9-7 0,-2 1-12,-10-4 4,-3 1 7,0 2-1,-3 7 1,-13 7 1,4 6 3,-4 4 9,-4 3 7,-1 0-19,-7 20-11,0 6 7,4 4 3,6 0 1,6-1-9,6 1 8,6-4 1,0-2-6,16-4 6,4-4 0,10-6 1,-2-4-1,5-6 1,-2-3 4,2-16-10,-3-5 4,4-9 0,-10 0 2,0-6 4,-2-5 1,-5-1 1,-4-2-7,-4-2 2,-3 10-2,1 9 6,-4 12 13,-3 9 11,0 7-17,0 2 18,0 0-31,0 14-12,-7 20 11,-5 10 1,-3 14 0,-3 12 1,-1 12 3,2 15-2,-5 9-1,4 12 0,-3 8 2,-1 5-1,-5-2 0,0-10-2,-4-1 1,1-14-1,5-12 8,8-17-8,4-14-6,13-18 1,0-11-6,0-18-45,10-14-12,14-4 38,3-28 6,10-18-1,-1-16-8,0-7 12,-11-6 17,-11-4 4,-10-2 2,-4 11 21,-9 12 27,-16 16-1,-5 13 6,6 13-21,0 9-23,11 3-4,4 6-7,9-3-18,0-2-46,12-10-74,19-12-43,9-11 7,-1-8 82,0-7 14,-2-5 78,-7-5 0,-3-3 9,-3-6 61,-2 5 15,-3 6-7,-5 15-25,-5 16 33,-6 15 8,-3 9 7,0 6-24,0 2-13,0 0-26,0 11-32,-9 22 0,-8 23 6,-5 17 3,0 15-4,1 19 5,6 11-3,-1 5 1,5-1-12,5-9 0,3-8 5,3-16-7,0-18 1,0-13 2,6-12-3,5-16-6,2-7 1,2-10-21,3-12 12,4-1-29,9-14 32,-1-18 10,3-9-4,-3-9-2,-15-4 0,-6-6 7,-9 1 4,-6-1-2,-22 4 18,-10 9 1,-5 11-5,-8 13 3,-1 13 18,4 9-29,5 1 2,15 0-5,13 0-5,7 0-3,8 1-1,0-1-29,0 0-23,20 0 11,14 0-31,17-17 0,4-6-122</inkml:trace>
  <inkml:trace contextRef="#ctx0" brushRef="#br0" timeOffset="-63391.08">5744 10779 403,'0'0'34,"0"0"56,0 0 70,0 0-61,0 0-99,0 0-8,6 86 8,-18 30 42,-6 26-10,0 14-20,-1 12-10,-5-3 6,-2-6-7,-9-12 2,-1-21-3,0-19 0,-3-21 0,8-18 0,4-18 0,11-14-23,10-15-29,6-12-52,0-9-103,16-16-49</inkml:trace>
  <inkml:trace contextRef="#ctx0" brushRef="#br0" timeOffset="-62867.76">5926 11635 493,'0'0'70,"0"0"-3,0 0 11,0 0-63,3 79 8,-3-22 32,0 1-37,0 2-2,0-2-5,0-4-7,0-7 3,0-10-2,0-15-1,0-8-8,0-9 6,0-5-2,0 0 4,0-6-3,0-20-1,3-13-9,1-8 2,-1-9 2,0-3-5,0-8 7,-3-2-2,0 8 3,0 7 2,0 13 1,0 19 4,0 8 0,0 9-4,6 0-1,5 3-7,8 2-2,6 0 1,2 0 5,6 0 1,-5 15 0,-1 2-1,-4 4 3,-10-2 0,-7-2-9,-6 5-5,-3-1 8,-27 8-2,-6-3 8,-10 5 0,3-5-1,0-4-2,10-2-8,6-6-17,9-4-23,5-4-36,10-3-16,3-3-122</inkml:trace>
  <inkml:trace contextRef="#ctx0" brushRef="#br0" timeOffset="-62272.56">6364 11688 636,'0'0'36,"0"0"-11,0 0 36,0 0-51,-16 102 8,10-53-7,0 1-5,0 0-1,0 0 4,0-8-7,0-5 0,3-8-2,-3-9 0,6-7-5,-3-9 3,3-4 2,0 0-3,0 0 3,0-8 0,0-14 0,0-7-6,0-7 6,0-7 0,0-9 0,3-3 3,3-1-1,3-4-2,6 1 0,0 4 1,1 11 0,-2 11 7,-1 11-8,2 5 1,1 4-1,-2 6-1,5 4 1,1 2-2,2 1 2,2 0 0,1 7-4,-2 15 6,-4 5-4,-7 10-7,-6-1 7,-6 1 0,-9 3-3,-19-8 5,-8 2 0,-3-4 2,0-8 5,-1-2 7,3-11-5,10 2-2,9-8-2,0-3 2,9 0-6,3 0-1,2 0-43,4-6-63,0-5-121</inkml:trace>
  <inkml:trace contextRef="#ctx0" brushRef="#br0" timeOffset="-57782.12">7644 10964 346,'0'0'48,"0"0"33,0 0 73,0 0-43,0 0-29,0 0 7,0 0-28,-46 0 14,46 0-28,0 0-10,0 0-20,0 0-9,0 0-8,3 0-4,21 0 3,15 0 1,10 4 7,6 0-7,0-1-4,-4 0-34,-2 3-23,-13-4-19,-6 4-33,-14-3-9,-10 0-45,-6 4-55,-6-1-60</inkml:trace>
  <inkml:trace contextRef="#ctx0" brushRef="#br0" timeOffset="-57491.97">7653 11190 125,'0'0'378,"0"0"-336,0 0 50,0 0 7,0 0-68,0 0-21,18 0-4,7-1 4,4-6-2,5 5-7,-3-2 9,-1 1-4,-2 3-6,-5 0-15,-4 0-56,2 0-50,-6 0-87,-6 0-146</inkml:trace>
  <inkml:trace contextRef="#ctx0" brushRef="#br0" timeOffset="-54558.15">10089 9844 398,'0'0'16,"0"0"26,0 0 57,0 0-24,0 0-41,0 0-8,-9-51-5,-3 47-2,-6 4-8,-13 0-7,-8 0 1,-7 0 6,-9 10-9,2 2-1,-5 2-1,3 2 3,6 1-1,7 0 8,9 0-4,8 2-3,4 4 3,9-4-6,6 8-3,0-1 3,2 5 2,1 1 5,3 8 10,0 0-6,0 6 3,0 0-5,3 10 0,7 4 2,-1 10 9,-3 1-15,4 6 1,-6 2 0,0-6 3,-1 5-2,-3 5-6,0-7 1,-3 4 0,-9-5 4,0 2-2,3 2-3,-4 1 10,2 4-8,-1 10 14,-4 2 24,3 9-39,2 0 3,-1-2-3,3 6 1,2-3-1,4-3-2,3 0 4,0-2-4,0-1 0,0-1-1,0 0 1,0-3 0,0-7 3,0-7-7,0-13 8,0-3-6,0-12 3,0-9-1,0-11 2,0-12-2,0-8 0,0-8 4,0-2-1,0-4-2,0 0 1,0 0 1,0 0 8,0 0 8,0 0-2,0 0-10,0 0 9,0 0-15,0 0-1,0 0 3,0 0 0,0 0 9,0 0-7,0 0-2,0 0 2,0 0 9,0 0-10,0 0 0,0 0-3,0 0 0,0 0-1,0 0-1,0 0-1,0 0-1,0 0-1,3 0-1,16 0-5,8 0 9,13 0-3,11 0 8,7 0-4,3 0 0,5 6-8,-5 0-5,-3 1 7,-13-3-59,-5 2 36,-7 1-40,-5-3-45,2-4-28,-3 0-156</inkml:trace>
  <inkml:trace contextRef="#ctx0" brushRef="#br0" timeOffset="-53329.58">10798 10978 198,'0'0'81,"0"0"-35,0 0 52,0 0 32,0 0-52,0 0-32,0 0-30,0 3-12,0 46 40,0 18 23,0 9-40,0 6-3,0 0-9,0-5-5,-1-5-3,1-8-6,0-9-2,0-12 7,0-12-9,0-12 6,0-7-6,0-12-9,0 0-40,0 0 3,0-9-8,-3-11-139,-4-7-70</inkml:trace>
  <inkml:trace contextRef="#ctx0" brushRef="#br0" timeOffset="-52850.41">11567 11388 376,'0'0'33,"0"0"33,0 0 34,0 0-74,0 0-21,0 0-5,55-8 4,-3 8 10,17 0 24,9 0-16,9-5 6,12-2-7,-8 0-21,0 0 0,-12-3 9,-10 3-6,-11-2 0,-9 2-2,-13 4 0,-10-4-1,-6 4-6,-11 3-23,-6 0-45,-3 0-81,0-1-62</inkml:trace>
  <inkml:trace contextRef="#ctx0" brushRef="#br0" timeOffset="-52464.98">11970 11074 458,'0'0'22,"0"0"88,0 0-50,0 0-57,0 0 8,-6 132 28,15-63-1,4 0-7,-3 1-9,1-4-12,-2-7 7,0-6-10,-6-6-7,-3-7 2,0-11 5,0-2-7,0-8-3,0-9-33,0-3-60,3-7-115,0-3-154</inkml:trace>
  <inkml:trace contextRef="#ctx0" brushRef="#br0" timeOffset="-51530.33">13876 10611 256,'0'0'26,"0"0"54,-18-83 27,18 58-11,0 5-38,9 1 8,6 8-39,6 2-4,1 9 15,5 0-7,5 23-14,7 15-2,5 8 5,0 10-19,-3 1 1,-8 0-1,-8-5 5,-7-6-1,-15-2-5,-3-6 0,-6-8-1,-17-4 1,0-6 0,-4-11-11,5-6 10,2-3 1,4-11 0,10-15 0,6-12 0,0-8 0,16-9 4,7-4-1,5-8 5,2 4-4,3 1 3,-1 8-4,4 15 2,-10 14-4,-4 11 0,-9 6-2,-6 5-5,0 3-3,-4 0 7,7 0 0,-4 0-17,0 11-28,3 6-12,-1 5-25,2 2-37,-7-2-39,-3-2-153</inkml:trace>
  <inkml:trace contextRef="#ctx0" brushRef="#br0" timeOffset="-50976.28">13666 11351 420,'0'0'59,"0"0"-53,0 0 64,0 0 26,0 0-72,0 0-15,0 0 8,116 4 14,-34-4 12,18 0-20,10 0 0,14 0 1,6-11-19,-3 2 6,-10-5-11,-18 4 2,-23-3-2,-24 4 5,-19 2-2,-17 0 0,-7 4-3,-1 3 0,-5 0-30,-3 0-37,3 0-79,-3 7-71,0 3-86</inkml:trace>
  <inkml:trace contextRef="#ctx0" brushRef="#br0" timeOffset="-49873.44">13600 12600 446,'0'0'2,"0"0"-2,0 0 40,0 0 58,0 0-42,0 0-12,-42-7-8,42 4-9,0-7 7,0-3-3,6-4-31,8-7 3,5-1 1,1-1-3,5-2 2,-1 6-3,-5 5 0,-4 4 0,-3 10 11,-9 3-11,3 0-5,0 13-10,4 12 15,-4 5 3,-2 4 4,-2 2-6,-2 4 0,0-1 4,0 1-5,0-6 1,0-8 1,-2-9 1,-1-8-3,2-6-1,1-3 1,0 0 6,0 0 0,0-6 7,0-11-13,0-6 6,1-7-7,12 0 1,6-6-4,0 4 4,7-2 4,-3 10-4,0 5 0,-5 9 0,0 8-3,-9 2 1,4 0-13,-1 16 7,3 4 4,-6 2 4,1 5 8,0 0-8,0 3 0,-4-8-4,-3 1 4,0-9 7,-3-7-6,0-5-1,0-2 2,3 0-2,-3 0 1,0 0 5,4-12-2,2-5-4,3-7 1,9-3-2,3-5 0,9-1-3,6-3 4,7 7 5,-8 4-5,-3 9-2,-12 12 0,-4 4-1,-3 8-13,-4 14 12,0 9 4,3 1-5,-9 2 5,3 2 8,-3-3-5,-3 0 0,0-4-6,0-2-7,0-7-48,6-7-82,-3-13-127</inkml:trace>
  <inkml:trace contextRef="#ctx0" brushRef="#br0" timeOffset="-48517.02">14701 9445 293,'0'0'86,"0"0"-50,0 0 19,0 0 45,0 0-64,0 0-28,-9-14-6,25 14 6,13 8 24,11-2-8,8-3-4,7 4 3,6-6-1,8-1-14,3 0 7,2 0-4,-3 0-10,-8 0 2,-9 0-1,-14 0-2,-14 2-2,-7 2-4,-6 3 6,-9-1 0,4 3 1,-1 5 4,4 3 0,-2 5 9,0 8-4,1 3 2,1 1-10,-2 9 0,-6 3 6,4 3-7,-7 3 2,3 2 2,-3 7-4,0 3 5,3 9 13,-2 7-12,1 5 6,2 12-3,-1 9 2,0 1-3,-3 16-4,0-4 7,2 7-2,1 5-6,3 1 5,0 4-3,0 7-3,-3 2 3,3 3-3,-3 3-1,0-11-2,-3-1 0,0-7 0,0-7 2,-5-2-2,-5-4 1,-2-11 0,-3-2 0,6-14-1,-4-9 0,7-8 3,0-9-2,-1-11-1,3-14 0,0-4 0,-1-11 2,1-6-1,1-4-2,0-2 6,3-1-11,0-3 12,0 0-11,0-3 6,0 0-2,0-4 1,0 0 0,0-1 11,0 0-11,0 0 0,0 6-9,-3-3 10,3 9-2,-3-4 2,3 0-1,-3 3 0,0-3-1,-1 0 0,0-3 1,-2-4-2,-1 1 2,-6 1-6,-13-5 2,-9 3 0,-17-3 1,-10 0 3,-14-3-3,0-4-5,-3-2 5,4 3-4,10 2-19,14 1-34,13 3-16,12 0-44,8-7-150</inkml:trace>
  <inkml:trace contextRef="#ctx0" brushRef="#br0" timeOffset="-47568.36">16368 9273 311,'0'0'29,"0"0"29,0 0 19,0 0-8,0 0-48,0 0-10,0-75 8,0 65 1,-7 6 3,-9 1 17,-9 3-28,-10 3-3,-12 17 1,-5 16-7,-1 7-1,5 10-2,7 3 4,14-3-4,16-6 1,11-4-1,4-8 0,25-4 10,4-8-1,10-7-8,-5-7 5,7-7-3,-3-2-2,-2 0-1,0-14-12,-5 1-37,-10-1-59,-8 4-141</inkml:trace>
  <inkml:trace contextRef="#ctx0" brushRef="#br0" timeOffset="-46735.15">17163 11471 609,'0'0'7,"0"0"13,0 0 107,0 0-46,0 0-64,0 0-17,48-20 0,24 20 4,13 3 1,12 3-3,-3-2 3,-12 1-5,-12-2 1,-18-2-1,-19 2-4,-16-3-11,-10 4-18,-7-4-24,0 3 28,-8-3-4,-11 6-19,-4-5-54,4 2-47,3-3-88</inkml:trace>
  <inkml:trace contextRef="#ctx0" brushRef="#br0" timeOffset="-46265.37">18323 11301 498,'0'0'71,"0"0"20,0 0-7,0 0-83,0 0 14,-16 92-14,3-25 18,-4 9-4,5 0-1,4 0 6,2-10-20,3-13 2,0-7 10,3-6-7,0-14-5,0-3-4,0-13 4,0-3 9,0-4-9,0-3-40,0 0-56,6-3-38,1-17-151</inkml:trace>
  <inkml:trace contextRef="#ctx0" brushRef="#br0" timeOffset="-4405.26">20278 9416 454,'0'0'11,"0"0"17,0 0 27,0 0-11,0 0-33,0 0 3,0 0 15,53-27 19,-42 27-20,-4 0 0,4 0-18,-1 20-3,5 9 11,-2 8-15,4 6 25,-8 12-15,0-1-6,-2 1 2,0-1-7,-7-4 2,0-1-3,0-9 3,-13-4-1,-3-3-2,-2-9-1,0-6 1,8-7-1,4-8-9,3-3 9,3 0 7,-3-20-7,-2-9-3,5-8 1,0-2 3,8-4-1,8-4 0,13 2 1,0 4 3,10 5-1,4 7-5,5 5 2,-2 1-2,-1 3 2,-9 3 0,-11 4 4,-5 4-4,-10 4 0,-1 0 3,-3 2-3,-2-1 0,3 1-2,0 3 2,-7-2-25,4 2-12,-2 0-16,-1 0-11,-1 0-15,0 0-32,0 2-1,0 8-96</inkml:trace>
  <inkml:trace contextRef="#ctx0" brushRef="#br0" timeOffset="-3735.38">21089 9776 546,'0'0'19,"0"0"44,0 0 38,0 0-62,0 0-28,0 0-11,60-14 2,-34 12 1,0-1 1,2-2-4,-4 5 0,-3-3-10,-4 3-36,-7 0-21,-4 0-19,-6 0-103,0 3-83</inkml:trace>
  <inkml:trace contextRef="#ctx0" brushRef="#br0" timeOffset="-3434.62">21097 9861 314,'0'0'57,"0"0"-7,0 0 32,0 0-10,0 0-39,0 0-16,35-6 6,-6-2 0,1 3-6,-1-2-4,3-3-12,1 6 8,-7-2-9,4 6-1,-3 0-43,-2 0-61,-4 0-105</inkml:trace>
  <inkml:trace contextRef="#ctx0" brushRef="#br0" timeOffset="-2636.75">22350 9520 475,'0'0'25,"0"0"90,0 0-52,0 0-48,0 0-12,0 0 2,-32 61-3,22-32 5,1 1-3,-3-2-3,4-6 1,2-5 10,0-8-12,2-2 2,1-4-2,2-3 0,1 0 5,0 0 3,0-11-8,0-14-12,0-2-6,4-7 3,17-2 6,6-4 9,9 1 2,2 3-2,8 6 0,1 13-7,0 8 10,-3 9-3,-3 0 9,-6 9-2,-5 12-5,-5 1-1,-3 5 7,-5 0-4,-1-1-4,-4 1 0,-4 2 6,-4-2-6,-4-1-11,0 0-25,0-6-39,0-10-83,-1-6-106</inkml:trace>
  <inkml:trace contextRef="#ctx0" brushRef="#br0" timeOffset="-2382.86">22904 9048 273,'0'0'16,"0"0"28,0 0 73,0 0-28,0 0-89,0 0 0,3 8 0,-11 40 43,-8 12-26,-1 8-2,2 7-2,-5-4-5,4-5-4,1-12-2,4-8-2,3-6 0,3-10-27,5-10-48,0-11-85,3-9-72</inkml:trace>
  <inkml:trace contextRef="#ctx0" brushRef="#br0" timeOffset="25.35">22940 9416 324,'0'0'85,"0"0"42,0 0-32,0 0-64,0 0-31,0 0 0,-10 48 4,5-18 7,4-1-6,1-1 5,0 2-7,3-7-3,11-3 1,5-4 0,3-7 9,3-7-7,4-2 4,0 0 2,-2-15-3,-4-7-1,-5-2 2,-12-2-2,-6-6 4,0 3-4,-9-2 8,-9 6 7,0 6-5,-3 2-1,0 14 15,-3 3-27,-3 0-2,2 3-1,1 14 0,7-1 1,4 2-12,9 1-1,4-2-18,0 0-5,19-1-8,11-5-10,9-6-9,7-5 6,2 0 15,-1 0 1,-6-7 22,-2-5 14,-7 4 5,-6 2 2,-9 0 8,-9 6 15,-3 0-6,-2 4-13,-2 12-4,1 7 37,-2 4-18,0 2-14,0-2 5,0-2-11,0-4-1,0-5 2,0-10-2,0 1 9,0-6 2,0-1 2,0 0 17,0 0 2,1-3 11,9-14-34,2-5-9,5-3 0,-1-1 3,6-1 0,5 4-3,2 3 0,-11 8 0,-5 8 3,-6 1 3,0 3-6,-3 0-8,5 7 8,0 8 1,-2 2 7,1 3 6,2 0-12,-2-3-2,-1-1 3,1 0 0,-1-7-3,-1-4-6,2-2-6,-2-3 0,7 0 1,-1-3 2,6-11 0,-6-6 2,1 1 7,-3-5 4,1-2-3,-1 3 0,-4 4 1,0 2 3,-4 7 26,-2 4 17,0 5 11,0 1-20,0 0-28,0 0-11,0 4-12,0 12 12,0 4 3,-3-1-1,3 2-1,0 1-1,0-1-3,1 1-8,11-2-15,8-6-23,5-4 17,5-8-12,3-2 19,-2 0-4,-1-14-5,-3-3-7,-5-7 18,-7 4 23,-3-3 1,-6 3 5,-2 3 22,-4 7 14,0 8 9,0 0-3,0 2-12,0 0-27,0 4-9,-4 13 0,-5 3 1,4-1 0,4-2 0,1 2-1,0-5-17,5-1-28,14-6-26,11-7-47,5 0 32,1 0-38,-1-14 55,-5-4-56,-8-3 94,-2 4 31,-6-3 35,-8 1 50,-3 7 19,-2 2-17,-1 3 0,0 5-4,0 1-26,0 1-33,-4 0-8,-9 13-10,-5 5 6,1-1 0,3 0-4,1-3-8,7 3 3,2-4-3,2-4 0,2-3 1,0-3 6,0-3-7,0 0 1,2 0 8,13-15 4,3-1-6,0-2-11,1-1 4,-5 2-4,-1 0 1,-3 5 6,-3 5-3,-6 4 0,-1 1 4,0 2-4,0 0-8,4 0-3,-1 10 11,2 4-2,1 0 5,1-1 4,2 0-7,2 0 0,-5-6 0,3 0 1,4-7 0,4 0 0,2 0-1,4-4 4,4-6-4,0-3-10,4-4 3,4-3-1,2-2 7,2 2-3,3-2-1,-4 8 4,0 3-6,-5 6 4,-6 4 3,-8 1-5,-7 0 1,-5 7 1,4 5 6,-4 0 2,1 0-3,2-2-2,-1-3 2,-2-2-2,-2-2 4,-2-1-7,-3-2 8,2 0 5,-1 0-6,-1-13 2,0-4-6,0-3-7,-3 1 5,-11 1 0,-6-1 0,-6 8 2,-2 5 0,-3 6 0,-4 4 0,-4 21-2,-4 8 8,0 1-6,4 5 12,11-2-12,10-4 0,9 0-2,8-5 2,1-7-1,0-8-4,4-3 5,11-6 2,4-4 7,7 0 3,5-14-2,3-8-8,2-2-2,1-3 3,-1-1 0,-2 1-3,4 4 0,-5 4 3,-6 5-8,-8 7 5,-9 4 0,-2 3-10,2 4 0,-1 12 10,2 0 1,2 4 0,-1 0-1,6-3 0,-3 1-1,0-8-5,-3-3 2,-2-6 4,-1-1 1,2 0 2,2-11-3,-3-8 4,-1-5-3,0-5 0,-3-5 0,5-5 0,3-11 2,4-6 1,5-9 0,-1-8 13,-4 7-11,-3 9 2,-6 15 14,-1 19 41,-8 10-7,0 6 9,0 7-15,0 0-39,0 7-11,-8 16-17,-10 17 14,-1 13-4,-4 10 13,4 8-8,4-1 2,3-4-7,3-10 7,6-6 0,3-5 4,0-8-5,0-7 1,9-7-3,1-6-16,-1-8-2,5-8-12,4-1-10,9-5-28,4-17-43,-3-7-49,-9-4-152</inkml:trace>
  <inkml:trace contextRef="#ctx0" brushRef="#br0" timeOffset="272.95">24328 9264 576,'0'0'10,"0"0"-8,0 0 3,0 0-5,0 0-128,0 0-87</inkml:trace>
  <inkml:trace contextRef="#ctx0" brushRef="#br0" timeOffset="2704.43">26329 9631 546,'0'0'61,"0"0"36,0 0 0,0 0-42,0 0-55,0 0 10,0 0-6,2 0-4,3-10 10,6-7-9,4-9 0,4-8-1,3-7 1,2-6 0,-1-10-1,2 1 4,-2 3-3,-7 7 0,-4 17 0,-8 12 1,-2 7 5,-2 10-6,0 0-1,0 0 6,-9 2-6,-15 19-7,-4 8 6,-1 5 0,10-1 2,10-7-2,8-3-7,1-7 8,1-6-2,17 5 4,2-3-2,5 1 1,2 4 10,-4 0-8,-3 5-3,-5 3-6,-6 0 6,-1 1 7,-3 1-6,-4-4-1,-1 0 9,0-7-9,0-2-14,0-8-6,0-1-14,2-5 7,4 0 4,5-8 9,8-12 13,8-3-1,6-7 0,2-3 0,7-3 2,1-4 0,6 4 1,1 3-1,-6 12-1,-12 5 1,-16 12-1,-10 4 0,-3 0-3,0 4-9,2 13 13,-2 2 4,1-5-4,1 3 1,-4-4-1,1-7 4,-1 1-4,-1-3 0,0-4-4,0 0 9,0 0 2,0-4-7,0-6 6,0-7-6,-9-2 0,-1-1 3,-7 6-3,-1 1 2,-6 10 3,-4 3-2,-6 8 0,-2 14-4,-3 7 1,7 4-3,8 0 3,9-4 0,7-5-2,5-4 2,3-3-3,0-8 2,0-1-3,0-5 4,2-3 1,8 0 7,4 0 2,3-11 4,6-1-3,-1-8-10,5-1 0,3-4 1,1 1 0,-2 5 2,-4 5 1,-7 8-5,-5 6-5,-4 0 4,3 6 1,3 11-7,3 3 6,1 0 1,5-3 0,0-5-1,3 1-15,-3-6 10,-5-7-12,-1 0 18,0 0-3,-3-10 7,0-7-4,-5-8 1,-1-5 3,0-7 3,0-9 7,3-7-6,3-10-5,2-5 12,-4-9 25,-1 7-17,-3 4 3,-2 13 4,-4 18 6,-3 15 9,0 16-11,0 0-5,0 4-29,0 17-15,-9 20 7,-4 16 8,-2 10 0,3 9 0,6-2-1,3 5 0,3-9-22,-2-6-15,1-11-9,-2-8-6,1-12-18,2-5-2,0-12 8,0-9-15,3-3-39,16 0 1,4-13 14,3-6-45,0-5 109,-2-5 24,-3-1 16,-1-1 54,-7 12 41,-3 7-25,-7 10 37,-3 2-10,0 0-44,0 4-34,0 8-6,0 3-7,0-2 4,0-4-10,5-1 1,5-3-1,4-5 6,2 0-2,5-2 10,3-15-10,-1-2 3,-4-1-5,-6 1 0,-9 2 2,-4 6 13,0 2 37,0 9-11,-11 0-3,-9 6-34,-8 18-6,-4 8-1,4 2 1,6-2-1,7-1 1,5-2-3,7-5 3,3-5 0,0 1 1,7-8-2,12-1-2,4-8-13,5-3-6,5 0 7,4-14-55,1-9-56,-6-7-121</inkml:trace>
  <inkml:trace contextRef="#ctx0" brushRef="#br0" timeOffset="2936.38">27239 9025 596,'0'0'49,"0"0"-45,0 0 100,0 0-49,0 0-49,0 0 7,107-15-13,-34 15 4,6-3 3,-1-1-7,-7-1 0,-11 0-38,-16-2-55,-16 4-63,-15-4-191</inkml:trace>
  <inkml:trace contextRef="#ctx0" brushRef="#br0" timeOffset="4871.92">20304 11239 439,'0'0'11,"0"0"12,0 0 74,0 0-38,-13-76-31,17 66-18,8 0 1,5 6-5,-5 1-5,1 3 10,4 4-11,-8 19 6,1 7-6,-4 9 21,-5 4-5,-1-7-11,0 0 1,0-3 1,-3-6-2,-7-4-5,3-10 5,4-9-1,0-1 0,3-3-3,0-6 3,0-11 0,0-10-2,0-5-4,0 1-1,13-5 3,3 4 2,4-2-2,-2 9 0,3 8 5,-8 6 0,0 8-10,-2 3 4,4 3-2,-3 15-2,1 8 5,4-3 2,-7 3 0,2-3-2,-5 0 2,-2-6-2,-1-4 1,0-3 0,-1-7-1,-3-3-4,0 0 4,4 0-7,3-3 6,8-14-10,8-2 8,3-9 2,6-1-2,1-7-2,-2 4 0,-3 4 2,-7 7 3,-7 10 6,-8 7-3,-5 4 7,1 0-10,-1 10-5,2 12 5,-2 8 2,-1 1 15,0 0-8,0 1-6,0-6-1,0 0 3,0-2 0,0-4-1,2-5-4,-1-4 0,2-6-3,0 1 3,2-4 0,1-2-25,9 0-25,4 0-32,11-8-24,5-8-113</inkml:trace>
  <inkml:trace contextRef="#ctx0" brushRef="#br0" timeOffset="5141.49">21453 11289 232,'0'0'431,"0"0"-424,0 0 80,0 0-50,0 0-37,0 0-5,27-10 5,-8 10 3,4 0-3,-4 0-3,1 0-29,-3 0-9,-3 0-31,-4 0-50,-9 0-88</inkml:trace>
  <inkml:trace contextRef="#ctx0" brushRef="#br0" timeOffset="5357.8">21359 11394 299,'0'0'110,"0"0"-76,0 0 43,0 0-27,0 0-30,0 0 28,51 9 9,-20-9-26,1 0-19,-1 0 3,-3 0-13,1 0-2,-6-3-18,0 3-47,-4 0-88,-4 0-163</inkml:trace>
  <inkml:trace contextRef="#ctx0" brushRef="#br0" timeOffset="7733.9">22585 11165 500,'0'0'11,"0"0"10,0 0 62,0 0-74,0 0-4,0 0-5,0 70 9,0-33 11,0 2-13,0-6-3,-3-2-3,-1-6 2,1-11-2,-3-3 4,4-6-2,1-5-1,1 0-2,0 0 4,-2-13 3,2-10 4,-1-3-10,1-4-1,0 0 2,0-3 3,6 1-5,6-1 0,0 3 3,4 9-2,2 5 7,4 9-8,4 7 0,3 0-2,4 4 2,3 18 14,2 1-7,2 7 1,-5 3-8,4-2 0,-1 1 0,0-2 1,-3-7 1,-10-2-2,-5-6 0,-9-5-20,-5-3-41,-6-2-29,0-5-111,-10-3-103</inkml:trace>
  <inkml:trace contextRef="#ctx0" brushRef="#br0" timeOffset="8034.42">23067 10799 351,'0'0'47,"0"0"67,0 0-13,0 0-64,0 0-37,0 0 5,17 47-4,-17 15 45,0 7-32,0 1-8,0 2 1,0-6-7,0-2 4,-3-6-4,-1-10 0,4-9-45,0-11-22,7-11-80,9-9-18,3-8-89</inkml:trace>
  <inkml:trace contextRef="#ctx0" brushRef="#br0" timeOffset="8303.83">23262 11265 197,'0'0'97,"0"0"59,0 0 8,0 0-135,0 0-26,0 0-3,-7 46 7,5-16-2,2-3-3,0-5-2,0-2-3,13-3 3,4-8 2,5-6 1,4-3 6,7 0 7,-1-14-7,1-8-1,-3-6 6,-13-3-6,-10 1 8,-7-2-2,-2-1 17,-20 6-14,-3 7 17,-3 8-18,-2 7-11,-2 5 8,3 0-13,-6 15-9,8 4-8,5 5-24,12-2-20,6 2-38,4-2-46,11-5-80</inkml:trace>
  <inkml:trace contextRef="#ctx0" brushRef="#br0" timeOffset="8551.21">23674 11364 362,'0'0'59,"0"0"-58,0 0 29,0 0-20,0 0 13,0 0-17,11 16-5,-11-16 9,1 0 1,-1 0 4,0-9 29,0-1-33,0 3-11,0 0 2,0 4-5,0 3 3,0 0-43,0 3-86,0 5 14</inkml:trace>
  <inkml:trace contextRef="#ctx0" brushRef="#br0" timeOffset="9253.08">24396 11200 673,'0'0'21,"0"0"136,0 0-72,0 0-85,0 0-14,0 0 14,-33 60 2,20-28 0,5-6-2,7 0 2,1-6-2,0-6-16,0-7-8,10-7-18,6 0 7,0-2 30,3-17-5,-4-4 1,-6-3-20,-8 0 29,-1-1 0,0 0 6,-15 1-5,2-1 5,-2 1 4,5 4 1,5 2-3,5 3 5,0 4-5,0 3-8,15 3 1,3 4-2,3 3-9,-6 0 9,2 6-3,-1 17 3,0 10 1,-3 13 0,1 11 21,-10 15-5,-4 12 11,0 11-22,-4 7-5,-19 4 7,-7-3-5,-4-8 5,4-9-6,7-17 2,9-16-6,11-16 2,3-14-7,0-14-4,13-9-4,7 0 8,2-16 8,2-17 5,0-3-3,-9-11 0,-6 0-1,-9-1 0,0 1-1,-9 11 12,-12 9-12,-1 8 1,-1 9 0,7 4-1,4 6 0,5 0-10,7 0-37,0 0-37,0 0-23,25 0-24,8 0-35,7-4-131</inkml:trace>
  <inkml:trace contextRef="#ctx0" brushRef="#br0" timeOffset="14319.04">25370 11060 433,'0'0'1,"0"0"2,0 0 13,0 0-14,0 0 2,0 0-2,46-39 4,-44 23 12,-2 0-4,0 2 6,-5 6 17,-8-1-17,-2 9 6,-6 0-11,-3 6-5,-6 19-1,-3 4-6,2 13 0,4 2 13,9 5-1,12-2-14,6-1 0,0-7 1,18-3-1,3-10-1,5-2-4,0-15-7,1-9 4,3 0-1,0-7 6,1-15-3,1-4 5,-4-2-5,-4-1-1,-5 0 0,-4 2 6,-7 8 1,-4 5 2,-4 7 6,0 6 31,0 1-11,0 0-29,0 11-6,-4 13 3,-3-1 3,6 3 0,1-6 2,0-1-2,6-5-2,15-4 1,1-4-2,10-6 3,2 0 0,-1-6 1,-1-14-1,-3-1 3,-10-1-3,-5-4 6,-10-1-6,-4-2 1,-1 2 3,-19 0 0,-6 12 1,-6 4 0,-2 11 4,-7 0-7,0 14-4,4 8-2,7 5 4,10 2-1,11-2-1,9 0-3,0-4 5,20-3-2,6-5-7,9-11 0,7-4 0,4 0 6,3-12 1,5-8-4,-4 0 6,1 3 0,-6 0 5,-5 2-5,-7 7 1,-9 1-2,-9 7 1,-6 0 0,-3 8-12,0 11 0,1 1 12,-4 3 3,-3-3-2,0-3-1,0-4 2,0 0-2,-5-6 5,-2-2 10,1-5-5,3 0 4,3 0 7,0 0-8,0 0 3,0-12-9,0-8-2,5-3-9,11-4 4,2-2 0,3 6 0,-2 6-1,-5 6-2,-5 8 2,1 3-7,-1 3 8,2 14-10,2 4 9,1-1 2,-3 0 3,1-4-1,-1-3-1,-3-9-2,-3 2 1,-3-6-1,4 0 0,3-6 0,7-11 0,5-2 10,-3-5-10,-2 7 2,-7 4-1,-4 4-1,-2 8-1,-2 1-6,2 0 3,1 14-8,2 3 7,3 5-3,2-2 8,2-3 9,-1-4-5,1-3-4,0-8-2,0-2 2,2-7 0,4-15-1,1-8-14,-1-3 8,-7-4-2,-2-2 9,-7-3 0,-3-2-1,0-4 1,0-9 2,0 4 3,0 4-5,0 15 7,2 14 3,-2 15 15,0 5 1,0 0-26,0 22-6,-3 18-3,-7 18 9,1 16 3,-2 12-3,1 13 5,-1 10-5,4 4 11,1 5-11,0-2-2,1-10 1,-5-14 1,-5-19 1,-3-17-1,-3-13 0,6-14 2,2-6-2,5-13 5,2-10-5,0 0-4,-1-26-6,3-17 10,1-13-6,3-14 2,0-12 8,17-14-6,10-10 9,6 0-5,6 5-2,4 14 0,-1 19 0,-5 21 0,-7 20 0,-6 18 0,-6 6-2,-2 3-3,-7 12-6,-3 15 11,-6 2 0,0 1 3,-15 4 4,-7-5-7,1-6-1,4-3-24,7-10-12,4-8-27,6-2-36,0 0-9,16-12 54,10-9 42,5-4 9,2-1-4,1-2 8,-5 3 3,-7 8 0,-10 4 41,-6 9 6,-4 4 52,-2 0-24,0 0-39,0 6-27,-2 11-10,-6 3 2,2 4 0,2-2 1,4-2-5,0-6 0,0 0-2,7-9 2,7-1 0,4-4 11,6 0-10,2-16 6,-1-4-4,-3-6 1,-9-2 3,-11-2-7,-2 4 1,-11-1-3,-11 9 6,-2 4 5,-3 11 10,2 3-4,0 3-14,1 14-1,4 6-1,8 2 1,9 3-1,3-6-1,3 1-9,23-6-2,5-3-9,9-6-4,2-8-11,3 0 25,2-8-13,-3-12-12,-1 0-4,-9-3 16,-7-1 24,-6 5 1,-9 4 5,-6 3 9,-1 8 31,-5 1 27,0 3-40,0 0-12,0 14-17,-3 6-1,-5-1 1,2 5 0,6-4-6,0-3 5,0-3-2,3-3 0,9-7-7,4-4-3,2 0-2,6-3 12,1-11-3,-2-3-9,-4-3-2,-2 0 14,-4 1 9,-1 0-9,-5 5 2,-4 8 0,-1 2 36,-2 4-2,0 0-26,0 7-9,0 9-1,0 4 7,0 1-2,0-3-5,0-4 3,0 0-9,6-8-2,3-3-24,3-3-22,4 0 20,4-16 2,3-1 15,3-3-10,-8 3 7,-3 0 20,-6 2 7,-5 5-1,-2 7 19,-2 2 15,0 1-1,0 0-30,0 14-3,-6 5 0,-3-1-1,1-2-5,-1 0 1,3-3 5,3-2-4,0-5-1,0-1 1,2-2 4,1-3-5,0 0 19,0 0 4,0-12 2,0-4-22,9-4-8,1 1 4,5-1 0,-1 3 0,0 0 3,-2 7-3,-3 4 0,-4 6-3,-2 0 1,3 6-13,3 8 12,4 3 3,1-1 4,-1-2 0,-3-4-4,-1-1 3,-2-8-2,1-1-1,0 0-5,5-10 1,8-8-2,7-1 1,5-2 4,0-4-36,1 1 25,-1-2 5,0 6 3,-6 1 1,-8 9 2,-8 6 1,-3 4-2,-5 0-2,2 4 0,0 13 4,-2-2 8,0-1-7,-2-5 1,1-6 2,-1-3-1,1 0 0,0 0-3,-2 0 18,2-12-16,-2-5 0,0 0-2,0 4 0,-13-3-2,-3 7-1,-1 3 3,-3 4 7,-1 2-7,-6 2 0,-1 17 1,-2 6-1,4 2 7,5 6 3,7-4-1,8 0-6,6-1-1,0-4 0,11-5-2,9-3 4,0-5-1,2-9-3,1-2 9,0-2-6,-3-18 5,2-10 4,-1-7-10,-4-5 0,-1-5-2,-5-2-2,-5-11 2,-3-9 5,-3-4-4,0 0-1,0 1 2,0 19 9,0 19 7,0 17 36,0 12-10,0 5-16,0 7-28,-5 25-15,-7 15 7,1 15 8,1 4 2,7 6-2,3-1 0,0-1 0,5-9-1,11-10-8,-2-9-2,0-9-11,-5-16 4,-4-7 3,-1-10 11,4 0-13,2-4-6,5-8 20,3-10-1,-4 0 4,-4 5 8,-4 5-8,-3 5 0,-2 7 12,-1 0 5,2 0-17,-2 0-11,1 7 2,1 2 7,5-1 1,2-6-23,5-2-31,8 0-9,5-2-12,1-13-21,2-1-12,-8 0 69,-4 3 36,-5 3 4,-6 0 2,-4 6 19,-3 4 28,0 0 16,0 3-34,-2 11-18,-7 3 20,-1 3 3,2-1-24,2 0-5,3-5-5,2 1 0,1-6 4,0-4-6,0-5 8,0 0-7,0 0 9,0 0 28,6-9-6,7-7-32,5-2 1,-1-1-1,2-1 3,3 0-1,-2 1-2,-1 5-6,-5 11 6,-3 0 0,-3 3-3,-2 0-4,3 9 0,0 5 2,-2 3 9,1-1-4,0-2 3,0-5-2,0-3 6,-5-1-7,3-5 2,4 0-5,4-8 1,6-4 0,9-5-13,2-4 13,3 2-23,-1-1-25,-5 1 50,-1 2 0,-3 5 5,-6 1-5,-2 11-3,-7 0-1,-1 0-1,-1 6 6,-2 4-1,1-1 4,-3-1-1,0-2 9,-2-5-11,-1-1-1,0 0 2,0 0 10,0 0 2,0-7-8,-3-6-5,-7 1-1,-5 1 0,0 3 2,-6 2-2,-1 6-6,-2 0 2,-6 7 4,0 14 3,2 1 1,2 4-1,7 1 5,10-4-5,8-6-3,1 2-2,1-6 2,14-3 2,3-3-1,3-7 4,-2 0 11,5-2-4,1-15-11,2 0 2,-2 0 4,-3 0-7,-2-2 5,-3 5-3,-4 0-2,-4 5 1,-4 3 17,-3 6 3,-2 0-21,0 7 0,0 15 0,0 12 8,-4 8-5,-8 11-3,-1 7 0,-5 9-3,0 3-5,0 4-19,-1-3 2,4-7-2,-3-10 17,3-9 7,-3-10-2,-1-12 5,1-8 10,0-4 3,4-9 6,3-4-3,2-3 38,-1-15-11,6-15-17,2-6 15,2-11-17,3-9-4,17-7-18,5-4 0,4 4-2,1 4-19,-4 6-36,-2 2-41,-10 4-42,-10 4-157</inkml:trace>
  <inkml:trace contextRef="#ctx0" brushRef="#br0" timeOffset="14519.23">28295 10779 466,'0'0'39,"0"0"-32,0 0-14,0 0-18,0 0-174</inkml:trace>
  <inkml:trace contextRef="#ctx0" brushRef="#br0" timeOffset="15198.92">29509 10747 521,'0'0'26,"0"0"112,0 0-75,0 0-63,-19 75 0,8 4 17,1 9 7,4 7-16,-1 3 11,2-5-11,-1-4-3,-3-2 2,-6-9-7,-3-12-2,-6-10-5,0-11 7,-1-14-3,5-11-3,4-10-3,1-10-14,4 0-1,-3-20 11,1-19-18,-1-13 19,1-12 2,5-9 8,7-11 1,1-11 1,9-6 3,22-11 0,15 3-1,11 10 5,4 23 2,-3 26-7,-5 24 1,-9 18-1,-6 8-2,-9 20-6,-6 14 4,-11 6 2,-9 5 2,-3-5 4,-3-1 11,-21-8-8,-5-1 4,-6-5-4,-4-5-9,2-6-8,5-8-10,10-2-42,13-4-59,9-13-85,3-7-143</inkml:trace>
  <inkml:trace contextRef="#ctx0" brushRef="#br0" timeOffset="16991.42">29743 10875 258,'0'0'12,"0"0"58,0 0-14,0 0 2,15 77-34,-6-71 14,-1-3-18,-2 0 11,0-3-6,4 0 10,-1-16-5,1-1-12,-3-5-16,-3 4-1,-4-1 16,0 7-17,0 5 24,-3 4 15,-6 3-16,-5 0-3,-3 5-20,-6 15-5,2 6 5,3 1 0,6 0-2,4-4 2,5 4 2,3-5-2,0-2 1,3-3 0,13-5-1,-1 2 7,3-11 1,4-3-3,0 0-4,4-3 10,5-14-5,1-6-2,-2-2-1,-4-5 1,-2-4 3,-6-2-7,-5 3 2,-4 4 4,-4 9-3,-5 10-2,0 6 2,0 4 14,0 0-5,0 0-12,-5 17-6,-1 2-2,0 4 7,3-2-2,3 1 2,0-1 0,0-1-2,0 0 3,5-4 2,1 3-2,0-6-15,0-3 12,0-3-18,1-4-7,4-3 3,8 0-11,5-3 35,4-11-20,0-4-9,-2-4 2,-4-3 5,-4 5 5,-7 1 18,-3 8 0,-6 5 2,-2 3 12,0 3 31,0 0-22,0 6-21,0 11-2,-7-1 0,2 3 3,4-4-1,-1-2-2,2-3-1,0-4-2,0-2 2,0-4-3,2 0 0,9 0 2,3-14-1,1 0 3,1-5-2,-2 5 2,-4 5-3,-2 2 0,-7 7 3,-1 0 0,0 4-6,0 8-2,0 9 8,0-3 2,8-3-2,5 0-1,1-8 1,3-3-3,-2-4-4,3 0 6,-4-14-1,-3-5 2,-2-6 2,-4 0-1,-5 2 6,0-4 3,-3 7 11,-12-2 2,-4 6 1,-2 9 2,0 7-26,-3 0-2,2 9 2,2 8-2,10 5-7,7-2-12,3 1-18,6-4-7,21-5-21,6-1 14,5-5 25,7-6-25,1 0-2,2-3 31,-1-14 21,-6-5 3,-8 2-1,-11-2 1,-11 0 3,-11 0 19,0 2 50,-2 0-3,-10 6-5,-3 4 3,-1 10-10,-8 0-25,-4 7-28,-4 16-1,-1 8-2,5 1 4,6 4-1,7-2-1,6-5-3,9-2 1,0-5 0,2-2-1,15-3 2,5-10-4,0-5 3,0-2-1,-1-6 11,-2-17-8,1-3-2,-4-6 7,-4-9-8,-3-5 2,1-3-1,-1-8-1,0-7 0,1-8 3,-4-6 14,-1-1 0,-3 9 19,-2 17 2,0 20 4,0 16-4,0 11 15,0 6-10,0 0-43,-5 4-3,-3 18-13,-3 21 8,-3 13 8,4 10-1,6 11 1,4-1-4,0 2 3,0-11-2,0 0 3,11-12-2,-2-12-14,-1-10-3,-4-11 10,1-8-2,-1-11 10,-1 0-18,2-3 7,2 0-5,8-6 15,3-14-3,9-9 10,0-5-10,2-5 10,-2-4-8,-3 4 3,-6 1 0,-5 12 1,-5 11 4,-7 11-1,-1 1 15,0 3-11,0 0-8,0 12-21,5 12 11,-1 2 10,7 4 0,-1-4 1,-1 1-1,1-4 0,-5-6 0,-2-1 1,-3-6 0,0 0 0,-5 1 0,-15-2-2,-6-4-30,-8-2-93,-9-3-107</inkml:trace>
  <inkml:trace contextRef="#ctx0" brushRef="#br0" timeOffset="17260.99">30320 10735 502,'0'0'14,"0"0"-9,0 0 60,0 0-65,0 0-65,0 0-99</inkml:trace>
  <inkml:trace contextRef="#ctx0" brushRef="#br0" timeOffset="19051.8">23224 12120 555,'0'0'28,"0"0"126,0 0-27,0 0-88,0 0-39,0 0 5,-27 59-3,19-17 4,4-1-5,2-4-1,2-7-17,0-8-36,0-5-21,14-7-41,3-10-47,3 0-84</inkml:trace>
  <inkml:trace contextRef="#ctx0" brushRef="#br0" timeOffset="19415.32">23382 12193 172,'0'0'121,"0"0"39,0 0-99,0 0-37,0 0-4,0 0-5,-18 79-12,9-58 7,4-4-10,-1-5 9,3-5 0,3-4-9,0-3 6,0 0 2,0 0-3,0-13 14,11-10-19,8-4-3,6 1 3,5-4 0,2 4 16,-1 6 6,-4 4-10,-9 12 29,-5 4-13,-4 0-18,-1 7-2,2 10 2,-6 5 2,1-2-4,-5 0-4,0-1 11,0-5-15,0-1-5,-8-3-27,-5-6-25,1-4-91,-4 0-209</inkml:trace>
  <inkml:trace contextRef="#ctx0" brushRef="#br0" timeOffset="19738.26">23388 11889 458,'0'0'3,"0"0"4,0 0-7,0 0-25,0 0-76,0 0-131</inkml:trace>
  <inkml:trace contextRef="#ctx0" brushRef="#br0" timeOffset="20202">24902 12240 220,'0'0'125,"0"0"-89,0 0 105,0 0-22,0 0-43,0 0-25,37-3 3,-28-11-14,-2-8-9,-4-3-16,-3 0-6,0 4-1,-12 1-3,-5 7 1,-9 6 8,-2 7-14,-6 0 2,-5 22-2,1 7-1,1 9-3,9 1-1,8-2 5,13-3-2,7-7 2,0-4-8,13-7 6,5-5 0,0-9 2,1-2 0,4-2 0,4-18 4,-3-7 7,1-3-9,-1-2-2,-2 2 0,-4 7 3,-3 3-3,-4 9 11,-7 8-3,-1 3-8,4 0-6,1 3-2,4 14 5,6-1 3,-3 4 10,1-6-10,2 1-1,0-5-1,4-6-72,3-4-28,-2 0-124</inkml:trace>
  <inkml:trace contextRef="#ctx0" brushRef="#br0" timeOffset="22007.27">25761 12154 526,'0'0'27,"0"0"-13,0 0 115,0 0-31,0 0-45,0 0-19,10-37-34,-7 57-8,2 6 8,2 7 16,5-3-12,0-6 0,6-5 1,1-6-5,5-6 1,2-7-1,2 0-3,3-17-1,-1-5 4,0-5 0,-6 2 1,-8 0 4,0 2-4,-5-1-1,-1 5 2,-4 9-2,-1 5 1,-2 5-1,-2 0-6,4 12-15,-1 21 13,2 14 8,-2 9 6,1 9-4,1 13-2,3 6 5,6 13-5,-1 5 0,-4 0 2,-7-6 0,-3-6-2,-18-11-22,-16-4 3,-11-7 19,-10-7 0,-7-8 0,0-10 0,-1-4 6,5-19-6,7-7 7,9-13-7,7-5 3,8-23-6,4-12 3,12-15-4,11-9-2,0-7 2,30-6 4,10 1-1,8-5 1,11-6 0,8-2 1,9 2-2,2-1 1,-7 3 0,-11 4 2,-16 5-2,-16 11 0,-12 13 3,-13 14 0,-3 15 16,0 7-5,-5 9 3,-5 5 0,-2 2-8,-5 5-9,-5 19 0,-1 11-7,2 2 12,7 0-10,7-2 7,7-4-2,0-3 0,4-4-4,14-4 3,5-3-2,3-8-4,0-6-4,0-3 9,0-3 2,3-16-8,6-8 16,2-5-8,4-2 0,3-6-5,-2 5 5,0 4 0,-6 8-3,-12 10-1,-8 10 2,-7 3 0,-1 0-12,2 10 5,-1 3 8,-2 3 1,2-2 0,-4-1 0,-4-9 1,-1-1-1,0-3 0,0 0 0,0 0 0,0-4 0,-4-9-7,-8-2 1,-2 1 2,0-3-2,-3 4 3,-2 2 3,-2 8 0,0 3 8,-1 0-8,-4 10 1,1 11 2,4 1-3,2 8 0,8-6-1,8 1 1,3-4 0,0-4-2,3-2 0,11-5 4,2-6 1,0-4 1,2 0-4,2-4 5,1-12-2,2-1 8,0-3-8,-2 0-2,0 1 0,-2-1-2,-4 7 1,0 4 0,-8 4-2,-1 5-1,-1 0-3,-1 5 2,3 7 4,-1 5 0,1 0 0,0-4 0,3-1-1,1-2-2,-1-6-2,4-4-3,-1 0 5,5 0 3,2-7 2,2-6 0,2-6-2,-2-1 0,-1-3 5,0-5-5,1-5 0,-2 0 2,-3-2 2,-3 4 1,-4 5 0,-5 9 23,-5 10 1,0 4-8,0 3 18,0 0-26,-11 7-13,-7 9-3,1 4 2,5-3-1,7 0 1,5-3-8,0-2 6,0-2 0,11 3-4,2 1-2,1 5 7,-1 2 4,-3 4-5,-2 2 3,-4-3-1,-2-5-9,-1-6 8,1-3-2,2-3 3,1-7 0,4 0-12,1 0-1,8-10 14,4-7 0,2-5-2,2-2-21,-3 2-55,-2-3-57,-6 0-173</inkml:trace>
  <inkml:trace contextRef="#ctx0" brushRef="#br0" timeOffset="23497.19">20742 13971 389,'0'0'32,"0"0"-10,0 0 86,0 0-17,0 0-37,0 0 2,10-67-22,-10 46-10,0 2 1,-2 4 0,-12 0 9,-2 6-1,-7 9 3,-7 7-32,-13 29-3,-8 13-2,-4 18 1,6 5-1,16 1 1,16 2-9,17-9 9,0-6 1,23-14-1,7-9-5,7-11-6,5-13 0,4-10-15,5-3-24,4-13-29,3-12-55,-3-1-95</inkml:trace>
  <inkml:trace contextRef="#ctx0" brushRef="#br0" timeOffset="23813.6">21532 14300 631,'0'0'59,"0"0"-40,0 0 37,0 0-56,0 0 0,0 0 0,68-13-11,-45 8-57,-1-2-56,-7-3-121</inkml:trace>
  <inkml:trace contextRef="#ctx0" brushRef="#br0" timeOffset="23998.49">21476 14416 443,'0'0'46,"0"0"35,0 0 5,0 0-60,0 0-4,0 0-3,33 4 2,-11-4-13,0 0-3,0-7-5,-2 7-10,2-3-65,0 3-75,-3-5-130</inkml:trace>
  <inkml:trace contextRef="#ctx0" brushRef="#br0" timeOffset="24746.24">22800 14125 575,'0'0'10,"0"0"72,0 0 49,0 0-108,0 0-18,-103 118-4,75-57 7,-2-1 2,7-8-9,3-5 3,5-8-2,-2-12-2,8-8-1,3-9-6,5-10-13,1 0-6,0-7 6,0-18 4,0-6-5,0-7 18,4-2 3,7-1 3,7-5 0,-2-7 10,10 0 3,0 5 13,4 11-26,1 13 16,1 14-10,-1 10-8,4 0-1,1 21-3,3 18 3,3 10 3,4 5-2,2-1 2,4 2-3,-1-6 4,-6-8-3,-11-5-2,-8-12 1,-12-9-16,-9-8-38,-5-7-31,0 0-50,-6-12-60</inkml:trace>
  <inkml:trace contextRef="#ctx0" brushRef="#br0" timeOffset="25047.09">23194 13772 465,'0'0'21,"0"0"53,0 0 54,0 0-70,0 0-58,0 0 11,-19 122 3,8-46 19,3 7-4,4 3-6,1-4-16,1-6-2,0-4-4,-1-11 5,-2-12-6,4-14 0,1-10-44,0-13-14,7-12-27,15 0-47,5-12 48,6-15-84,1-6-18</inkml:trace>
  <inkml:trace contextRef="#ctx0" brushRef="#br0" timeOffset="25316.41">23361 14337 60,'0'0'119,"0"0"-2,0 0 14,0 0-4,0 0-52,0 0-56,12 3-7,-12 31-9,-3-3 1,3 0 10,0-8-9,4 1-4,12-7 1,3-8 3,1-6 1,3-3-6,-2-3 8,3-14 3,-7-9 1,-2-1-10,-7-4 14,-8-3-15,0 4 25,-3 0 2,-11 10-16,-2 6-6,-2 9 8,-3 5-14,-3 2-15,5 15-53,3 0-32,5 2-74,8-5-194</inkml:trace>
  <inkml:trace contextRef="#ctx0" brushRef="#br0" timeOffset="25586.04">23668 14483 243,'0'0'161,"0"0"-106,0 0 40,0 0-1,0 0-47,0 0-21,30-24-20,-18 7-4,-2 0 2,-2 8 0,-5 3-2,-2 4-2,-1 2-3,0 0-26,0 5-34,0 4 26,0 2-89,0-5-122</inkml:trace>
  <inkml:trace contextRef="#ctx0" brushRef="#br0" timeOffset="26473.29">24815 13991 507,'0'0'17,"-21"-74"32,12 57 111,5 12-40,1 5-30,-8 9-43,-8 17-47,-6 19 0,1 3 3,-2 5-3,13-7 0,7-3-4,6-10-11,0-7-8,0-12-4,15-11-25,4-3 19,7-7 28,4-18 2,-4-9 3,-3 1 3,-11-4 2,-8 2-2,-4-2 6,0 1-7,0 0 1,0 2-3,0 2-3,0 5 3,0 8 3,0 2-2,6 4-1,10 6-5,1 3-2,-1 1 6,0 3 0,1 3 1,-1 30-1,1 14 1,-2 15 11,-3 14 7,-3 10-10,0 7-6,-9 9 10,0 1-8,0-1-1,-4-10-1,-4-5 8,3-15-10,4-16-6,1-12 2,0-16 0,3-11 3,4-14-14,5-3 15,2-12-3,-3-18 3,-5-7 2,-6-8 5,0 1-3,-22-3 2,-11 8-3,-6 7-3,-2 8 8,5 7-8,9 8 4,14 2-4,7 4 5,4 3-5,2-4-19,6-2-35,22-4-44,19-6 25,11-4-52,5-6-24,1-5-151</inkml:trace>
  <inkml:trace contextRef="#ctx0" brushRef="#br0" timeOffset="31274.72">26267 13868 37,'0'0'443,"0"-77"-432,0 45-2,0-1 40,0 6 4,0 12-27,0 2-11,0 12 11,-4 1 35,-8 1-52,-10 27-9,-8 11-1,-3 14 1,2 10 1,9 4-1,8-7 0,13-5-1,1-12-4,6-7-2,14-9-9,3-10 6,4-10-10,0-7-1,0 0 17,1-15-5,-3-7 7,0-4 2,-3-1 0,-5 1 12,-5 2-10,-4 7-1,-5 5 10,-2 9 6,-1 3 17,0 0-34,0 12-22,3 5 9,0 3 7,3-4 6,3 1 12,1-4-8,3-9-4,0-1 0,2-3 1,3 0 2,1-10 6,1-10-4,-4-3 0,-4-4 0,-6 0 0,-6-4 0,0-2 5,-6 2-7,-12 1 12,-2 12 8,-2 8-6,0 10 11,-3 0-16,-4 18-12,1 11-2,2 9 2,6 1 0,10-2-4,9-8 2,1-2-11,12-10-14,16-8-3,11-9 7,7 0 8,4-9 15,0-15-2,1-1 2,-5 1-7,-3-2 6,-5 5 1,-8 9 0,-11 4 0,-4 8 0,-7 0 0,-5 4-10,1 17-11,-1 4 21,-3 1 5,0-2 0,0-1 2,-6 0-1,-1-6-5,-3-5 0,0-2 7,4-5-5,2-5 6,2 0-1,2 0 3,0 0-4,0-5 18,0-10-25,0-6-2,11 1 1,6-3 0,3 1 2,-1 2 0,-1 13-1,-6 4-4,1 3-6,-2 0 6,0 10 3,2 5 2,-1-1 0,3 2-1,-3-5 3,1-2-7,-4-2 8,0-3-8,3-4 8,4 0-4,8-8 0,7-8-11,2-4 7,0 0-10,-3 5 10,-6 4-3,-9 1 4,-5 10 2,-5 0 1,1 0-6,3 5-7,5 7 13,3-2 1,5-3-1,2-2-2,-2-3 2,3-2 0,-3 0 10,2-17-10,1-7-10,-5-8 5,-4-1-1,-6-1 6,-1-3 10,-3 2-10,-3-5 0,0-3 6,-1-3-1,-1-4 10,1 3-8,-1 8 21,1 13 12,-2 12-17,0 9 6,0 5-20,0 2-9,0 24-12,-2 11 12,-7 13 1,0 13 1,0 16-2,3 14 4,2 9-6,-1 10 10,4 0-6,1 0-2,0-3-5,0-10 2,0-12 2,0-12-2,0-11-17,-12-18 20,0-10 0,0-14 4,2-11-4,4-8-2,0-3 2,-2-10-1,-2-19-3,2-18-2,4-9 4,2-11 1,2-12 0,2-10 0,16-13-4,9-10 7,9-1-2,7 2 0,3 21 1,-1 20 2,-8 24-3,-7 27-3,-10 15 2,-3 4-5,-4 13 0,-7 18-6,-4 8 12,-2 4 2,-5 1-2,-18-5 2,-4-3 2,-2 0-4,1-9-27,8-11-20,7-3-20,10-13-29,3 0-1,8-5-22,16-16 52,5-6 9,4-6 10,-1-6 46,-3-3 2,-3 1 15,-7 7 49,-8 8 56,-7 13-54,-1 11 53,-3 2-12,0 0-44,0 2-43,-3 21-19,-8 4 4,-2 7-1,4-1-4,3-7-1,3-1 1,3-4 0,0-8 0,3-3 7,12-4-14,5-6 14,2 0-4,5-3 5,-2-17 8,-4-7-9,-2-7-7,-7-7 2,-1 1 1,-8-5 1,-3 8-3,0 10 5,-5 10 3,-7 8-5,-1 9 41,-5 0-33,-3 9-12,2 12-4,-1 9 1,8 0 2,5 1 0,7 0-4,0-8-3,4-4-8,16-8 1,5 0-4,5-11-12,3 0 12,0-8 14,0-15 4,-2 0-5,-4-4 5,-3 4 1,-5-4-1,-7 8 1,-5 6 0,-1 3 19,-6 7 16,0 3 4,0 0-18,0 9-21,-3 8-6,-4 9 6,-1 1 0,5 0-4,3-5 2,0 1 2,0-3-1,5-3 0,7-7-9,1-7-15,2-3 5,6 0-6,3-19 23,1-2-4,-1-5 5,-1 0-11,-3-2 9,-6-1 8,-4 3-8,-4 9 10,-4 8 0,-2 6 27,0 3-6,0 0-6,0 6-21,0 14-8,-8 4 8,1 1 4,5-5 4,2-3-8,0-8-6,0-1 5,0-6-11,12-2-10,6 0 8,7-13 7,4-10-11,4 3 11,-4 0 7,-8 3 0,-6 8 1,-8 6 0,-4 0 6,-3 3 27,0 0-5,0 0-18,0 10-11,0 10 4,-4 5-2,-3 1-2,2-2 1,1-4-1,2 0 7,2-9-6,-1-2-2,1-6-2,0-3 3,0 0 10,0 0-5,0 0 1,0-10-5,4-7-2,11-2 2,2-5-2,3 1-4,2-3 5,0 7 9,-3 4-9,-5 6-9,-6 6 9,-2 3-2,2 0-4,1 0 3,4 0-2,2 7 5,1-2 3,1 0 7,2-3-9,2-2-1,3 0 2,6-9-2,4-8 0,0-2-28,-1-1 22,-1-1-3,-3 1 6,3 1 3,-2 2-6,-5 5 6,-8 1 0,-8 11-10,-4 0 8,-3 0-5,1 13-10,-2 4 17,2 0 1,0 0 2,-1-5-2,-1-5-1,1-4-2,-1-3 2,-1 0 10,0 0-8,0-7 9,0-5-11,0-2-6,-9-2 6,-5 2 1,-2 2 3,-4 4-4,-1 2 5,-5 4 0,-1 2-5,-2 8 7,-3 12-7,1 7 2,1 6 20,5-1-5,7 2-8,11-4-7,7-2-2,0-3 0,7-8 0,14-1 0,6-10 0,1 0 6,2-6-1,0-6 8,-1-16-10,-3-9-2,-4-5 0,-4-3 13,-6-1-14,-2-6 3,-5-3-6,1-9 9,-3-7-9,0-5 8,-1-3-6,-1-2 2,1 6 1,-2 16 1,0 19-3,0 14 27,0 12 7,0 8-11,0 0-23,0 9-10,-6 21-5,-5 15 15,2 12 0,2 6 0,5 9-2,2 1 2,0-1 2,10-2 0,4-11-4,2-6 2,-1-10 0,0-12-2,-4-13-15,-4-11-4,-1-4 12,3-3-7,2-6 10,3-8 6,1-5 0,-3-1 2,-3 6-2,-4 11 3,-5 0-3,0 3 1,0 4-3,0 15-14,0 2 16,0 1 0,0-5 2,0-2-2,3-7-8,9-5-51,7-3-21,5-3 1,3-17 36,-1-2-103,-3-5 67,-4 4 69,-4 3 10,-7 0 6,-5 4 49,-3 2 32,0 8-16,0 1 7,0 5-22,-3 0-38,-9 15-13,0 4-2,1 5-3,1-1-2,4 0 2,4-6 0,2-2 0,0-3-4,0-7 4,0-2 0,0-3 0,0 0 10,5-8 3,6-9 1,5-3-14,-1-1 2,1-2-4,0 0 1,2-1-2,5 4 2,4 1 1,1 4 0,-3 7-9,-7 5 9,-9 3 0,2 0-16,-2 7 9,0 9 7,1-2 8,-1 2-8,-1-4 4,2-2-4,-4-3-4,0-3 4,-2-4 2,1 0 2,6 0-2,5-4-2,6-11 3,5 1-8,1-3 2,5-2-9,7 0 10,8 2 2,-6 0 0,-5 4 0,-12 9 0,-14 1 0,-2 3-4,-3 0 0,-2 3 0,2 6 4,-3-1 4,1-2-3,-2-3-1,-1 1 0,1-4-1,-2 0 1,0 0 8,0 0-8,0-7-8,0-3-12,-7 1 18,-5 2 2,-6 4-6,-2 3-11,-6 0 12,-6 3 4,-1 14-2,-3 3 3,1 2 2,6 3 2,7-3 0,6 1 1,8-4-5,7-5 0,1 3 1,0-8-5,3-6 8,11-3 6,6 0 6,4 0-6,6-19 10,1-1-3,2 1-12,-3 2-1,-3 0-4,-4 7 3,-9 3-3,-6 4 10,-7 3-10,2 0-5,-2 13 0,4 11 5,-4 5 3,1 11-3,-2 2 1,0 8 3,0 3-4,0 1-11,0 1-11,-6 1 3,-6 0-36,0-3 24,-3-2-32,-2-3 45,0-9-27,-3-7 28,-2-7-19,-2-5 36,3-10 39,5-10-26,0 0 2,0-7 60,2-12-15,0-8-7,5-5-12,3-9-17,6-9 3,0-6 2,18-12-11,10-2-8,7-6-3,1 3-7,-2 10-1,-6 7-24,-7 10-54,-7 13-49,-10 3-132</inkml:trace>
  <inkml:trace contextRef="#ctx0" brushRef="#br0" timeOffset="31437.45">29177 13491 53,'0'0'0</inkml:trace>
  <inkml:trace contextRef="#ctx0" brushRef="#br0" timeOffset="32292.52">30693 13416 364,'0'0'226,"0"0"-219,0 0 115,0 0 7,0 0-99,0 0-30,-22 59 0,15 27 8,-1 10-8,2 12 0,3 1 0,-3-3 13,0-3-13,0-15-1,-4-8-27,-5-17 0,3-13-5,-1-21 25,5-12 2,4-7 6,2-8 1,-1-2 5,-2-2-5,-2-22-1,3-13-9,-1-11 3,5-5 6,0-13 0,0-9 0,11-9 3,7-11-2,8-7-1,9 1 0,7 16 1,2 15 9,-3 21-5,-4 19 1,-5 18-2,-6 12-4,-2 0-1,-5 25-12,-7 12 13,-9 2 0,-3-3 0,-6 1 0,-21-1 7,-7-6-2,-8 0-3,-5-10-2,0-1-10,4-9-12,9-3-18,10-7-35,12 0-28,12-10-46,1-16-129</inkml:trace>
  <inkml:trace contextRef="#ctx0" brushRef="#br0" timeOffset="34277.84">30940 13531 176,'0'0'28,"0"0"41,0 0 8,0 0-40,0 0 16,0 0-14,1 66-16,8-66-5,1 0 2,4 0-6,1-4 6,0-9 3,-1-3-16,-4-4 0,-4 4-3,-5-1 6,-1 4-7,0 6 3,0 5 16,0 1 23,-4 1-24,-9 0-19,-4 6-2,-3 14 2,-1 0-2,5 7 0,4-5 0,6 2 3,4-5-3,2-2 0,0-1 2,3-2 0,11-8-2,4 2 0,3-8 1,1 0 4,5 0-5,3-16 13,1-2-7,2-9 1,-3 1-3,0-6 3,-6-2-5,-4 1-2,-5 1 1,-4 5 1,-7 4 6,-2 12-2,-2 5-1,0 6 4,0 0 12,0 0-21,-12 16-2,-2 8 0,1 1 2,7-1 0,5 2-6,1-6-1,0 1 7,1-1-3,11-1 10,0-2-14,0-2 3,1-4 0,-2-5-14,-1-2-2,2-4-14,6 0 8,0-7 11,6-7 3,-2-6-17,1 1-5,-3-3 27,-3 2 7,-5 0 0,-8 10 4,-1 3 0,-3 7 19,0 0 6,0 7-23,-4 9-5,-2 11-1,0-8 3,4 5-1,2-5-3,0-5 2,0-5-2,0-1 1,5-8-16,5 0 7,3 0-5,1-8 14,2-4 6,-2-5-6,2 0 0,-2 1 0,-4 5 0,0 2 0,-5 3 8,-4 6-4,-1 0-1,0 0-3,2 6-18,2 3 18,1 2 2,1 0 3,4-3 3,1-4-8,2-2 0,2-2 2,1 0 4,-1-5 1,5-9-1,-4-3-5,1-5-1,-7 2 5,-7 0-5,-3-2 6,0 2-4,-3 3 2,-10 4 0,-5 9 23,0 4-24,-6 0 3,-3 15-8,2 7 2,3 3-4,6 0 3,10-2-11,5 0-16,1-4-22,1-9-12,21-3-19,6-7-31,6 0 56,2-17-34,-4 1-17,7-7 81,3 3 26,6 0 8,1-4-1,-4 4 22,-8 6 2,-7-1 11,-6 5 22,-10 4-11,-4 6-14,-4 0-26,-2 0-9,4 14 5,3 3 0,2 2-3,0-4 4,-1-1-10,-5-4 4,0-10 0,-7 0 6,1 0 49,2 0-4,-3-14-21,0-3-26,0 2-2,-9-2-1,-8 5-4,-3-2 14,-4 11-8,-3 0 11,-6 3-18,-3 3 0,-3 16 2,-1 10 0,5 1 16,5 4-9,8 2-5,12-7-2,9 1-1,1-7 0,7-2 0,16-8 8,3-3-4,6-7-2,2-3-1,1-6 6,0-18-3,-5-6 1,-3-6-5,-2-3 3,2-5-4,0-6 1,-2-5 0,-4-5 1,-4-6 2,0-9-4,-3 1 18,-1 5-6,-4 13 3,-6 19 14,-3 15 15,0 14-11,0 5 10,0 3-43,-4 17-8,-13 19 7,1 13-5,-2 11 6,4 13 1,4 4-1,4 1 0,6-5-1,0-6 0,0-8-2,12-9 0,-3-8 2,0-12-4,-4-10 5,-1-14-4,-1-3-1,0-3 3,3 0-15,4-6 16,7-10 2,1-12 3,4-1 1,0-7-5,1-6 1,-2-1 8,-2 2-9,-2 5 0,-6 9 2,-3 10-2,-4 12 0,-2 4 0,-2 1 0,0 0 1,0 0-1,0 11-15,6 9 8,4 5 7,4 2 5,2 0-5,2-1 0,-2-6-6,-4 0 5,-3-3 1,-4-4 0,-5-3 1,0 0 8,0-1-3,-18 1-5,-10-3-2,-5-7-41,-6 0-137,-4-14-213</inkml:trace>
  <inkml:trace contextRef="#ctx0" brushRef="#br0" timeOffset="34562.93">31706 13230 508,'0'0'5,"0"0"8,0 0-13,0 0-56,0 0-55,0 0-105</inkml:trace>
  <inkml:trace contextRef="#ctx0" brushRef="#br0" timeOffset="35619.21">23373 15545 521,'0'0'24,"0"0"58,0 0 49,0 0-28,0 0-31,0 0-55,-8-26-17,7 46-2,-7 3 2,2 10 9,2 0-8,2-3-1,1-4 1,-1-3 2,2-5-3,-3-5-14,2-6-6,1-4-12,0-3 1,0 0 3,0 0 5,0-13-7,0-7 0,4-4-12,7 2 25,1 5 15,-3 2-3,-2 6 5,-1 9 6,-4 0-6,0 0-15,0 0 7,-1 6-6,-1 8 13,0-3-2,0 1 6,0-2 4,0-4-7,0-2 0,0-4 7,0 0-4,0 0-3,2 0 5,9-10 7,5-3 6,6-10-16,10-2 2,-1 3-4,-1 3 2,-6 6 1,-10 6 4,-6 7 14,-4 0-21,0 0-10,0 10 7,-1 4 3,-1 1 5,-2 2 9,0-4-10,0 1-3,0-4-1,-9 0-17,-4-7-45,-1-3-123,-3 0-216</inkml:trace>
  <inkml:trace contextRef="#ctx0" brushRef="#br0" timeOffset="36090.85">23465 15325 588,'0'0'12,"0"0"-8,0 0 20,0 0-24,0 0-119,0 0 30,63 26-83</inkml:trace>
  <inkml:trace contextRef="#ctx0" brushRef="#br0" timeOffset="36855.75">24581 15595 501,'0'0'179,"0"0"-134,0 0 91,0 0 0,0 0-75,0 0-30,15-33-27,-3 7-1,3-13 1,1-5-6,-2-5 2,-8-1-13,-5-2 6,-1-5 1,0-1-11,-7-6 14,-7 2-5,1 9 8,4 17 6,4 16-5,2 13 3,2 7-4,-1 0-7,-5 16-8,-1 24-6,1 17 19,1 10 2,6 4 0,0-2 0,1 3-4,13-9-1,4 0 0,-2-14-2,0-9-9,-5-13 9,-3-13-7,-4-8 7,-3-6 7,2 0 2,3-6 0,2-18-1,1-12-1,3-7 3,-5-10-3,1-4 0,-1-4-3,2-6 3,0-3 8,-1-5-6,0 12 0,-5 16 2,-1 22 3,-2 15 29,0 10-3,0 3-33,0 29-11,-15 19 9,-3 13 1,2 3-2,8-1 3,5 1 0,3-5 0,0-2 0,0-4-5,3-13-9,3-7-8,0-17-5,-3-8 16,1-7 0,-1-4 5,5 0-3,4-15-3,6-7 12,6-11 0,-3 0 1,-1 0-2,0 7 5,-7 9 0,-4 8-4,-1 9-4,-4 0-6,2 19-20,2 8 30,2-1 0,-1-1 7,2-4-4,2-4-3,-1-8-2,1-2-10,-1-4 8,0-3 4,3-3 1,0-13-1,3-11 0,-2 1-3,-2-4-3,-7 4 4,-5 0 2,-2 8 2,0 8 2,0 6-1,-9 4 27,-8 14-29,1 13-1,-3 7 0,2 0-2,8-3 0,8-1-7,1-4 9,0-6 0,10-4 0,7-6-3,2-6-1,0-4-1,5 0-11,1-17 3,1-9-74,1-8-94,-8-9-136</inkml:trace>
  <inkml:trace contextRef="#ctx0" brushRef="#br0" timeOffset="37110">24211 15344 442,'0'0'58,"0"0"-56,0 0 61,0 0-32,128-22 26,-56 2-50,-2 0 6,-3 3-9,-11 0-4,-6 5 0,-5 5-63,-11-1-144,-9 3-177</inkml:trace>
  <inkml:trace contextRef="#ctx0" brushRef="#br0" timeOffset="37541.65">26410 15162 592,'0'0'7,"0"0"5,0 0 51,0 0-27,0 0-32,-30 126 9,11-23 10,2 13 6,-1 2-22,5 1-5,-2-11 6,4-5-8,-1-12-2,0-9-38,3-19-22,0-14-62,-1-26-63,3-23-150</inkml:trace>
  <inkml:trace contextRef="#ctx0" brushRef="#br0" timeOffset="37826.78">26263 15315 394,'0'0'13,"0"0"-5,69-74 38,-35 69-13,3 5-3,7 0-26,0 12 20,-2 12-21,-9 3 10,-12 1-8,-13-1-3,-8-1 8,-7 1 20,-19-1 10,-7 2-33,-5-2 1,3-6-8,1-8-32,12-8-32,11-4-91,11-4-48</inkml:trace>
  <inkml:trace contextRef="#ctx0" brushRef="#br0" timeOffset="40078.51">26972 15265 10,'0'0'75,"0"0"43,0 0 19,0 0 10,0 0-60,0 0-37,6-32-46,-6 11 4,-5 1-3,-9 0 0,-6 7-5,-1 4 24,-4 9-7,-8 0-8,-9 26-4,2 11-2,1 8-3,8 2-1,12-5 0,11-1 1,8-5 0,0-10-1,6-9 0,10-7-5,-2-4 6,4-6 0,3-3 6,6-19 8,5-6-12,1-5 8,1-1-7,-2 3-2,-4 1 6,-7 3 13,-5 10-1,-7 7-3,-4 7 1,-5 3-5,1 3-12,-1 14-9,2 6 9,-1 4 1,2-5 2,1-2-3,3-3-3,-4-8-9,1-5-4,-1-4-28,6 0 10,4-7-10,3-10 25,4-2-5,-2 0-1,-3-1 18,-2-3 7,-5 6 4,-2 3-3,-3 8 0,-3 6 19,0 0 23,0 10-10,-3 14-31,-3 2 0,3 1 0,3-5-2,0 1 0,4-9 0,9-7 0,3-7 8,0 0-5,7-7 4,5-15 10,3-3-17,2-1 0,-3-1 2,-5 4 7,-4-4-4,-3 2-5,-2 1-5,-4 5 5,-5 9 2,-4 6 2,-1 4-4,-2 4-8,0 23 6,2 9 2,-1 13 4,-1 10 1,0 14-2,0 10 3,2 10-2,1 5-3,-2 1-2,-1-7-1,0-6-12,-18-7 7,-7-9-8,-9-6 15,-7-9 2,-6-11-2,-1-12-2,3-12 2,10-15 5,8-5-5,7-22 0,5-24 3,11-14-3,4-16 0,7-10 3,19-11 0,10-10-3,8-11 9,10-4 4,7 6 0,1 13 5,0 24-9,-10 22-3,-9 23 6,-10 13 1,-12 14-13,-9 7-8,-3 0 6,1 23 2,-2 7 24,-4 3-8,-2 3-10,-2-5 10,0-2-15,0-4 6,0-4-5,0-10 3,-2-6-3,2-1 0,0-4 1,0 0 5,0-4 7,0-12-11,3-10-4,8-3-4,3-5-4,3-1 9,1 6-1,-2 7 0,-7 9 0,-3 9 0,-4 4 0,-1 0-16,1 11 9,-1 9 7,1 2 2,-1-2 2,1-6-5,-2 2 8,4-9-5,-3-2-2,2-5 1,-1 0-10,1 0 9,8-5-2,3-12-1,9-6 3,4-1 3,0-2-3,-1-2-3,-5 3 2,-7 8-2,-4 8 3,-7 6 0,-2 3-1,1 4-8,2 14-2,3 6 11,0-4 0,3 0 0,2-5 1,5-4-3,1-3 2,2-6-6,1-2 6,0-2-4,5-16 2,2-2-3,3-11 2,-1 2-13,-5 0-9,-9-5 9,-11 3 14,-5 4 4,0 7-2,-5 6 10,-6 11 23,-4 3-4,-7 11-29,-5 15-7,-2 6 7,7 1 0,7-3 0,9-3-4,6-4 4,0-3 0,6-3-1,12-5-6,8-5-5,3-7-18,4 0 11,-1-9-14,-1-11 4,-4-2 1,1-3 17,0 2 10,-4-4-11,-6 4 11,-6 7 1,-8 5 0,-2 8 10,-2 3-9,0 5 7,0 12-6,-8 8 2,-3 1 0,2 0 2,1-6-5,3-3 0,4-10-1,-1-2-1,2-5-2,0 0 3,0 0 18,5-9-4,7-10-14,4-1 0,-1 4-4,2-7 1,1 1 6,4 3-4,0-1 1,-3 8-1,-5 5 1,-5 7 1,-4 0-1,2 4 0,0 14 2,4 1-1,4-2 6,1 0 1,4-3-4,2-7-4,-1-7 0,6 0 0,1-6 0,1-14 3,-1-4-1,-1-6 1,-9-3-3,-4-7 2,-4-2 7,-6-1-8,-4 0 2,0-10-3,0 0 21,0-9-6,2 1 0,-1 8 15,1 17 6,-2 14-7,0 12 22,0 5-4,0 5-28,0 12-19,-8 17-8,-7 14 3,3 9 5,6 2 0,6 5 5,0 0-5,11-2-7,11 0 7,5-9 0,0-5 0,-2-13-14,-5-14-18,-1-11-19,0-5-37,1-17-2,-1-17-80</inkml:trace>
  <inkml:trace contextRef="#ctx0" brushRef="#br0" timeOffset="40332.46">28618 14757 535,'0'0'32,"0"0"0,0 0 28,0 0-35,104-24-19,-51 9 1,-1-2-3,-1 0-4,-2 0-22,-5 1-77,-4-1-84</inkml:trace>
  <inkml:trace contextRef="#ctx0" brushRef="#br0" timeOffset="41064.97">30109 14691 180,'0'0'34,"25"-93"39,-14 63 98,-5 15-71,-3 10-14,-2 5-36,-1 0-38,0 20-1,0 23-7,0 22 68,-10 16-4,-3 14-43,3 8 1,1 3-14,2 3-6,2-10-3,-1-5 1,3-7-3,-1-11-2,-1-16-16,-2-14-4,1-16-14,2-13 13,1-9 0,3-8-17,-2-6 3,2-21 16,-1-12 19,-1-17-22,2-9 22,0-12 1,0-8 9,15-15-9,7-12-6,12-4 6,7 0 6,5 15-4,3 25-1,-1 19 1,-9 28-1,-8 19-1,-7 10-4,-6 13 2,-3 23-1,-8 11 3,-7-1 8,0-1-1,-9-6-4,-16-5 13,-6-1-3,-5-5-10,-3-6 4,3-5-7,8-8-8,10-9-18,8 0-37,10-19-69,3-10-164</inkml:trace>
  <inkml:trace contextRef="#ctx0" brushRef="#br0" timeOffset="42236.99">30610 14730 56,'0'0'54,"0"0"41,0 0-5,0 0-20,0 0-12,10 72-9,2-72-3,6 0-12,2-5-10,2-12 9,0-6-18,-4-7-12,-4 7 8,-8 1-5,-5 4-4,-1 5 8,0 9 43,-9 4-8,-12 0-11,-4 10-34,-8 15-1,2 4 1,6 6 0,6-1 1,6-2-4,7-3 3,6-1 0,0-6 3,3 3 0,18-8-1,4-5 0,8-2 5,0-7-5,0-3 8,1-6-8,-3-10 0,-2-12 6,-1 2-1,-3-7-2,-2-7-4,-1-3 3,1-3-4,-4 2 0,-6 8 5,-7 7-1,-2 13-3,-4 8 8,0 5 48,0 3-25,0 0-16,-8 0-12,-7 14-8,-6 8 1,2 5 1,7 0 0,9 0 1,3-5-10,0-2 11,4-3-9,10-1 7,5-2-3,2-2 3,-1 1 2,-3-2 0,-3-1 1,-3 0-1,-4-4 0,-3-3 2,-2 4-2,-1-7-26,1 4-7,2-4 15,8 0-24,5-3 11,8-8 28,2-8 1,1-2 2,-3-1 9,-3-2-9,-5 4-6,-5 7 6,-6 6 3,-3 4 7,-2 3-6,-1 4-4,0 16 0,0 9 7,0-3 8,0 1-13,0-3-2,2-5 3,2 0-1,4-9-2,1-6-19,-2-4-2,5 0-13,4-9 10,4-8-13,2-4-13,-2 2 31,-4-4 18,-4 2-5,-5-1-3,-2 3 9,-3 5 8,-2 11 9,0-1 44,0 4-21,0 4-40,0 13 7,-10 2-6,4 1 0,3-1 3,3-5-4,0 1 1,2-4-1,12-8 0,6 0 0,7-3-6,7 0 12,4-3-6,-1-11 17,-4-2-17,-9-7 3,-10-2-3,-9-2 16,-5 0-13,-1 2 14,-17 6 13,-3 4 17,-3 10-33,-6 5-3,-3 8-10,-2 16-2,3 5-4,10 1 2,7 0 3,9-3-22,6-2-35,0-5-1,21-3-16,12-11-27,9-2-61,7-4-69</inkml:trace>
  <inkml:trace contextRef="#ctx0" brushRef="#br0" timeOffset="42722.55">31951 14757 118,'0'0'121,"0"0"14,13-75 4,-19 57-42,-16 8 0,-6 7-15,-8 3-51,-9 13-27,2 14-4,2 8-3,10-1 3,10 1 0,9-4 0,8-5 1,4-6-4,0-6 3,9-1-7,10-7-2,10-6 9,5 0 1,4-9 3,1-15 1,0-7 1,-4-5-6,-1-6 0,-10-4 2,-6-7 2,-8-7-3,-7-1-1,0-7 26,-3-2-15,3-2 20,-3 7-5,0 18-14,0 18 42,0 16-6,0 13-8,0 0-23,0 16-17,-13 20-17,-1 13 17,-4 12 0,8 3-1,5 3-2,5 0 3,0-5-2,2-6-4,11-6 6,2-11 2,-3-9 0,-1-13-2,-3-10-22,1-7-26,7 0-38,3-20 11,0-10-93,-10-2-121</inkml:trace>
  <inkml:trace contextRef="#ctx0" brushRef="#br0" timeOffset="43123.53">31171 14632 460,'0'0'98,"0"0"-36,0 0 56,0 0-63,0 0-38,0 0-15,29-50-2,-16 36 7,0 1-7,-4 1 0,-5 5-5,-1 3 0,-3 1-9,0 3-12,0 0-47,0 3-21,0 10-58,0 0 13</inkml:trace>
  <inkml:trace contextRef="#ctx0" brushRef="#br0" timeOffset="43508.97">32576 14802 417,'0'0'141,"0"0"-105,0 0 15,0 0-23,0 0-28,0 0-45,-52 3-162</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01T05:30:29.86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1018 795 168,'0'0'13,"0"0"-12,0 0 10,0 0 24,0 0-8,0 0-6,0 0 14,23-29-6,-23 23-5,0 5-6,0 0 0,0 1-14,0 0 7,0 0 6,0-2-2,0-1 8,0 2-1,0-4 4,3 2 14,-3 0 26,0-3-34,4 3-13,-4-2 14,3 3 13,-3 1-14,0-1 2,0 1 2,3 1-6,-3-2 1,0 1-1,0 1 0,0 0-2,0 0 6,0 0-16,0 0-18,0 7-1,0 10 1,0 12 5,-6 5 1,2 5-1,-2 7-3,3 4-1,-5 5 9,1 4-1,-5-1-7,0 1 2,-3 1 1,3-2 1,0-1-6,2-1 0,2 0 4,1-2-3,-2 1-2,3-5 2,0-5 0,3-11-1,0-8 2,0-7-2,3-9 0,0-1 0,0-6 0,0-3 1,0 0 1,0 0 8,0 0 0,0 0 0,0 0 4,0 0-2,0 0 3,0 0-1,0 0-5,0 0-5,0 0 2,0 0-4,0 0 3,0 0 1,0 0 2,0 0-4,0 0 10,0 0-6,0 0 3,0 0-3,0 0-4,0 0-1,0 0-2,0 0-1,23 0 0,12-3 2,13-2 2,15-1-3,5 0 2,2-1-3,-1 4 5,-2-1-5,-7 2 0,1 2 1,-9-1-1,-13 1 1,-6 0 0,-17-2-1,-10 0 0,-3 1 0,-3-1 0,0 2-1,0 0 1,0 0-11,0 0-13,0 0-11,0 0-7,0 0-3,0 0-11,0 0-17,0 0 14,-3 0-31,-6-7-129,-6-3-139</inkml:trace>
  <inkml:trace contextRef="#ctx0" brushRef="#br0" timeOffset="846.05">1148 1279 237,'0'0'0,"0"0"-6,0 0 6,0 0 6,0 0-2,0 0-4,-43-8 0,37 8 0,3 0 1,-3 0-1,-2 0-5,-2 0-9,0 0-17,-4 0 30,4 0-190,-2 0 191,2 0 29,-1 0 6,5-2-14,0 2-21,1 0 4,5-2 45,0 1-3,0 1-2,0-2 13,0 1 9,0 1-7,0 0 5,0 0 13,0-2-4,0 2-13,0 0-8,0 0-11,0 0-13,0 0-2,0 0-1,0 0-3,0 0-3,11 0-11,14 0 18,8-1 3,12-2 3,10 1-17,8-3 4,1 2-5,-4 0-12,-7 2 0,-7-1-1,-11 1 0,-14 1 1,-8 0-2,-7 0 0,-6 0 3,0 0-3,0 0 4,0 0 1,0 0-5,0 0-2,0 0-11,0 0-11,0 0 0,0 0-10,0 0-3,0 0-12,0-1-37,0-5-69,-6-3-220</inkml:trace>
  <inkml:trace contextRef="#ctx0" brushRef="#br0" timeOffset="1731.75">1129 747 283,'0'0'19,"0"0"9,0 0 34,0 0-11,0 0-14,0 0-5,-3 0 30,3 0 0,0 0-16,-2 0 5,1 0 10,-1 0-18,-2 0-14,1 0-13,-6 0-4,3 0-4,3 0-4,-3 0 5,0 0-7,-1 0 2,-1 0-1,-1 0-3,3 0 1,3 0 3,0 0-2,3 0-2,0 0-3,0 0 0,0 0-2,0 0-2,0 0 3,6 0 4,17 0 7,12 0 34,10 0-12,9 0 1,13-8-13,0 1-2,-1 2-6,-11-1-2,-15 3-6,-17 2-1,-10-1 2,-10 2-1,-3 0 9,0 0 12,0 0-2,0 0-11,0-2-1,0 2-8,0 0-7,0 0-40,0 0-34,0 0-28,0 0-133,0 0 17</inkml:trace>
  <inkml:trace contextRef="#ctx0" brushRef="#br0" timeOffset="2959.19">2082 1264 639,'0'0'77,"0"0"-77,0 0 46,0 0 39,0 0-51,0 0-10,0 0 24,0 0-4,0 0-10,0 0-9,0 0 3,-2 0-18,-5 0-5,1 0 0,-3 0 0,-9 0-5,-7 0 4,-11 0-4,-4 0 0,-11 0-1,-1 3 1,7 4 0,6-1 4,12-2-4,11-2 0,7 1 2,9-1-2,0 0-4,0 1-15,0-3 7,0 5 4,0-1 3,0 1 1,0 1 0,0-2 3,0 3 1,0 1 5,0 1-5,0 0-2,0 4 2,0 2 6,0 2-5,0 2-1,-3 2 0,0-1-1,0-1 1,3 2 3,-3-1-3,-1 1 0,4 2 0,-3-1-1,3-2 7,0 0-5,0-5-1,0-3 0,0-3-5,0-6-8,0 0-13,0-1-3,0 1-6,0-1-6,0-2-33,0 3-64,0-2 2,0 2-32,0 0 3</inkml:trace>
  <inkml:trace contextRef="#ctx0" brushRef="#br0" timeOffset="3515.27">1664 1477 287,'0'0'253,"0"0"-241,0 0 42,0 0 25,0 0-61,0 0-18,14 0 4,-4 0 8,2 0 19,9 3 10,0-2-7,7 0 2,4-1-19,2 0 5,0 0-7,-3 0-5,-11 0-8,-7 0 1,-8 0-1,-5 0 4,0 0 5,0 0-7,0 0-4,0 0-27,0 0-18,0 0-44,0 0-71,-2 0-103</inkml:trace>
  <inkml:trace contextRef="#ctx0" brushRef="#br0" timeOffset="4287.64">2505 1335 466,'0'0'209,"0"0"-189,0 0 35,0 0 5,0 0-50,0 0-8,0 0 13,0 0 36,0 0-10,0-2-17,0 2 2,0-1-1,-7-1-22,-8 2-3,-7 0 0,-8 0-5,0 0 5,-1 0 3,4 6-1,3 0 1,6-1-3,2 1-3,8 0 3,-1-1-10,2 1-1,1 0 3,3 1-2,0-1 3,3 5 5,0-2 0,0 4-4,0 3 6,0-1 0,0 4 0,0 1 2,0 0 1,0 3 1,0-1 3,0 2 1,0-2-5,0 1-1,0-2 0,0-2 2,0-5-3,0-6 1,0-3 0,0-1-1,0 1 1,0 0-2,0 0 2,0-1-1,0-1-2,0 5 0,0-2-7,-3-1-19,3 1-25,-3-4-34,0 0-78,3-2-80</inkml:trace>
  <inkml:trace contextRef="#ctx0" brushRef="#br0" timeOffset="4593.82">2173 1574 572,'0'0'51,"0"0"-49,0 0 81,0 0-42,0 0-40,0 0 38,31-10 14,-11 8-26,2-1 2,5 0-9,1-1-5,-4 0-5,-3-1-5,-3 4-3,-9-1-1,-3 1 0,-3 1-1,-3 0-3,4 0-35,-4 0-52,3 3-53,0 2-99</inkml:trace>
  <inkml:trace contextRef="#ctx0" brushRef="#br0" timeOffset="5218.52">2777 1408 673,'0'0'39,"0"0"-22,0 0 74,0 0-68,0 0-19,0 0-4,-21 0 4,8 6-2,-4 5 2,1 2 0,1 0 1,-1 0 9,5 1-5,2 3-8,2 2-2,4 1-2,3-1 3,0 2 6,0-2-6,0 3-3,3-3 3,7-1 4,5-1-1,3-4-3,3 0 6,3-3 1,1-3 1,2-2 0,1-3-4,-4-2 2,0 0-1,0 0 0,-3 0-3,-2 0 0,-1 0-2,-2-7-7,-5-5-20,-2 0-50,-2 0-106,-7-2-96</inkml:trace>
  <inkml:trace contextRef="#ctx0" brushRef="#br0" timeOffset="5483.21">2729 1590 505,'0'0'67,"0"0"-66,0 0 40,0 0-27,0 0-13,0 0-2,5 0 2,4 0 20,4 0 3,8 0 9,3 0-18,1 0-5,2-6-10,-6-5-7,-6 0-110,-6 0-89</inkml:trace>
  <inkml:trace contextRef="#ctx0" brushRef="#br0" timeOffset="5755.7">2710 1402 624,'0'0'22,"0"0"-4,0 0 17,0 0 7,0 0 3,0 0-10,91-19 8,-58 16-9,-2-1-14,-4 4-11,-3-2-8,-8 2 0,-1-1-1,-4-1 0,-1 1-8,-4 0-6,3-1-14,-3 2-30,-2 0-15,-4 0-34,0 0-73,0 0-37</inkml:trace>
  <inkml:trace contextRef="#ctx0" brushRef="#br0" timeOffset="6303.83">3378 1402 301,'0'0'313,"0"0"-302,0 0 45,0 0 48,0 0-70,0 0-8,5 0 11,-5 0 11,0 0-9,0 0-14,-9 0-25,-8 0-3,-4 0 3,-7 12 0,1 5 0,-1 5 0,1 2 0,6 3 0,3 3-1,6 0-3,2 0 1,10 2 1,0-2-2,3-7-1,13-3 3,5-6 2,5-3 0,2-5 9,9-6-4,2 0-5,-3-1 6,-2-14-1,2 0-4,-3-2 5,-2 0 0,-7-1-5,-5 3-1,-5 3 0,-7 2 3,-4 1-3,-3 4-15,0-1-22,0 0-107,0 3-237</inkml:trace>
  <inkml:trace contextRef="#ctx0" brushRef="#br0" timeOffset="6697.21">3793 1434 789,'0'0'104,"0"0"-97,0 0 44,0 0 1,0 0-50,0 0-2,6 4-12,-3 16 12,0 6 13,0 7-1,1 2-1,-4-1-9,0-2 6,0-5-4,0-6-3,0-4 0,0-7-1,0-1-1,0-4-14,0-2-8,0-3-24,0 0-28,0 0-63,0 0-55,0 0-130</inkml:trace>
  <inkml:trace contextRef="#ctx0" brushRef="#br0" timeOffset="7033.82">3752 1425 581,'0'0'54,"0"0"-45,0 0 79,0 0-42,0 0-28,0 0 39,75-33-11,-45 26-16,3 0-1,1 0-19,-4 0-1,-6-1-3,-8 5-5,-4-1-1,-6 1 5,-6 1-5,0 2 0,0 0-2,0 0-13,0 0-27,0 0-44,-3 0-83,-6 3-25,-1 3-73</inkml:trace>
  <inkml:trace contextRef="#ctx0" brushRef="#br0" timeOffset="7457.25">4139 1425 844,'0'0'50,"0"0"-38,0 0 66,0 0-43,0 0-35,0 0-10,7 26 10,-4 1 9,-3 6 8,3 3-1,-3-2-9,3-2-7,0-4 0,-1-6 3,-1-2-3,-1-7 9,2-4-6,-2-1-3,0-2-3,0 2-1,0-1-8,0 0-15,0 0-9,0 1-25,0-1-44,0-5-105,0 1-101</inkml:trace>
  <inkml:trace contextRef="#ctx0" brushRef="#br0" timeOffset="8134.49">4406 1419 580,'0'0'254,"0"0"-236,0 0 43,0 0 18,0 0-57,0 0-15,13-8 3,-13 8 7,3 0 0,-3 0-4,6 1-13,2 18 0,1 9 5,7 10 14,-4 3-6,1-2-2,-2 2-8,2-5-3,-4-7 3,2-2 0,-1-7 8,-7-4-11,3-9 1,-3 0-3,-3-4 1,0-3-1,3 0-2,-3 0 4,0 0 6,3 0 4,0-8-7,7-13 14,1-11-14,8-12 12,4-11-9,5-1 2,2 1-3,0 14-2,-11 11-2,-4 11 0,-5 9 2,-8 5-3,-1 3 1,1 2-4,-2 0 3,0 0-4,0 0-4,0 0-19,0 6-17,0 5 5,-8 1-25,-2 5-20,-2-4-86,3-6-210</inkml:trace>
  <inkml:trace contextRef="#ctx0" brushRef="#br0" timeOffset="8593.94">5049 1376 795,'0'0'29,"0"0"2,0 0 45,0 0-26,0 0-50,0 0-2,-27 2 2,9 12-1,-3 3 0,-1 3 1,5 2 0,-2 5 3,1 4 3,5 2-3,-1 1-2,8 0-2,-1-3 1,7-3-3,0-2 2,7-7-1,8-2-2,9-5 3,4-4 1,2-4 4,6-4-1,-2 0 3,4 0-1,0-6 2,1-4-6,-3 0 1,-3-2-2,-5 0-27,-10-1-21,-6 0-70,-9-3-57,-3 2-150</inkml:trace>
  <inkml:trace contextRef="#ctx0" brushRef="#br0" timeOffset="8847.44">4961 1596 461,'0'0'184,"0"0"-159,0 0-3,0 0 72,0 0-59,104-29-21,-68 18 5,0 0 1,-5 1-17,-4 1-3,-8-2-5,-5 2-54,-8-2-64,-2 1-146</inkml:trace>
  <inkml:trace contextRef="#ctx0" brushRef="#br0" timeOffset="9095.14">5128 1405 649,'0'0'35,"0"0"-27,0 0 77,0 0-51,0 0-11,0 0 14,73-24 2,-43 17-11,3 0-5,-2-1-11,-4 2-7,-8 0-5,-5 3 0,-9 1-6,-3 2-17,-2 0-44,0 0-71,-12-3-164</inkml:trace>
  <inkml:trace contextRef="#ctx0" brushRef="#br0" timeOffset="11216.34">7237 1123 892,'0'0'24,"0"0"-10,0 0 48,0 0 2,0 0-46,0 0-18,-6 18-18,-12 21 18,-3 14 8,-7 12-7,1 7-1,2 6 4,2 2-2,1-4-1,4-7 0,3-15-1,9-13 1,-1-15 0,5-9 0,1-9 1,1-6-4,0-2-5,0 0 7,0 0 3,0-16 22,0-12-6,0-13-19,3-7 2,10-13-2,2-9 0,6-3 8,4-3-8,5 1 0,3 5 3,-5 6-1,-1 9-2,-3 12 2,-3 10 0,-2 7 1,-7 10-3,-1 5 0,-4 5 2,-4 2-2,0 4 2,-3 0-1,0 0-1,3 0-3,0 0-7,0 7-4,7 13 11,-1 12 3,-1 9 6,5 8-2,-4 8 0,-3 6 2,5 2-5,-1 2 2,2 3-3,1-3 6,-2-3-6,-2-8 2,1-9-1,-1-9 1,-6-9 0,0-7 2,-3-5-4,0-6-1,0-3-16,0-1-23,0 1-13,0-3-20,0-3-17,0-1-133,-3-1-189</inkml:trace>
  <inkml:trace contextRef="#ctx0" brushRef="#br0" timeOffset="11935.42">7018 1559 855,'0'0'0,"0"0"-43,0 0 43,86-22 36,-29 15-6,7 0-14,0 4 5,2-2-15,-2 4-2,-3-2-4,-10 3-9,-9 0-42,-10 0-47,-12 0-42,-7 0 15,-7 0 50,-3 0 75,0-2 62,-3-1 2,3-2 22,0 2 31,-3 3-11,0 0-33,0 0-25,0 0-9,0 0-26,0 4-13,0 14 2,0 5 3,0 8 18,0 5-16,0 0 7,0-2-4,0-2-8,-3-8-1,3-5 5,-3-5-5,3-6 0,0-3-1,0-5-8,0 0 5,0 0 3,0 0-3,0-2 3,-3-13-3,3-7-17,0-8 18,0-4-6,0-6 7,9 4 1,3 3-6,0 10 5,0 8-3,4 6-2,-2 3-6,5 1 9,5 2 3,10 3 3,5 0 1,4 0 0,8 11 5,1 1-3,-1 6 0,-11-1-6,-4 0 0,-6 0 1,-8-3 1,-8-2-4,-1-1 1,-10-3-23,-3 0 1,0-2-7,0 0-21,-9-3-67,-4-1-174</inkml:trace>
  <inkml:trace contextRef="#ctx0" brushRef="#br0" timeOffset="12204.25">8129 1412 739,'0'0'66,"0"0"13,0 0 11,0 0-31,0 0-37,0 0-9,18-21-6,-15 41 0,4 8-1,-7 8 12,0 4-11,0 2-5,0-1 2,0-4 0,-7-6-4,1-7-24,3-7-25,3-5-33,0-7-48,0-5-260</inkml:trace>
  <inkml:trace contextRef="#ctx0" brushRef="#br0" timeOffset="12715.57">8366 1501 325,'0'0'575,"0"0"-524,0 0 23,0 0-2,0 0-72,0 0-10,6 44 10,-6-8 15,0 3-14,-6-3 3,-1 0 0,-4-6-4,2-6 5,2-5-1,1-7-4,3-6-14,3-3 2,0-3-10,0 0 2,0 0 20,0-11-5,0-8-13,0-6 11,0-4 7,6-2 0,4-8 2,5 8-5,0 0 7,0 9-7,1 9 8,-2 4-10,2 6 4,4 0 1,2 3 3,8 0 5,1 0-1,2 10-1,3 7-6,1 3 12,-3 4-12,-7 3 1,-1 0 3,-7-3-1,0-5-3,-5-2 3,-5-8-5,-2-2 2,-4 1-14,-3-4 2,0-1-16,0 2-18,0 0-52,0-5-114,-13 0-101</inkml:trace>
  <inkml:trace contextRef="#ctx0" brushRef="#br0" timeOffset="12981.06">8812 1455 687,'0'0'94,"0"0"19,0 0 6,0 0-53,0 0-40,0 0-19,9 5-7,-9 19 0,0 9 15,0 3-6,0 1-7,-9-1 5,0-4-6,0-5-2,2-2-14,1-6-32,3-4-28,3-4-37,0-3-191,9-5-283</inkml:trace>
  <inkml:trace contextRef="#ctx0" brushRef="#br0" timeOffset="13377.74">9085 1535 900,'0'0'24,"0"0"22,0 0 45,0 0-38,0 0-50,0 0-3,-12 4-27,3 27 27,-4 9 4,-1 6-1,1 0-3,4-5 1,6-7-1,3-5-9,0-7-12,12-5-4,10-5 9,8-9-7,6-3 23,10-3 6,2-16-4,7-3-2,-3-8 0,-4-5-6,-11-7 6,-7-11 0,-12 0 4,-5 5-1,-13 8-1,0 14 4,0 13 0,-4 4-5,-2 6-1,-3 3-24,0 0-41,-4 4-78,-1 8-148</inkml:trace>
  <inkml:trace contextRef="#ctx0" brushRef="#br0" timeOffset="13931.84">9613 1467 995,'0'0'25,"0"0"-12,0 0 36,0 0-49,0 0-3,0 0 3,-3 104 4,3-65 2,0 2 0,0-7-4,0-3 6,-7-9-4,-1-9 3,2-6-3,3-2 1,3-5-5,0 0 0,-3 0 0,3-12 0,-3-6-19,3-6 18,0-2 0,0-10-3,0-1 3,12 0 2,6 1-2,0 8 2,6 6-1,-2 2 0,5 4-2,4 4 2,-1 4 0,6 3 1,-4 3-3,6 0 4,-5 2-2,-3 0 1,-2 4-1,-4 9 2,-9 7-2,-2 5 0,-5 8 0,-5 3 2,-3 1-2,0 0 9,-8-5-9,-5-3 7,-2-1-2,3-8-5,-3-3 0,3-1-27,2-8-17,7-2-50,-3-6-120,3 0-262</inkml:trace>
  <inkml:trace contextRef="#ctx0" brushRef="#br0" timeOffset="14137.01">9713 1618 395,'0'0'286,"0"0"-272,0 0-14,0 0 76,0 0-18,100-5-32,-51-1-21,9 0-5,5-4-12,7 0-75,-4-4-116,-11-2-114</inkml:trace>
  <inkml:trace contextRef="#ctx0" brushRef="#br0" timeOffset="14534.49">10268 1451 717,'0'0'86,"0"0"39,0 0-21,0 0-47,0 0-31,0 0-25,0 8 1,0 11 5,0 12 24,-6 2-10,-6 6-8,-3 1-7,-3-1-5,-2 1 2,0-6-1,-2-5 5,5-4-7,5-5 0,2-7 4,4-7-4,6-3-3,0-3-2,0 0 0,0 0 3,0 0-1,9 0 6,13-6-1,11-4 9,3 1-11,0 1 3,-1 2-3,-8 0 6,-3 1-4,-3 2 1,-5 3 2,-3-4-5,0 3 0,-3-2-1,-1-1-1,3 2-6,0-1-7,0-1-14,1 0-25,-4 1-47,-5-2-69,-4-5-329</inkml:trace>
  <inkml:trace contextRef="#ctx0" brushRef="#br0" timeOffset="15142.45">11961 1044 881,'0'0'9,"0"0"0,0 0 39,0 0-17,0 0-31,0 0-5,3 71 5,-3-12 32,0 13 3,0 9-11,0 3-19,-13 2 0,2-6 4,-1-6-9,0-16 3,3-16 4,4-10-7,5-9-8,0-8-32,0-5-28,10-10-103,9 0-291</inkml:trace>
  <inkml:trace contextRef="#ctx0" brushRef="#br0" timeOffset="15605.82">12152 1531 995,'0'0'47,"0"0"-14,0 0 48,0 0-81,0 0-13,0 0 13,0 79 9,0-45-3,-3-5-2,0-2 0,-4-8 0,3-2-2,-1-5 3,4-7-5,-3 0-5,4-5-7,0 0-3,0 0 15,0-2-3,0-15 1,0-5-26,0-10 4,4-8 11,6-2 9,6 1 2,3 5-1,-1 11 2,0 8 1,2 6 1,6 3-1,1 6 3,1 2 4,2 0 7,6 7-1,2 12-4,6 7-2,2 4 0,-6 1-3,-5 0-4,-8-4 6,-11-2-6,-7-5-6,-5-3-8,-2-4-24,-1-3-14,-1-3-6,0-6-38,0-1-154,0 0-85</inkml:trace>
  <inkml:trace contextRef="#ctx0" brushRef="#br0" timeOffset="15829.51">12650 1436 742,'0'0'34,"0"0"33,0 0 57,0 0-56,0 0-33,0 0-17,6-14-6,-6 20-12,0 17 0,3 7 17,-3 7-13,0 1 4,0-3 0,0 1-3,-6-4-5,-2-6-23,1 1-49,5-10-43,2-11-167</inkml:trace>
  <inkml:trace contextRef="#ctx0" brushRef="#br0" timeOffset="16089.17">13032 1434 98,'0'0'919,"0"0"-911,0 0 26,0 0 4,0 0-38,0 0-31,-16 38 31,5-4 6,2 0 4,0 2-4,0-2 0,1-6-4,5-4-2,2-7-21,1-8-24,0-2-46,0-7-189,0 0-225</inkml:trace>
  <inkml:trace contextRef="#ctx0" brushRef="#br0" timeOffset="16346.64">12857 1458 756,'0'0'71,"0"0"-69,0 0 65,0 0-26,0 0-41,0 0 0,45-7 26,-12 7 24,2-3-9,7 0-29,0-1 3,0-3-12,-5 2-2,-7 0-1,-9 0-25,0 0-23,-9-1-6,1 3-20,-1-4-25,3 3-15,6-1 4,0 1-30,1 0-88</inkml:trace>
  <inkml:trace contextRef="#ctx0" brushRef="#br0" timeOffset="16726.16">13396 1369 745,'0'0'84,"0"0"39,0 0-42,0 0-47,0 0-17,0 0 1,-19 7-2,8 2-16,-4 3 4,-8 5 4,3 7-7,-5 5 2,2 8 3,-1 6-2,2-1-2,5-1-2,8-3 0,8-9-6,1-5 1,5-6-3,17-2 1,7-5 7,10-4 7,9-5 0,8-2 6,9 0-11,0-4 1,-3-4-3,-10-6-16,-13-1-36,-17-3-39,-15-5-43,-7-1-145,-7-3-213</inkml:trace>
  <inkml:trace contextRef="#ctx0" brushRef="#br0" timeOffset="16925.87">13291 1552 256,'0'0'528,"0"0"-517,0 0 7,0 0 48,83 0-42,-45-2-11,4-3-13,1-2 5,-10 0-5,-5-1-35,-14 0-212,-14-3-107</inkml:trace>
  <inkml:trace contextRef="#ctx0" brushRef="#br0" timeOffset="17132.2">13390 1431 624,'0'0'73,"0"0"-20,0 0 49,0 0-30,0 0-47,0 0-24,55-34 28,-30 24-14,5-1 12,3 1-16,1 0-4,-1 6-4,-3 2-3,-5 1-14,-4 1-58,-9 0-121,-9 0-176</inkml:trace>
  <inkml:trace contextRef="#ctx0" brushRef="#br0" timeOffset="17895.18">13835 1501 943,'0'0'14,"0"0"25,0 0 76,0 0-66,0 0-49,0 0 0,-1 14-12,-2 11 12,0 9 2,-1 5 6,4-3-2,-3-2-5,3-8 2,-3-8-2,0-7 4,3-3-3,-3-5-2,3-1-5,0-2-6,0 0 6,0 0 4,0-12 0,0-8-14,0-7-10,0-6 7,0-5 5,0-2 11,9-2-5,5 4 7,5 9-6,3 3 1,2 6 5,-2 6-3,4 4 1,-1 3-1,2 6 0,-5 1 2,-1 0 1,-6 0 2,-5 3-2,-3 6 0,0 4 2,-7 2-2,0-1 0,-4 1 1,-13 3-1,-8-1 1,-5 2 5,-2-4 0,3 0 2,6-6-8,4-1 3,5-1 1,7-2-4,5-4 0,2 1-7,0-2 1,0 2-3,0 1 2,0 0-2,0 8 4,2-1-1,5 6 4,7 1 4,2-2-1,0 2 1,10-7 9,1-1 16,-2-1-14,1-1 0,-1-1-7,-1 0 0,-2-3-6,-5 1-4,-1-1-48,-4-3-43,-9 0-192,-2 0-127</inkml:trace>
  <inkml:trace contextRef="#ctx0" brushRef="#br0" timeOffset="18242.72">14348 1459 664,'0'0'92,"0"0"22,0 0-34,0 0-48,0 0-28,0 0-1,-14 0-2,-4 11 4,-3 4-3,2 6 4,0 4-1,5 1-3,5 1-3,6 2 5,0-3-4,3-3 0,0-5 3,0-5-5,15-4 6,4-1-2,11-2 8,6-3 7,6-3-10,7 0-2,0 0-5,-4-2-7,-3-8-50,-8-4-37,-16-3-128,-8-1-214</inkml:trace>
  <inkml:trace contextRef="#ctx0" brushRef="#br0" timeOffset="18422.48">14354 1613 541,'0'0'11,"0"0"-7,0 0 36,0 0-4,0 0-19,0 0-13,95 0-4,-70-3-26,-10-9-206</inkml:trace>
  <inkml:trace contextRef="#ctx0" brushRef="#br0" timeOffset="18654.2">14337 1467 750,'0'0'45,"0"0"13,0 0 37,0 0-71,0 0-17,0 0-3,49-26 2,-22 19 0,5-2 13,7 3-6,3-1-9,0 3-4,-3 1-1,-6 0-2,-4 3-52,-3 0-42,-7 0-184,-2 0-94</inkml:trace>
  <inkml:trace contextRef="#ctx0" brushRef="#br0" timeOffset="19190.62">15091 1387 690,'0'0'32,"0"0"27,0 0 77,0 0-93,0 0-21,0 0 22,26-35-3,-26 35-7,0 0-14,-3 0-20,-13 0-7,-6 0-7,-1 0 9,-7 7-9,0 5 8,5 2-3,5-1-5,7 0-1,7-2-3,0-2 11,2 2 0,4-2-4,0-1-2,0-2 2,4 4 8,11-3 3,9 0 1,2 1 8,9-1 1,-2-2-7,1 3 0,-4 1 8,-6 2-3,-9 0-8,-8 1 0,-4 4-4,-3 1 4,0 0 2,-7 3 3,-8-1 19,-12-3-16,2-4 25,-5-1-11,-3-6 8,1-2-9,3-3-14,-1 0 1,5 0-7,-2-8-1,9 0-5,0 1-21,6-3-8,3 3-5,5-2-32,4 6-59,0-6-226</inkml:trace>
  <inkml:trace contextRef="#ctx0" brushRef="#br0" timeOffset="19522.22">15546 1431 958,'0'0'16,"0"0"41,0 0 38,0 0-81,0 0-5,0 0 9,0-3-15,0 6-3,-6 17-10,-1 5 10,-6 8 11,0 6-8,0-3 4,6 0-4,1-5-2,3-6-2,-3-6-1,3-5-24,-1-4-24,4-2-69,0-6-119,0-2-259</inkml:trace>
  <inkml:trace contextRef="#ctx0" brushRef="#br0" timeOffset="19781.41">15324 1405 919,'0'0'26,"0"0"-24,0 0 58,0 0-21,99-14-12,-41 11 15,6 2-15,8-1-11,-4-2-1,1-4-15,-8-2 0,-11 2 2,-12-1-2,-18 2-6,-10 3 3,-7 1-21,-3-2-67,0 0-72,-9-4-372</inkml:trace>
  <inkml:trace contextRef="#ctx0" brushRef="#br0" timeOffset="21690.56">17202 845 991,'0'0'0,"0"0"24,0 0 63,0 0-15,0 0-68,0 0-4,9 30-14,-9 26 14,-6 14 1,-7 11 6,-5 2-3,-2-4 3,0-6 2,0-9-8,1-14 2,2-11 0,2-9 0,8-7-3,-2-7-7,5-3-27,1-5-42,0-6-40,0-2-159,3-14-119</inkml:trace>
  <inkml:trace contextRef="#ctx0" brushRef="#br0" timeOffset="22205.88">17089 880 811,'0'0'13,"0"0"-9,0 0 29,94-36 22,-39 30-38,6 4 10,5 2-6,-2 0 2,-5 2-15,-3 13-6,-11 9 1,-10 2-3,-15 4-4,-10 1-1,-10 3 3,-4-1-2,-25 1 4,-10-1 8,-7-4-4,-8-2 0,-2-4-3,-2 2-1,-4-4-1,4 0-5,5-2-15,8-1 20,12-3 0,11-1-4,10-7 4,5 1-7,5-3-11,2 0-6,0-1 4,4 1 17,7 1 1,8 0 3,1 5 17,6 5 2,6 3-2,4 3-2,3 2 3,-1 4-5,-2-2-1,-3-2-11,-11-2 1,-1-3 1,-9-2-3,-9-3 0,0-2-29,-3-1-12,0-2-99,0-7-181</inkml:trace>
  <inkml:trace contextRef="#ctx0" brushRef="#br0" timeOffset="22721.2">17572 1299 642,'0'0'335,"0"0"-308,0 0 43,0 0-25,0 0-45,0 0-21,0 40 21,0-8 13,-2 5-4,-5-1-8,0-4 5,-2-2-4,2-5-2,1-5 0,2-7-1,0-7-4,2-2-3,2-4-19,0 0 14,0 0 13,0-15-2,0-6 2,5-8-3,6-3-1,2 0 3,6-4 1,5 1 2,4 0-2,5 4 3,6 4-2,0 6 0,1 8 2,-5 5 3,0 7 1,1 1-4,-6 0 9,-2 9 3,2 10-13,-2 3 6,-1 5-4,-8 5-4,-5 2 7,-8-1-4,-6-1-3,0-3 2,-3-4 2,-11-2-4,1-1-2,-2-3-16,-3-4-26,0-1-32,2-9-97,1-5-222</inkml:trace>
  <inkml:trace contextRef="#ctx0" brushRef="#br0" timeOffset="22984.83">17657 1462 665,'0'0'181,"0"0"-175,0 0 31,0 0 11,0 0-47,0 0 8,81-17 16,-29 8-14,3 1 12,6-1-16,8-1-7,-4 3 3,-3-3-6,-7 3-6,-9 0-32,-13 2-19,-15 1-153,-10-1-61</inkml:trace>
  <inkml:trace contextRef="#ctx0" brushRef="#br0" timeOffset="23284.43">18327 1335 235,'0'0'33,"0"0"62,0 0 47,0 0-22,0 0-5,0 0 38,55-25-66,-55 25-21,0 0-3,0 0-21,0 0-41,0 5-1,0 15-13,-4 4 13,-3 6 7,1 0-1,0-3-1,0-1-4,2-4 3,1-2-3,2-4 1,1-4 0,-3-2-2,3-3-34,0 1-14,-3-5-57,3-3-72,-3 0-230</inkml:trace>
  <inkml:trace contextRef="#ctx0" brushRef="#br0" timeOffset="23562.29">18212 1302 755,'0'0'30,"0"0"-18,0 0 44,101-14 3,-49 12-26,4 0-10,-4-1 6,-4 1-21,-12-1 3,-14 3-7,-12 0-3,-7 0 2,-3 0 7,0 0-10,0 0-18,-4 0-18,-7 0-52,1 5-118,0-2-114</inkml:trace>
  <inkml:trace contextRef="#ctx0" brushRef="#br0" timeOffset="23953.77">18855 1269 446,'0'0'380,"0"0"-309,0 0 33,0 0-46,0 0-39,0 0-18,1-9-1,-1 13-14,-10 11 9,-7 4 5,2 3 0,1 2 0,1-1-1,4 1 1,4-1-6,2 1 6,3-2-8,0-4-5,4 1-4,16-4 14,2-1-5,11-3 8,6-1 3,10-4-3,3 1 2,3 0-1,2-7 2,-7 0-3,-9 0-6,-10 0 1,-10-11-59,-10-5-49,-11-1-108,0-6-163</inkml:trace>
  <inkml:trace contextRef="#ctx0" brushRef="#br0" timeOffset="24173.48">18849 1376 379,'0'0'74,"0"0"-47,0 0 134,0 0-52,0 0-29,79 7-21,-48-7-28,2 0-21,3 0 1,-7 0-9,-3 0-2,-11 0-23,-8-7-68,-5 1-81,-2-3-138</inkml:trace>
  <inkml:trace contextRef="#ctx0" brushRef="#br0" timeOffset="24707.51">18985 1279 91,'0'0'349,"0"0"-295,0 0 51,0 0 4,0 0-39,0 0-2,-6-5-3,6 5-27,0 0-8,0 0-4,0 0-4,0-2-10,10 2-3,5-1 4,9-1 14,4 2-19,6 0-5,4 0-1,5-2 1,-7 1 0,-7-1 2,-10 1 0,-12-1-5,-7 2 5,0-1 12,0 1-17,-4-1-25,-9-1-44,-3 2-82,0 0-72,-5 0-85</inkml:trace>
  <inkml:trace contextRef="#ctx0" brushRef="#br0" timeOffset="27958.32">7813 4763 241,'0'0'346,"0"0"-333,0 0 47,0 0 10,0 0-28,0 0 26,0-2-34,0 0 13,0 0 3,0-1-23,0 1 13,0 1-11,0-1-6,0 2 4,0 0-5,0 0-1,0 0 10,0 0-15,0 0-11,0 2-5,0 15-14,-6 10 6,3 12 8,-2 11 8,2 3-8,-3 5 1,3 0 5,-1 0-2,-2-2-2,0-2 0,0-8 0,3-5-2,-2-8 0,-2-8 4,4-8-4,0-5-3,0-5 3,3-3-16,0-4-61,0 0 2,0-7 7,0-17-205,0-5-287</inkml:trace>
  <inkml:trace contextRef="#ctx0" brushRef="#br0" timeOffset="28871.66">7890 4450 724,'0'0'104,"0"0"-99,0 0 33,0 0-13,0 0-25,0 0-8,0 0-1,5 0 9,-5 0-2,3 0-5,0 0 5,3 0 2,1-7 7,2-4 9,3-4 4,-3 1-14,-6-1-5,0-5 11,-3 8-6,0 3 24,0 4-7,0 5 8,0 0-30,-3 0-1,-5 0-3,-2 11-3,1 2 4,6-1-3,0-1-4,3 0 8,0 0-4,0-2-1,0-4-8,0-1 12,6-1-3,0-1 1,-3-2 1,0 0-7,0 0 10,-3 0 1,4 0 2,-2 0 8,-1-6-2,-1-2-2,0 2-6,0 1 10,0 1-2,-3 4 3,-1 0-8,1 0-4,3 0-1,0 0-4,-3 0 0,3 0-18,0 0-8,0 0 6,0 9-31,3-1-105,15-2-72</inkml:trace>
  <inkml:trace contextRef="#ctx0" brushRef="#br0" timeOffset="31039.27">8150 5495 688,'0'0'43,"0"0"-40,0 0-6,0 0-14,0 0 6,0 0 11,16 11 3,-11-11 2,1 0 5,1 0 3,2 0 38,0-7 9,4-8-43,-2-2-9,1 0-6,-2-4 7,-1 1-8,-1 1 6,-5-1-3,-3 3 3,0 2-5,0 1 6,0 3-5,0 2 13,-8 4-16,5 2 18,-6 3-11,2 0-7,-2 0-6,-3 4 6,-6 10 0,3 1 1,2 5-3,2 0 2,2 3 0,5 4 12,4-2-9,0 1-1,0 0-2,10-2 0,7-2-1,2-5-3,0-6 3,4-5 1,-1-4 2,2-2 2,3 0 7,1-17-9,2-6 1,6-4-3,-2-5 0,-4-3-2,-3-3 1,-5 1 1,-4-1 2,-6 3-1,-3 5 3,-6 4 1,0 7 13,-3 5 14,3 6-19,-3 5 19,0 1 2,0 2-14,0 0-6,0 0-14,0 19-9,-6 13 9,-3 14 1,-6 16 6,3 16 0,-1 14 5,1 14 1,1 11-10,-2 15 5,1-3-8,-6 2 3,0-8 2,-4-7-1,-2-14-4,9-10 2,3-17-2,6-17-14,6-19-3,0-15-2,0-17-23,14-7-4,11-17 45,8-27 1,7-12 1,8-14 4,-5-14-4,-1-13 11,-11-5-11,-13 0 6,-18 4 1,-7 14 6,-26 14 8,-12 18 3,-4 15-9,-2 12-5,2 11-6,10 5-3,12 9-1,8 0-1,10 0-1,6 0-14,3 3-38,0 3 8,0 0-2,18-4 1,12-2 42,16 0 2,9-17 4,3-8-6,-4-8-1,-5-1-21,-7-5 5,-12-3 1,-8-3 1,-7-5 18,-9 3 1,-3-1 6,-3 7 17,0 7 1,0 12 10,0 8 6,0 9-6,0 2 11,0 3-25,0 0-11,0 0-9,0 7-8,0 21 8,0 15 0,0 22 8,0 15 9,6 15-1,3 18-12,-2 11-1,-4-3 4,-3-1-4,0-7 0,-7-12-3,-8-6-3,-6-9-5,3-6-2,-1-12-13,5-11-18,4-18 10,4-14 0,3-13 10,3-12 1,0 0-14,6-20 34,13-17 7,5-10 4,2-14-1,5-9 16,3-7-8,5-5-15,-7 0 7,0 9-10,-14 7 10,-9 10 2,-9 11 4,0 8 18,-15 3-1,-9 5-17,-6 6 3,-1 9-16,-9 6-3,4 5 0,0 3-4,3 0 2,8 2-1,6 6-2,5-1 2,8-2 2,6-3-2,0-2-11,0 0-12,3 0-5,17 0 29,15-2 2,7-13 5,0 1 1,1-1-6,-7 6-19,-11 1-69,-11 8-178,-14-6-254</inkml:trace>
  <inkml:trace contextRef="#ctx0" brushRef="#br0" timeOffset="45764.07">9413 5809 439,'0'0'140,"0"0"-102,0 0 23,0 0-38,0 0-14,0 0-9,0 0 40,0-13-11,0 13-2,0-2 13,-3 2-4,3-2-26,-3 2 8,3-3 0,-3-2 1,3-2-5,-6-3-9,-1-2 0,4-2 14,-3-1-4,0 1-10,-2-5-5,-2 3 2,1-1 0,-7 3 8,2 0-9,-2 3 8,-2 3-4,-3 4-3,3 4-4,-3 0-2,-1 4 0,-2 12 4,-4 4 0,5 1-9,1 0 8,4 1 0,3 0-1,6-2 0,2 2-6,7 0 2,0-5 2,0-1-4,7-1 2,2-5-1,0 0 1,2-6 6,2 0 0,-4-4 2,1 0-1,-1 0-1,-1 0 1,1-6 2,1-6-1,2-3 5,-1 1-7,2-6 0,2-2 2,-2 1 5,1-3-5,2-1-2,-1 4 0,0 3 3,0 2-3,1 4 0,-5 3-3,2 1 1,-4 5 2,-3 3 0,0 0-1,-3 0-4,2 0-6,2 14 11,2 6 5,0 8 3,-2 2-5,-4 3 0,-3-1 0,3 1 0,0-5-1,0-1 1,-2-10-3,6-3-3,-4-8 0,4-2 3,-1-2-5,3-2 5,0 0 8,6 0-5,4-14 5,-3-1-6,4-2-2,-8 3-22,-6-1-85,-6 5-267</inkml:trace>
  <inkml:trace contextRef="#ctx0" brushRef="#br0" timeOffset="46652.91">10490 4930 731,'0'0'62,"0"0"-31,0 0 37,0 0-35,0 0-27,0 0 10,73-7 11,-31 1-5,4 2 13,6-5-9,-4 4-17,1 0 1,-4-2-5,-2 4-3,-10 0-1,-13 2-1,-7 1 0,-10 0-22,-3 0-45,0 0 7,0 2-49,-12 10 10,-6-2-165,-7 0-107</inkml:trace>
  <inkml:trace contextRef="#ctx0" brushRef="#br0" timeOffset="47376.2">10532 5134 589,'0'0'133,"0"0"-84,0 0 30,0 0-16,0 0-46,0 0-10,6 1-6,13-1 9,8 0 23,4 0 2,5 0-17,6 0 5,-2 0-12,-1-6 7,-3 1-10,-2-1-2,-4 0-2,-3-2-4,-8 6 2,-7-2 3,-5 1-1,1 3-3,-8 0 0,3 0-1,-3 0-28,0 0-79,0 0-167,-15 0-204</inkml:trace>
  <inkml:trace contextRef="#ctx0" brushRef="#br0" timeOffset="50525.3">13396 3828 646,'0'0'11,"0"0"32,0 0 49,0 0-29,0 0-19,0 0-34,0 0 0,0-11 7,0 11 0,0 0-6,0 0-11,0 0 2,0 0-2,0 0 2,0 0-2,0 0-5,0 0 2,-6 8-3,-5 4 6,1 3 4,-5 3-4,-3 4 4,0 6-3,-8 5 5,3 2 0,-4 7-3,-1 3 9,-2 6-11,-3 3 10,-4 9 0,-5 7-5,-7 5 10,0 5 2,1 5 5,-3 4-5,4 3 3,4-2 2,5 5 3,5-5-3,7-1-14,9 1 9,2 2-3,9 1-4,-2 4-5,8-2 2,0 1 2,17 1-3,6 4 3,12-2 3,1-4-4,7-6 2,2-4 4,4-5-4,-1-3-9,4-8 6,0-7-5,-1-6-1,-5-9 1,-1-5-3,-5-8 1,-7-7-2,-7-6-4,-1-6 5,-12-9 5,-4 0-5,-5-6-3,-4 0-18,0 0-16,2 0-41,4 0-22,3-15-66,-3-11-393</inkml:trace>
  <inkml:trace contextRef="#ctx0" brushRef="#br0" timeOffset="51346.47">14182 5124 671,'0'0'39,"0"0"30,0 0 17,0 0-11,0 0-31,0 0-14,6-37-2,-6 37 4,0 0-20,0 5-12,0 18-8,0 17 8,0 16 15,0 9 12,0 5-20,-3-4 8,0 0-3,0-6-6,3-5-2,0-7-3,0-9 0,0-6 7,0-10-8,0-7 1,0-5-3,0-4 6,0-3 0,0-1-4,0-1-1,0-2-9,0 3-10,0-3-27,0 0-35,0 0-42,0 0-143,-3-10-176</inkml:trace>
  <inkml:trace contextRef="#ctx0" brushRef="#br0" timeOffset="51952.9">14897 5373 792,'0'0'59,"0"0"11,0 0 0,0 0-26,0 0-25,0 0-1,-4 0-3,4 0 7,0 0-12,0 0 4,0 0-9,4-1-3,18-3-2,13-1 10,21-3 8,13-1-2,18 1-7,7-1-3,4-2-3,13 0 0,-5 0-3,-6-1 0,-9 2 0,-18-4-1,-18 8-3,-19-1 4,-18 3-1,-10 2 4,-8 2-2,0 0-1,0 0-1,0 0-12,0 0-26,-5 0-44,-7 0-15,-6 5-46,0-1-112,-4 0-39</inkml:trace>
  <inkml:trace contextRef="#ctx0" brushRef="#br0" timeOffset="52471.88">15439 5049 711,'0'0'45,"0"0"2,0 0 44,0 0-8,0 0-39,0 0-3,3-13-2,-3 13-11,0 0-23,3 4-5,4 19-7,6 15 7,3 15 17,-3 11-6,0 6 22,-3 5-27,-4-2 0,-3-6-2,-3-2-4,0-10 5,0-8 0,0-10-5,-6-9 1,0-8 6,3-4-7,-2-5 0,3-7 0,1-1 4,-1 0-4,2-3-1,-1 0-9,-1 0-16,-2-3-19,0-14-135,1-9-504</inkml:trace>
  <inkml:trace contextRef="#ctx0" brushRef="#br0" timeOffset="53468.68">17286 4241 898,'0'0'4,"0"0"10,0 0 7,0 0 13,0 0-14,88-24-2,-48 24 15,5 17-7,1 13-18,2 11 6,1 11-4,-7 5-5,-6 2 1,-8 1-1,-11-9 1,-10-3-3,-7-2 4,0-8-5,-21-5-2,-3-4 0,-5-10 4,1-7-4,3-10-1,4-2 1,4 0 6,3-18-1,5-7-5,1-8-4,8-4 4,0-6-1,17-6 1,14-7 0,13-2 0,12 0 5,8 7-3,-2 6 6,0 9-4,-7 11 5,-16 5-4,-8 7 1,-10 3-3,-9 5-2,-8 0 0,-1 2 11,-3 3-6,0 0-2,0 0-2,0 0-2,0 0-4,0 0 1,0 0 3,0 0-22,0 0-30,0 0-25,0 0-57,-9 0-105,-8 5-139</inkml:trace>
  <inkml:trace contextRef="#ctx0" brushRef="#br0" timeOffset="54515.64">17060 5564 828,'0'0'77,"0"0"-58,0 0 16,0 0-14,0 0-18,90-5 23,-15-6 27,20 1-15,12 2-10,16-2-17,11 1 1,5 1-6,7 0 1,-3-1-1,-10 2-5,-14 2-2,-24-2 4,-23-1-3,-23 2 2,-20 1-2,-17 2 2,-11 0 8,-1 3 13,0-1-5,3 1-17,-3 0-1,0 0-12,0 0-54,0 0-70,-10 0-123,-19 0-260</inkml:trace>
  <inkml:trace contextRef="#ctx0" brushRef="#br0" timeOffset="55953.17">17608 6450 769,'0'0'67,"0"0"-64,0 0 35,0 0 48,0 0-42,0 0-19,0 3 9,0-3 21,0-11-54,6-9 4,7-5-5,1-2 0,5 4-1,1 2-2,0 2 5,-1 9-4,0 5 1,-8 1-1,-3 4-3,-4 0 1,1 0-5,4 9 3,-3 18 6,0 2 5,0 7 3,-6 7 0,1 0-5,-1 2 6,0 0-7,0-3-1,0-6 1,0-3 0,0-7 0,0-8-1,0-9 2,0-5-3,0-4-2,0 0 2,0 0 0,0 0 16,0-12-14,3-15-2,9-4-5,5-8 4,0-4-1,6-1 2,1-1-3,3 6 0,1 5 2,-4 9-2,-2 8-3,-5 6 4,-1 5-3,-9 3-2,1 3-6,-4 0 6,10 6 4,-2 8 3,4 6 4,4 6-4,0 4 1,3 0 3,-8-1 3,-1-2-8,-1-3 1,-7-5-13,4-3 7,-9-7-4,2-4 0,-3-3-1,2-2 8,-1 0 3,1 0 8,2-7 9,2-10-16,5-5-1,1-5 0,7-3 0,1-3-1,6 0-10,3 1 11,-1 6-3,0 5-1,1 5 2,-10 7 0,-3 1-2,1 5 0,-10 0 4,1 3 5,2 0-3,1 4-2,-2 15 5,1 8 10,-4 7-8,-3 4 5,-3-1-3,0-1 0,0 0-1,-6-9-5,-1-5 2,1-1-1,3-4-4,3-6 0,0-2-1,0-4-4,0-1-24,0-4-33,0 0-21,0 0-64,0-1-108,6-15-181</inkml:trace>
  <inkml:trace contextRef="#ctx0" brushRef="#br0" timeOffset="57811.18">19067 3294 902,'0'0'28,"0"0"-22,0 0 25,0 0-1,0 0-30,0 0 1,0 0-1,61 12 23,-36-2 10,2 4-13,3 3 4,-4 3-20,3 5 3,-1 5 0,-1 4-1,2 10-5,-4 9 1,-1 6 11,-2 1-11,-2 5-2,-6-2 2,0 3 2,1 7-4,-2 5 4,0 5 14,1 2-17,4 1 11,-6 6-7,4-2-1,1 5 2,-1 2 5,1 1-6,-4 3-4,-1-3 0,-3-3 13,-2 2-11,-4-3 2,-3 2 0,0-1-1,0 0 1,-13 1-3,-2 1-1,-9 1 2,-1-3 2,-4 0-4,0-8 4,-1-7-2,-2-5-2,-1-8-1,1-1 0,0-8 2,1-3 4,3-6-6,-1-3 1,3-3-1,3-2 1,1-7 8,-1-2-9,3-3 1,3-4 0,2-5-1,2-5 4,-1-3-10,2-2 6,0 0-23,4-6 17,-1 1-26,1-4 3,2 3-19,3-4-13,3 0-15,-3 0-92,3-7-238</inkml:trace>
  <inkml:trace contextRef="#ctx0" brushRef="#br0" timeOffset="59316.84">19717 3476 767,'0'0'26,"0"0"-13,0 0 49,0 0 5,0 0-44,0 0-11,0 0 27,0 0 3,0-1 1,0-1-10,-4-4-25,4-2-6,0-1 5,0-5-4,0-2-3,0-3-2,10 2 2,3-3 0,6 4 0,1 2-2,-1 4-1,-2 5 0,-8 0 2,-3 5-1,-2 0-2,-1 0-7,0 16 11,3 9 0,-3 1 2,2 5 5,-5 2-4,3-2-1,-3-1-1,0-5 1,0-3-2,0-11 0,0-4 0,0-3-1,0-4 2,3 0 2,-3 0 5,3 0 5,0-2-4,1-12-5,5-5-4,3-4-1,6-5 0,1 1 0,7-4-1,2 3 2,0 2-1,1 4 2,-6 5-2,-3 7-4,-4 5-2,-7 3-2,-3 2 6,0 0-3,-2 2-6,2 13 5,4 2 6,-2 6 1,0 0 1,-1 3-1,2-2 1,2 0 2,-2-3 1,-3-3-4,0-5 1,-2-6-1,-1-4-6,-3-3 4,0 0 2,1 0 6,2 0-1,7-12 1,3-10-6,2-1 0,6-3-1,-2 2 0,7-5-5,-4 5 6,2 2 2,-9 5-2,-2 9-2,-9 3 2,-1 5 0,-3 0-3,0 0 3,0 2-12,0 14-16,3 8 28,-1 4 6,3 7-2,-2-2-3,-3 0 7,3 2-7,-3-2 0,0-2 8,4-8-8,-1-3 1,1-8-1,1-2-2,1-4-60,4-6-58,1 0-334</inkml:trace>
  <inkml:trace contextRef="#ctx0" brushRef="#br0" timeOffset="60052.83">20440 5008 810,'0'0'67,"0"0"-45,0 0 48,0 0-34,0 0-33,0 0 17,137 2 31,-60-2-23,8 0-4,0-2-12,-5-3-11,-10-3 2,-13 1 0,-15-2-3,-15 4 7,-13 0-2,-9 2 9,-4 1 12,-1 2-6,0-2-10,0-1-10,0 3-2,0 0-35,0 0-50,0 0-27,-4 0-83,-6 0-133</inkml:trace>
  <inkml:trace contextRef="#ctx0" brushRef="#br0" timeOffset="75757.82">22458 4705 521,'0'0'0,"0"0"-1,0 0 1,0 0 75,0 0-50,0 0 18,0 0 17,-1 0-34,1 0 41,0 0-23,0 0-12,0 0 13,0 0-31,0 0 4,0 0 6,0 0-4,0 0-9,0 0-2,0 0 9,0 0-5,0-2-11,0-1-1,0 1 4,3-3-2,0 3-3,-2-1 0,2 1 1,-3 2-1,0 0 2,0 0-2,0 0-8,2 0-1,-2 0 1,0 0-1,0 9-1,0 4 9,0 6-2,0 6 3,0 8 2,-2 3 8,-5 10 4,1 6-9,-1 4 5,2 3 8,4-1-9,1-5-1,0-2 0,-3-6-3,0-3 5,-4-9-4,0-7-2,-2-5 3,0-4-5,2-5-1,4-2 4,0-6-3,3-1-3,0-1 2,0-2 1,0 1 3,0-1-1,0 0 5,0 0-5,0 0 3,0 0 2,0 0 0,0 0-4,0 0-4,0 0-1,0 0 4,0 0-3,0 0-2,0 0 1,0 0-2,0 0 2,0 0 0,0 0-6,0 0-20,0 0-35,0 0-45,3-3-86,0-11-318</inkml:trace>
  <inkml:trace contextRef="#ctx0" brushRef="#br0" timeOffset="200420.31">3050 8656 784,'0'0'5,"0"0"-5,-1-91 37,-4 66 38,5 9 3,-3-1-30,3 7-13,0 7 12,-3-1-13,3 4-15,0 0-7,-3 0-12,0 10-8,3 18-18,0 9 26,-3 13 6,3 4 2,0-1 2,0-4-10,0-9-8,3-7-3,3-11-19,0-11 13,-1-7-17,-1-4 5,-1 0 19,3-4 9,6-16 1,9-6 6,4-11 2,5-3-7,-2 2 4,2 4-3,-9 11 0,-8 10 1,-8 10-3,-2 3-7,0 3-9,3 14-17,7 6 33,7 2 6,5-1-5,5-5-2,4-2-10,-1-6-5,1-6-8,-1-5 9,-2 0-2,-4-16 9,-1-6 5,-4-9-2,-4-9-4,-9-2 4,-9-1 5,0 1 0,-9 5 17,-12 4-5,-3 9 17,3 6-4,-3 6 5,5 7 2,1 5-23,5 0-9,2 0-3,5 11-14,6 4-20,0-2 1,0-4-4,17-2 2,8-7-6,11 0 17,7-16 4,5-14 18,4-4-68,-7-11 9,-2-4 1,-7-8-34,-8-2 42,-7-4 42,-9-4 13,-3-1 35,-6-1 5,-3 9 27,0 13 2,0 13 9,0 15 14,0 8-16,0 6 0,0 2-31,-3 3-8,3 0-37,-3 3-13,-3 27-6,0 13 19,-3 19 7,3 19-7,0 13 8,6 12-6,0 3-1,0-3 1,0-11 0,0-11-2,3-15 0,2-11 1,-1-18-2,2-12 1,-3-16-4,0-2-9,0-7-20,-3-3-1,3 0 22,6-16 12,6-10 13,0-13 0,7-3-7,-1 0-6,-3 4 1,3 10 3,-9 13-4,-5 7-2,-4 5 0,0 3 0,0 7-14,3 14 11,3 8 5,0 3 9,-3 1-2,0-3-3,0-4 2,4-6-6,-4-6 0,2-4-15,1-8-31,7-2-48,6 0-43,1-14 28,1-11-16,-2-4-14,-4-1-6,-9-4 145,0 1 11,-3 8 138,-6 7-16,3 8-14,-3 4 13,0 6 1,0 0-72,0 0-50,0 0-11,0 9-22,0 2 18,0 5 4,0-2 1,7-2 11,1-2-12,-2-6-6,0-4-11,4 0 2,2-7 15,4-12 5,1-8 10,2-6-15,-4 3-6,-6 0-4,-6 5 9,-3 5 2,0 8 3,-10 7 10,-4 2-4,-8 3-8,-2 3-4,-4 14 5,-2 8-3,6-1 3,0 6 3,5 0 4,5 4-5,4 3 2,7 3-6,3-3-1,0-3-1,18-8-3,4-4 0,6-6-6,-2-5-13,4-11-2,0 0 9,1 0 16,-1-19 3,4-6-3,-3-6 2,-1-6-2,1-6 2,-5-3-2,1-1 2,-5 0-1,-4 7 3,-9 9 2,-6 5 4,-3 8 25,0 9 2,0 2 5,0 6 3,0 1-14,-8 0-7,-8 4-24,1 16-2,-6 10 0,6 0-2,5-2 3,10-3-6,0-3-17,0-2 4,16-4 2,2-5-6,0 4 18,1-1 6,-2 3 2,-1 2-1,-4 1 2,-4 8-3,-1-3-3,-7 1 3,3-5 4,0-2-1,-3-2-2,6-7-1,0-3-33,0-5-34,3-2-40,3-2 69,7-18 21,8-7 14,-3-9-11,6-1-19,-8-2 33,-1 2 0,-6 4 10,-9 8 21,1 11 18,-5 4 56,-2 10-10,0 0-23,0 0-45,0 0-27,0 0-19,0 9-5,0 6 22,3-1 2,3-2-12,0 1-10,0-7-7,4-3-6,-1-3-11,2 0 6,5-12 22,-1-8 17,3-4-23,-2-4-25,-10 0-12,-6 0 32,0 6 29,0 7 43,-16 8-8,-4 4 45,-2 3-51,-8 10-17,3 13-10,-1 8 0,7 0 11,3 8-2,8-5-10,10-2 2,0-4 0,7-5-6,11-3 0,3-7-2,6-8-12,-2-5 17,5 0 1,1-16 7,-1-6 2,3-6-10,-5 2-16,-11 2-99,-7 4-245</inkml:trace>
  <inkml:trace contextRef="#ctx0" brushRef="#br0" timeOffset="201117.63">5568 8642 820,'0'0'97,"0"0"-86,0 0 31,0 0 1,0 0-35,0 0-7,0 7 4,0-7-5,0 0 15,0 0-3,0 0 7,0 0-14,0 0 4,0 0-9,0 0-5,0 0-3,0 2-10,0-2 9,0 0-3,0 1 8,0-1 4,0 0-5,0 0 5,0 0 7,0 0-2,0 0 2,0 0 3,0 0-7,0 0-3,0 0-2,0 0-2,0 0-3,0 0 5,0 0-2,0 7-1,0 5-15,0 10 20,-3 4 6,-12 4 4,-9 6-10,-6 0-5,-7 4-61,-2-4-80,-1-6-293</inkml:trace>
  <inkml:trace contextRef="#ctx0" brushRef="#br0" timeOffset="204161.37">7799 8801 707,'0'0'11,"0"0"59,0 0 1,0 0 3,0 0-27,0 0-6,-42-75 3,40 70 9,2 2-20,0 1 1,0 2-16,0 0-18,0 0-1,0 0-14,0 2-3,16 12 1,12 12 17,8 7 11,3 12-6,4 3-2,-1 4-1,-3 4-1,-11-6-2,-7-3-10,-12-5-11,-2-5 5,-7-11 5,0-2-1,-3-7 12,-10-5 1,1-5 15,-6-4-15,-1-3 9,-4 0-9,1-3 0,1-14-7,3-10 4,8-9-8,7-10 2,3-10 7,13-5-1,20-1 3,4-1 0,12 13-6,-2 5 6,-1 10 0,-9 8 0,-7 8-2,-11 5 2,-8 8 0,-8 4 2,0 2-2,-3 0-4,0 0-24,0 0-25,0 2-18,0 7-47,0 4 31,0 2-47,0-3-59,0 0-199</inkml:trace>
  <inkml:trace contextRef="#ctx0" brushRef="#br0" timeOffset="204691.44">8817 8939 825,'0'0'38,"0"0"6,0 0 20,0 0-10,0 0-52,0 0-2,-2 0-12,2 0 4,0 0-7,9 0-8,9 0 23,9 0 1,4 0 7,2 0 1,7 0-1,-1-6-5,0 3 6,-8-5-3,-1 3-6,-5 1-9,-7 1-17,-12 3-43,-3 0-123,-3 0-148</inkml:trace>
  <inkml:trace contextRef="#ctx0" brushRef="#br0" timeOffset="204967.8">8852 9065 722,'0'0'103,"0"0"-103,0 0-4,0 0 4,0 0-10,0 0 0,33 0 10,-3 0 50,4-7-9,5-5-12,3-2-22,-8 4 0,-7 5-7,-6 0-2,-5 5-38,-7 0-97,-8 0-94,-1 7-228</inkml:trace>
  <inkml:trace contextRef="#ctx0" brushRef="#br0" timeOffset="206494.48">10329 8610 428,'0'0'333,"0"0"-331,0 0 19,0-76 35,0 73 25,0 3-25,0 0-41,0 5-15,0 26-21,0 15 21,0 17 16,0 7-12,0-1 3,0-1 2,0-7-6,0-5 0,0-10 1,0-13-2,0-11-1,0-9-1,0-10-6,0-2 5,0-1 2,0 0-1,0-9 1,0-15 4,0-12-5,0-6-3,0-9 3,0-2 0,0-4-1,-6-4-2,0-2 3,3 4 0,3 2 0,0 11 1,0 3-1,0 11 0,3 5 1,9 8 5,3 5-6,0 6-4,1 2 4,4 6-1,5 0-1,8 6 2,7 16 2,8 7 0,4 7 0,6 7 2,2 6-1,4 4-2,0-1 6,2-4-4,-2-3-1,-9-6 1,-5-5-2,-6-7 1,-8-4-2,-9-7-1,-5-5-1,-7-2-4,-3-1-5,-6-3-9,0 5-25,-3 3-41,-3-4-83,0-4-168</inkml:trace>
  <inkml:trace contextRef="#ctx0" brushRef="#br0" timeOffset="206814.06">11106 8028 943,'0'0'31,"0"0"-14,0 0 5,0 0 6,0 0-28,0 0-28,6 36 8,4 39 20,4 17 9,-2 9-8,-6 6 4,1-9 1,-7-3-3,0-12 0,0-13-3,0-12-2,3-15-19,1-10-5,6-10-36,3-12-27,2-8-135,6-3-60</inkml:trace>
  <inkml:trace contextRef="#ctx0" brushRef="#br0" timeOffset="207195.92">11373 8682 678,'0'0'69,"0"0"15,0 0 3,0 0-52,0 0-35,0 0-17,0 19-2,0 7 19,0 5 3,0-1 2,0 0-2,0-2-3,6-5-1,6-2-2,9-8-2,1-5-7,5-8 5,4 0-1,2-8 5,3-12 3,-6-6 5,-2-5 1,-8-4 3,-10-5-2,-10 1-4,0-2-1,-20 2 9,-3 13-1,-4 9 4,0 12-14,-3 5 0,-4 2-6,3 18-32,-2 6-28,7 1-73,7-4-145</inkml:trace>
  <inkml:trace contextRef="#ctx0" brushRef="#br0" timeOffset="208526.97">11864 8805 665,'0'0'9,"0"0"26,0 0 21,0 0-30,0 0-11,0 0-15,-36-73 16,36 53 6,-3 3-12,3 1 4,0 8 12,0 0-20,0 5-1,0 3-3,0 0 0,0 0-2,0 0-4,0 13-23,0 12 24,0 1 3,3 6 2,3-3 5,-3-3 5,3-4-11,-6-3 0,3-7-1,0-2 0,-3-7 0,0-3-6,3 0 6,-3 0 1,0 0 13,0 0-2,0-8 1,1-6-9,2-8-4,0 0 0,5-4-4,-2 2 3,7 4 0,-4 6 0,-2 5 1,3 3 1,-3 4-1,-1 2-3,0 0-3,6 0 5,3 5 1,4 6 0,-1 2 1,6 2-1,1-1 0,2 0 10,-5-5-6,4-1-4,-9-3 0,-1-4-6,-3-1-5,0 0 10,4-8 1,-2-11-1,2-5 0,2-6-3,-6-1 2,-3-1 2,4 3 2,-8 3-2,0 10 4,0 8-1,-6 5 11,0 3 5,0 0-7,0 0-12,0 7-31,3 10 18,0 6 13,1 3 2,0 4 6,2 0 0,4-3-7,-4-1 4,4-6-1,2-4-3,-3-3-1,6-6-9,-3-4-14,2-3-2,5 0 15,-3-10 10,5-10-13,-6-3-10,-2-4-2,-4-1 18,-6-2 7,-2 4 5,-1 5 6,0 5 14,0 8 15,0 6 7,0 2-6,0 0-7,0 0-34,0 0-8,0 10-16,-4 10 21,1 6 3,0 3 6,3 0-4,0 1 6,0-5-8,7-3-2,9-5-3,0-7 0,3-3-22,4-7-21,4 0-1,4-17-91,-4-13-225</inkml:trace>
  <inkml:trace contextRef="#ctx0" brushRef="#br0" timeOffset="208774.64">12614 8411 892,'0'0'0,"0"0"-17,0 0 4,0 0 13,0 0-9,0 0-4,0 45-8,9-45 0,0 0 2,-3-8 19,-3-4-1,-3 3-1,0 4-6,0 3-43,-2 2-59,-5 0-165</inkml:trace>
  <inkml:trace contextRef="#ctx0" brushRef="#br0" timeOffset="210100.83">12831 8643 740,'0'0'195,"0"0"-160,0 0 59,0 0-74,0 0-20,0 0-27,-17 47 27,11-21 0,3-1 2,-3-1 0,3-2-1,3-8-1,-4-1 0,4-9 2,0-1-7,0 0-12,0-3-10,0 0 14,0-3 4,0-11 8,4-6-7,5-6 3,0 3 5,0-5-2,6 0 0,-3 5 1,1 4 0,-6 8 1,3 5-9,-7 6 3,4 0-1,-1 0-1,0 6 7,6 11-2,3 5 3,4 5 10,-3 2-7,4-2 1,1 0-4,0-4 2,-5-6 0,-6-7-2,-1-5-3,-1-2-6,-8-3-10,3 0 14,3-3 0,3-12 10,7-9 1,7-5-6,2-4 0,8-3 0,0 1 0,7 0 0,-6 10-2,2 6 2,-9 8 0,-7 7-4,-1 4-2,-6 0-5,-1 0 0,-2 15 7,7 2 4,-5-1 1,-1 5 3,2-5 2,-7-5-4,1-1-1,-4-5 3,0-5-4,-3 0 8,3 0 1,-3 0-1,0-15 5,0-2-13,0-3-8,0-3 1,-16 4 1,-6 0-1,-1 7 0,-7 4 2,0 8 3,-1 0 1,1 9 1,-3 13 4,5 5-3,4 2 0,5-1 3,10 0-3,6-1-1,3-3 0,0-5-3,6-3 0,7-5-2,0-5 3,1-3-2,1-3 4,1 0 9,-2-6 19,5-11-6,0 0-5,4-2-2,-6-1-11,2-2 9,-6 2-6,-1 6-2,-6 1 0,0 6-3,-5 4-2,4 3-1,-5 0-2,3 3-26,3 9 20,6 2 9,-1 3 1,5 2 0,3-2 8,-3-3-9,7-2-4,-4-5-4,-2-4 2,-1-3-3,3-3 2,7-16 7,1-6 2,-2-11 1,-12-3-3,1-9-4,-8-8 4,-6-11 0,0-12 7,0-13 3,0-8-2,0 5-1,0 6 9,0 16-8,-3 17 11,0 22 10,0 11 4,3 13-4,0 10 5,-3 0-34,-1 7-18,-3 29-11,0 16 29,-2 24 5,3 24 4,6 9-8,0 11 2,6-6-5,9-15 2,3-19-2,1-10 2,4-21-7,-7-13 1,-1-12 1,-3-12-9,-9-7-11,3-5-18,0 0-23,0-22-1,-2-14-225</inkml:trace>
  <inkml:trace contextRef="#ctx0" brushRef="#br0" timeOffset="212862.07">15153 8669 1002,'0'0'2,"0"0"-2,0 0-11,0 0-20,0 0 20,0 0 9,0 0 0,31 21 0,-19-21 2,0-21 19,4-6-3,-2-9-12,-5 0-4,-3-3 0,-6-2 8,0 7-7,0 8 0,0 7 8,0 10-4,0 9 19,0 0-23,-3 0-1,-6 23-35,3 10 35,-5 9 7,5 5-3,6-1-4,0 1 0,6-6-1,11-7-1,2-10 1,1-6-10,5-14-20,2-4-11,2-10 9,6-15-3,-8-6-49,-4-3 28,-8 2 47,-4-1 10,-11 8 15,0 7 16,0 8 56,0 7-13,0 3-11,0 0-63,0 5-17,-3 11 2,-6 5 15,4 3 4,1 0-1,2-2 6,2-1-1,0-1-8,0-6 4,0-6-3,0-4-1,0-1 2,0-3-1,0 0 8,0 0 2,0-4 11,2-12 16,7-5-33,6-8-2,1 0-2,7-2 2,0 3-3,3 4 2,-11 12-8,-4 4 3,-5 8-8,-1 0-4,3 14-2,5 9 15,2 4 4,6 4 2,-3 0 0,3-4-2,-5-2 1,-1-7-3,0-7-1,-6-6-11,-3-2-10,0-3 1,2-8 14,7-17 7,5-12 7,-1-8-7,1-5-8,-7-9-6,-3-7 13,-4-10 0,1-11 1,-7-9 1,0 0 1,0 17 16,0 17 3,0 19 11,0 20 20,-5 10-19,2 10 21,1 3-38,1 0-16,-1 10-30,-1 21 16,-2 23 14,2 16 0,3 16 5,0 6-3,0 1-2,0-4 0,3-13 0,4-7 1,-1-13 3,2-6-4,-2-15-9,4-11-19,0-7-34,10-10-9,4-7-18,6-4-25,6-20-45,0-9-23,-4-6-5,-10-3 166,-5-2 21,-6 4 135,-3 10-41,-5 8 60,-2 10-27,-1 7 13,0 5-40,0 0-39,0 0-61,0 0 0,0 5-23,0 4 13,0 4 10,2-3 6,1 0-6,2-3-1,1-5-1,-2 1-8,-1-3 2,0 0-2,3-3 10,-2-14 0,2-2-3,-3-4-1,-3 3-3,0 2 0,-6 6-2,-4 5 4,-3 5-6,-3 2 9,-1 6-5,2 14 7,-3 4-6,6 4 4,-1 2 2,7 0 0,6 3 9,0-2-6,0-3-3,6-4-6,11-1 6,6-6-8,-2-7 2,6-7 6,-4-3 4,6-3 2,0-18 10,4-5 5,-1-7-18,-1-4 6,-3-8-4,-2 2 0,-4-1-2,-6 2 3,1 11 1,-8 5 0,-6 14 11,-2 5 20,-1 4 11,0 3-14,0 0-23,0 0-12,-1 7-26,-8 8 17,0 2-12,5 2 1,4 2-4,0-3 16,0 2 5,0-1 2,7 6 0,2-3 0,-3 6 1,-2-2-3,-1-1 6,-3 0-3,0-3 0,0-4 0,0-2 5,0-6-5,0-5-9,4-3-60,5-2-13,10 0-64,6-14 94,6-12 11,4-4-75,-9-1-95,-3-5 53,-7-3 158,-6 9 172,-3 4-43,-4 10 41,-3 8 9,0 6-61,0 2-33,0 0-81,0 0-4,0 9-25,0 5 25,0-1 5,0 2-5,0-4 2,0-3-1,0-2-1,0-4-7,3-2-7,4 0-16,-1 0 21,6-15 8,6-5 1,-6-4-17,-5 0-15,-5 2 23,-2 2 6,0 4 1,-5 6-2,-8 6 4,-8 4 4,-1 0-4,-1 17 2,-2 9-2,2 3 2,7 2-1,0 3 5,6 1 0,6-1 8,4-3-14,0-4-1,3-4-1,14-6-2,3 0 1,6-10-3,3-4 5,7-3 2,5-8 11,5-14-3,-1-6-3,-5-6 4,-1-5-6,-7-6-4,1-2 5,-1-3-4,-3-1 1,-2 5 1,-6 7 0,-7 8-1,-5 11 24,-4 11 20,-3 1-2,-2 5 2,0 3-24,0 0-10,0 0-10,0 0-2,-2 0-18,-9 14 14,-5 6-2,-1 3-7,8 4-2,3-4 2,6 1-13,0-2 1,9-2 0,7-3 3,10 2 9,0-5 5,0 1 5,-2-2 3,-9-2 1,-8-1-1,-4 0-3,-3-3-6,-4 6 9,-17 1 30,-9 2-5,-12-1-13,-1-1-8,2-1-4,3-5 0,14-5-54,4-3-62,13-3-84,7-18-310</inkml:trace>
  <inkml:trace contextRef="#ctx0" brushRef="#br0" timeOffset="213266.12">17378 7857 656,'0'0'153,"0"0"-109,0 0 38,0 0-2,0 0-54,0 0-11,0-27-12,0 27-3,0 27-14,6 15 14,-3 19 23,0 14-4,-3 4-2,0 1-2,0-8-8,0-8-3,0-12-4,3-12 0,0-11 2,0-5-2,2-12-9,-2-2-12,7-10-5,0 0-6,13 0 3,6-2 5,6-18-32,-5-7-158,-11-1-345</inkml:trace>
  <inkml:trace contextRef="#ctx0" brushRef="#br0" timeOffset="213496.78">17287 8179 481,'0'0'435,"0"0"-435,0 0 0,91-26 9,-27 8 13,2 0-10,1 1-7,-7 2-3,-11 4 4,-18 1-6,-14 7-39,-17-4-69,-3 3-158</inkml:trace>
  <inkml:trace contextRef="#ctx0" brushRef="#br0" timeOffset="214118.84">15614 8176 793,'0'0'28,"0"0"-28,82-47-2,-12 29 2,15 2 21,12-1-10,-3 3 4,-6 0-11,-12 1 4,-24 4-6,-18 1 0,-17 3-1,-14 5-1,-3 0 19,0 0-19,-9 0-56,-21 3-225,-11 4-215</inkml:trace>
  <inkml:trace contextRef="#ctx0" brushRef="#br0" timeOffset="214346.53">15273 8185 1038,'0'0'0,"0"0"-3,0 0-5,0 0 6,0 0-104,0 0-174,14-20 20</inkml:trace>
  <inkml:trace contextRef="#ctx0" brushRef="#br0" timeOffset="-212823.1">19629 8511 428,'0'0'417,"0"0"-416,0 0 1,0 0 5,0 0 0,0 0-5,0 0 0,-18 60-2,15-55 0,3 0 8,0-4-8,0-1 0,0 0 5,0 0 9,0 0 24,0-7-6,0-11 21,0-11-41,3-9-7,15-8-10,0-9 4,9-12 1,-1-1 1,4 0-1,-5 8-1,-5 15 1,-5 15 1,-9 11 5,-5 7-6,-1 7 11,0 2-2,0 3-4,0 0-5,-3 3-9,-20 17 4,-6 6-23,4 3 27,2-2 0,13-5-11,10-4-1,0-5-3,16-4-6,7-1 12,2-2 10,1-5 0,0 2 10,0 3 1,-2 5-2,-8 7-6,5 10 0,0 5 2,-3 6-4,0-2 1,-6 0 2,-1-4 1,-2-7 1,-3-4-6,5-3 1,-8-5 1,0-6-1,0-5-1,-2-1-9,4-2 4,2 0-12,8-2 1,6-15-1,3-2-13,7-6-48,5-4-23,0-2 51,-4-1 31,1 3-20,-4 5 30,-11 5 8,-2 4 1,-5 6 16,-4 3 5,-3 4 5,-1 2-3,-1 0-16,-1 0 0,4 9 0,-1 4 4,2 1 6,0 1 12,-1-2-15,-2-2-8,0-8-3,-3 0 2,0 0 0,0-3 6,0 0 15,0-3 9,0-13-20,0-2-13,-15-3-4,-2 1-8,0 2 4,-9 2-14,4 6 19,-5 10 1,-2 0 0,3 21 0,-4 8-6,8 7 6,3 0 0,9-4-2,10-2 2,0-5-6,0-3-1,12-4-3,2-6 1,2-2 4,-4-6 1,3-4 4,0 0 22,4-14 28,1-5-14,2-6-24,-1 0-1,-5-1 5,0-4-2,4 3 6,-7 4-11,-1 9-6,-1 5-3,-5 6-2,-3 3 0,0 0-14,1 10 1,6 9 9,1 1 6,3 6 10,3-2-5,6-4-1,-1 1-3,4-6-1,-3-5-13,-4-6-1,0-4-2,-3 0 16,5-20 4,-2-8 3,1-11-3,-4-9-1,-1-16-2,-8-6 1,0-15-1,0-6 5,-7-6 4,0-2-9,0 7 3,0 11 3,-4 19 17,-9 21 3,4 17 13,2 14 0,4 10 1,0 0-41,-4 25-42,-4 18 34,-1 24 8,5 13 2,4 11-2,3 5 0,0-1 1,4-5-1,8-9 0,2-9-7,-1-13-12,0-11-14,-1-17-2,2-8-16,-4-11 8,5-9-20,8-3-80,8-13 9,2-15-32,1-6 57,-2-6 85,-10-1 24,-1-2 79,-8 5 22,-3 10 22,-4 11-42,-3 9 35,-3 8-17,0 0-72,0 0-27,0 14-26,0 2 25,0 1 2,0 0 0,5-6-1,-1-2 0,3-7-2,0 1-11,3-3-3,6 0 11,10-16 5,6-10 14,-6-1-11,-3 0-3,-14 5-2,-9 6 2,0 5 12,-2 5 16,-15 6-13,-6 0-15,-6 12 0,3 16-5,-3 5 5,10 3 2,1 3-2,7 0 0,4-5-1,6-8-2,1 0 2,0-6-10,13-5 7,3-4-9,8-3 8,8-8 4,0 0 1,10-13-5,0-14-2,-2-10-132,-8-6-196</inkml:trace>
  <inkml:trace contextRef="#ctx0" brushRef="#br0" timeOffset="-212599.41">20419 7872 1052,'0'0'0,"0"0"-66,0 0 40,87 0 26,-7-5 35,15-9-20,-1-3-1,-7 1-11,-12-1-3,-19 2-34,-24 2-59,-29-1-266</inkml:trace>
  <inkml:trace contextRef="#ctx0" brushRef="#br0" timeOffset="-210065.2">7198 10718 126,'0'0'711,"0"0"-686,0 0 4,0 0 20,0 0-33,0 0-12,0 0 6,15 0 11,-15 0 10,0 0-12,0 0 11,3 0-12,-3 0 7,3-3-9,0-9-3,3-7-2,7-11-5,1-3-6,2-3-5,2 2 5,0 2-1,0 5-1,-5 8-1,-5 10-1,-5 4 3,0 5-3,0 10-6,0 14-20,7 12 30,-1 7 1,2 2 4,-4-2 3,2 4-5,-3-5-2,0-5-1,-3-4 0,1-13-4,-1-6 2,-3-7-3,0-6 0,0-1 5,0 0 9,0 0 1,3-15-5,2-9-5,1-5-6,3-7 4,1-6 1,5-2 1,3 1-3,-3 7 0,-2 9 3,-5 13-4,-5 5 3,0 9 0,-3 0 1,3 0-4,4 6-23,2 14 20,6 4 7,3 1 3,1-2 2,4 1-5,-1-2 1,-1-5 3,-3-5-4,1-4 0,-8-7-7,2-1-1,2 0 7,3-11 1,4-12 7,1-7-7,2-2 0,-4-4-1,1 2 2,-5-2 0,-5 7 1,-2 9-1,-7 11 0,-3 9 4,0 0 2,0 0-7,0 5-19,0 19-16,3 8 35,0 8 3,3-1 16,-3 4-1,4-4-8,1-1 2,1-2-8,1-3-2,2-4 0,-1-8-1,2-4-2,-4-6-22,3-7-23,6-4-52,4 0-109,5-22-285</inkml:trace>
  <inkml:trace contextRef="#ctx0" brushRef="#br0" timeOffset="-209681.72">8869 10525 800,'0'0'120,"0"0"-56,0 0 19,0 0-43,0 0-21,0 0-8,0 0-9,0 0-2,3 0-1,0 0-6,4 0 4,8 0 3,12-3 1,2-7 1,6 3-2,-2 0-55,-8 2-47,-11 4-97,-14 1-261</inkml:trace>
  <inkml:trace contextRef="#ctx0" brushRef="#br0" timeOffset="-209470.17">8855 10664 347,'0'0'603,"0"0"-584,0 0 15,0 0-19,0 0-15,0 0 0,30-7 17,-3 1 14,0-5-21,7 2-3,-7 2-7,0 0-43,-3 0-98,-8 1-289</inkml:trace>
  <inkml:trace contextRef="#ctx0" brushRef="#br0" timeOffset="-207843.22">11145 10014 1007,'0'0'24,"0"0"-4,0 0 26,0 0-46,0 0-37,0 0 37,-9 115 5,0-54 2,-3 0-4,6-1 0,0-4 1,0-6 1,2-8-5,-2-12-8,3-14 7,3-9-12,0-7 8,0 0 5,0 0 15,0-19-11,0-10-2,0-13-2,0-6 0,0-2-1,0-3-1,0-3 2,9 0 0,7 3 1,-3 11-2,4 11-6,-2 12 2,3 5 0,1 11-1,0 0 5,13 3 0,8 0 1,8 17 8,16 12-2,3 13-2,6 8 5,6 6-7,-4 0-1,-5 1 4,-3-3-5,-16 1-5,-11-6 0,-16-3-16,-11-6-22,-5-7-7,-8-11-13,0-4-11,-3-8-109,-12-7-54</inkml:trace>
  <inkml:trace contextRef="#ctx0" brushRef="#br0" timeOffset="-207590.46">11840 9835 881,'0'0'38,"0"0"0,0 0 15,0 0-53,0 0-4,0 0-11,12 104 15,-4-32 10,2 6 13,-4 9-23,4-5 8,-1-2-8,0-3-15,-1-9-44,2-12-49,-1-17-94,3-20-59,3-15-83</inkml:trace>
  <inkml:trace contextRef="#ctx0" brushRef="#br0" timeOffset="-207228.86">12122 10360 575,'0'0'120,"0"0"4,0 0-14,0 0-35,0 0-27,0 0-28,-3-30-20,-3 53-35,0 8 35,0 8 2,3 2 5,3-2-6,0-7-1,3-5-1,12-9-18,4-8-6,5-8-6,-5-2 31,7-7 3,-4-13 0,2-13 5,-5-4-6,-2-2 4,-11-4-4,-6-1 6,0 8-3,-6 4 3,-9 9 3,0 6 13,-4 7-4,-5 10-20,-5 0-11,0 9 7,-1 12-37,6 2 9,7 3-60,13-1-34,4-3-144,0-5-134</inkml:trace>
  <inkml:trace contextRef="#ctx0" brushRef="#br0" timeOffset="-207069.12">12526 10545 960,'0'0'37,"0"0"-19,0 0-18,0 0-51,0 0-326</inkml:trace>
  <inkml:trace contextRef="#ctx0" brushRef="#br0" timeOffset="-205958.83">13789 10067 1034,'0'0'1,"0"0"14,0 0 29,0 0 32,0 0-56,0 0-20,-52-17-27,33 53 27,-2 10 4,9-2-3,3-5-1,9-3-11,0-10-16,12-6-12,8-10-7,9-7 23,-3-3 8,5-13 15,3-14 6,-8-8 1,-4-5 3,-9-1-8,-12 0 4,-1 0-4,-5 2-2,-13 6 1,-8 6-1,0 14-6,-7 6-5,0 7-3,2 5-4,1 10 15,8 2-3,8-1 4,11-3-25,3-6-8,1 0-1,18-4 10,10-3 22,13 0 4,3-13 27,4 1 2,-4-2-1,1 4-14,-10 4 1,-6 3 4,-5 3 2,-9 0-7,7 16-7,-4 16 3,1 11 5,0 17 6,-4 12 4,-6 12-2,-10 17-6,0 6-4,-10 9-11,-13-1 3,-9-3-2,3-6 6,-4-8-8,8-16-1,7-15-5,12-21-11,6-16-11,0-13 5,0-12-12,17-5-11,5-10 32,4-21 13,6-15 13,-2-6 2,-8-9 0,-5-5-6,-13 0 3,-4-4-4,-17 7 0,-15 10-3,-14 10-5,-16 7 0,-6 17-9,-7 5 2,4 14 5,20 0 2,18 0 12,20 0 21,13 0-33,0 0-1,19 0-59,20-6 46,19-5 12,18-5 2,4-4-74,-1-4-178</inkml:trace>
  <inkml:trace contextRef="#ctx0" brushRef="#br0" timeOffset="-203717.75">15978 9956 949,'0'0'0,"0"0"0,0 0 0,0 0 1,0 0-1,0 0-8,23 0 5,-15-3-6,4-6 9,-3-4 17,0-7-7,-6 1 6,-3 2-9,0 6 14,-6 2-14,-6 6-7,-12 3-6,-8 3 0,-6 20 0,-5 6 6,1 8 12,3 2-11,12 9 3,8-5-2,13-2-4,6 3-1,3-8-16,17-4 14,12-5 5,4-4-7,9-10 6,1-6-1,-1-7-10,-2 0 5,-8-12 2,0-12-1,-2 2-1,-11-5 1,-1-3 6,-12 4 0,-3 2 5,-5 7 0,-1 11 10,0 3 22,0 3 4,0 0-28,0 0-13,-3 19-29,-1 2 29,1 1 4,3 3-4,0-3-3,0-5-5,10 0 2,5-8-11,2-2 2,3-7 7,6 0 7,-1-5 1,1-14 8,1-3-2,-8-4-6,-9-5 8,-3-2-8,-7-1 10,0 1 2,-10 4-10,-6 7 7,-10 8-6,0 11-3,-4 3-4,-2 6-1,3 17 4,6 1-9,10-2 4,7 2-16,6-4-9,0-4 0,15-6-4,12-5-26,4-5 22,9-1 20,5-16-1,0-3 5,-2-2 14,-7 0 0,-10 5 1,-7 5 9,-9 5 14,-7 7 11,-3 0 8,0 0 3,0 2-45,0 13-14,0 9 14,0 4 22,-6 2-1,2 1-10,1-2 0,3-2-6,0-4 1,0-4-6,0-8-1,0-6 1,3-4 0,1-1-9,0 0 7,7-13 2,7-10 21,0-5-16,3-1 5,-2 0-4,-1 2-5,0 4 2,-6 6-3,-5 9-4,-1 3 3,-6 5 2,0 0-3,1 6-4,4 11-11,6 4 17,-2 1 8,2 2-3,1-1-4,5-3 5,-5-4-5,2-5 0,2-5-1,0-6-12,2 0 0,9-20 12,3-2 0,-5-9-5,-1 4-10,-6-2 12,-5 5 3,-6 7 0,-3 8 3,-1 6 15,-3 3 9,0 0-27,0 7-23,0 9-1,0 7 24,0-4 5,0 2-4,6-6 1,4-4-2,5-2-24,6-7-11,-1-2 29,9-11-6,-2-12 7,7-10-41,-1-7-76,-7 2 47,-4-10 21,-6-4 54,-2-7 14,-8-7 10,4 3 27,-4 2 20,-6 15 40,1 17-44,-1 12-4,0 11-17,0 6 3,0 0-49,0 0 0,0 26-23,-7 13 17,-9 22 6,-7 15 15,4 13-4,-2 14 5,6 5-11,5 1 3,7 10-3,3 0-1,0-1-3,3-5 5,7-10-5,-4-10 2,-2-15-3,-4-18 0,0-21-11,0-16-19,-7-13 19,1-10 11,-4 0 7,-1-30-5,0-9-3,3-14 4,5-13 2,3-11-2,0-10-3,0-20 1,13-2 0,10-13-1,2 0-1,5 8 1,-2 13 2,-4 19-2,-8 23 5,-2 21 11,-2 18-3,-5 11-13,8 2-2,3 7-9,4 0 5,7 16 5,4 15-5,-4 8 6,3 8 4,-10 3-4,-11-4 0,-11-4-14,0-6-6,-26 0 20,-10-6 3,-4-4-1,-1-5-2,2-8-4,3-3-42,7-4-19,10-6-63,6 0-52,6-6-82</inkml:trace>
  <inkml:trace contextRef="#ctx0" brushRef="#br0" timeOffset="-202613.55">17712 9977 264,'0'0'562,"0"0"-537,0 0 61,0 0-3,0 0-12,0 0-44,-16-49-27,4 60-21,-6 14 21,2 8-1,-3 1 2,9-1-2,7-4-8,3-7-21,2 2 8,16-11-8,2-6-3,9-5 22,-1-2 7,5-12 4,0-11 3,-5-7-3,-5-4-8,-12-2 1,-9-1-2,-2-2 8,0 0-4,-16 6 6,-6 9-2,-1 5 2,-4 16 6,-5 3-6,0 3-1,0 20-2,9 7 2,3 4 0,17 0-5,3 0-7,10-1 10,20-3-10,11-7-3,4-7-13,7-12-33,-2-4 7,1-3-19,-2-15-13,-4-4 18,-8-3 33,-8 3 35,-14-1 0,-5 4 70,-7 5 38,-3 3 5,0 6-18,0 5-19,0 0-29,0 0-47,0 10-24,-3 10 13,-6 3 11,5 1 4,4 1-4,0-4-1,3 1-1,14-5-2,2-4 3,4-7-8,6-3-12,4-3 8,-2-9 13,2-11-10,-3-4-3,-10-1-16,-5-1 3,-1-5 22,-11 8 4,0 2 22,-3 6 21,0 10-2,0 3 12,0 2-24,0 0-29,0 14-35,0 6 25,0 9 10,0-2 7,0-1-2,6-2-5,10-5-12,5-6-29,3-10-49,9-3-61,4-13-5,-1-13-114</inkml:trace>
  <inkml:trace contextRef="#ctx0" brushRef="#br0" timeOffset="-200410.68">18601 9910 251,'0'0'182,"0"0"-36,0 0-8,0 0 2,0 0-114,0 0-26,-15-10-10,6 37 10,-1 2 10,3 2-7,4-1 10,-1-2-13,4-4 8,0-7-7,0-7-1,0-5 0,0-5-2,0 0-2,11-9 4,-2-9 6,3-6 6,4-3-4,-2 3 1,2-5 3,-1 6-9,0 3 4,-6 7-7,-3 10 0,-5 3 4,2 0-4,3 8-13,5 9 13,4 7 1,-1-1 1,6 5 4,-4-3-2,6-4 2,1-3-6,-5-7-5,3-5-33,-2-6-20,7-6 12,0-16-26,6-5-34,1-3-27,1 0 44,1-3 77,-2 0 12,2 3 25,-9 4 15,0 12 11,-14 8-7,-5 6-4,-2 0-22,-1 3-11,4 13 36,-2 4 1,-3 0-19,1-3-15,1 0 10,-2-6-14,1-6-4,-1-1 2,-2-4-2,1 0 24,-2-4 5,0-9-11,0-4-20,-3-3-34,-13 1 8,-8 2-18,-4 3 13,-7 5 23,-1 9 8,-1 0 16,0 6 12,0 14 24,4 7-31,9-1-12,7 7-1,10-7-4,7 4-4,0-5-3,15-3 3,10-3-6,4-2 4,0-11 2,3-6 0,-4 0 4,2-16 5,0-10 22,-7-8-12,-1-5-15,-5-7 2,-6-7-2,-2-7 2,-3-12-3,-3-6-1,0-9 0,1-2 4,2 6-2,1 13 12,-4 21 20,-1 23-1,-2 16 7,0 10 8,0 0-49,0 12-1,0 25-37,-6 20 37,-4 19 6,4 8-1,3 6 0,0 2-5,3-5 0,0-8 0,0-13 0,12-13 0,2-12-21,2-13 4,-2-15-1,-5-6-5,2-7-7,4 0 30,3-14 7,9-11 6,-1-9-9,-3 1 2,-7 4-6,-3 7 10,-5 8-9,-7 6 26,-1 8 4,0 0-31,0 0 0,0 14-41,0 6 41,7 2 5,0 2-5,3-4-17,9-6-26,3-2-3,8-9 3,-2-3-60,5 0-3,4-17-53,-9-5 54,-2-1 105,-10 0 7,-12 1 64,-2 0 94,-2 3-39,0 5-37,0 5-6,0 8-22,0 1-3,0 0-45,0 1-13,-3 12-40,-3 9 40,-3 2 6,5-2-4,1 0 0,0-2-2,3-8-2,0-2 0,0-4-5,0-6 2,0 0-26,0 0 25,3-9 1,8-7 5,1-5-12,5-5 11,-2-1 0,4-2 1,2 5 0,0 5-7,-3 8 5,-9 5-9,-3 6 4,-2 0 0,2 10-10,8 6 17,-5 4 9,4 1-3,-3-1-5,1-1-1,1-4 5,-3-1-3,1-3-1,2-6-1,2-4-6,0-1 6,6 0-12,7-17 12,3-2-15,2-4 0,3 0-71,2-4 68,2-6-33,-3 1 38,-2 2 13,-3 7 4,-7 6 30,-6 7 10,-11 9-36,-5 1 56,-2 0-33,1 0-31,2 8-6,2 7 6,-1-1 16,2 0-12,2-1-1,-5-6 3,0-4-4,-2-3-2,1 0-1,-1 0 0,-1-6 1,0-8 0,0-3-17,0 0 9,-13 1-20,-5 3 17,-4 4 2,-4 5-4,-8 4 13,-3 6 0,-2 14 4,1 10 14,5 3-17,10 0 7,5-1-8,13-1 0,5-4-2,0-4-7,17-7 2,1-4 2,5-7 5,6-5 7,4 0 4,0-17 13,-2-8-6,-1 0-10,-8-5 0,-1 1 2,-9 0-6,0-1 8,0 3-6,-3 7-2,-6 9 5,0 8-4,-3 3 32,0 0-36,0 4-1,0 22-41,0 15 41,-5 15 14,4 16 18,1 14-26,0 20 6,0 7 2,6 15-7,8 3 2,5-2-6,-2-9-2,-2-21 8,-8-16-4,-7-20-5,-14-21-8,-14-20-2,-7-11 10,1-11 14,5-4 5,7-21 7,9-12-13,10-13 10,3-9-8,6-10 0,19-4-15,6-9 0,4-1-1,-4 4-21,-3 10-28,-7 7-31,-10 8-57,-11 4-153</inkml:trace>
  <inkml:trace contextRef="#ctx0" brushRef="#br0" timeOffset="-200204.54">19700 9574 562,'0'0'472,"0"0"-472,0 0-95,0 0 20,0 0-83,81 0-292</inkml:trace>
  <inkml:trace contextRef="#ctx0" brushRef="#br0" timeOffset="-199167.84">22165 9542 980,'0'0'17,"0"0"2,0 0 31,0 0-9,0 0-41,0 0-36,-35 140 36,10-14 16,5 17-1,6 2-14,3 3 0,6-6 6,4-6-5,1-15-4,-3-17 2,-3-15-20,-4-20-17,1-16-24,-6-17-11,3-19-74,-3-17-209</inkml:trace>
  <inkml:trace contextRef="#ctx0" brushRef="#br0" timeOffset="-198850.01">22159 9567 960,'0'0'0,"0"0"-17,0 0 15,0 0 2,106-53 0,-65 54-3,6 21 3,2 15-1,-4 7 3,-5 6-2,-21-2 6,-12-1-6,-7-2-14,-19-6 8,-17 2 5,-8-5-8,0-7-17,2-9-3,5-6-7,9-7-5,8-4 0,9-3-38,9 0-46,2-17-60</inkml:trace>
  <inkml:trace contextRef="#ctx0" brushRef="#br0" timeOffset="-197621.75">22722 9702 874,'0'0'0,"0"0"-13,0 0 7,0 0-5,0 0 9,0 0-2,-19 77 2,19-77-21,11 0-25,3-10 17,0-14 21,4-9 10,-11 1-10,-1 0 8,-6 2 2,0 5 4,0 10 6,-1 4 42,-5 8-1,-7 3-1,-3 0-33,-4 17-17,-7 9-4,2 4 3,6 6-1,6 1 1,6 2-4,7-2 3,0-2-2,0-5 0,17-7-4,5-5 2,5-8-3,3-7 3,4-3 6,1 0 10,1-17 9,-2-7-1,-3-2-1,-1-4-4,-3-6-2,-5-4-2,0-2 3,-8 3-5,-5 2-1,-3 7 5,-6 10 9,0 6 1,0 6 7,0 3-4,-3 5 3,-4 0-27,-5 3-3,-6 11-8,1 6-6,4 3 6,9-3-7,4 2-4,0 2 8,0 3 14,12 2 2,1 1-2,-3 0 0,0 2 0,-2-1 1,0-1-1,-2-8 0,-2-2-6,3-4-1,-4-7-21,0-4-9,4-5 2,-4 0-17,7 0-1,8-16 38,4-7 9,3-8 6,0-5-17,-2-3 14,-2 0 3,-4 5 0,-3 7 4,-6 13 41,-3 8 7,-5 6 9,0 0-30,0 0-31,0 14-33,0 9 31,0 6 2,0-2 6,0 4-2,0-6-1,1 2-3,6-7 0,1-7-14,1-4-15,2-6-27,5-3-29,3 0 25,5-12-3,3-8 7,-2-4 2,-3-2 49,-3-3 5,-5 5 4,-5 2 45,-3 7 33,2 6 16,-8 8-1,0 1-44,0 0-53,0 11 0,0 9-7,0 7 5,-3 1 2,3 3 0,0-5 2,0 1 2,15-8 0,4-2-8,2-10 0,1-4-5,4-3 3,0-6 6,0-15 6,-5-5-6,-6-8-9,-8 2 9,-7-4-2,0-3 2,-6 1 5,-12 9 4,-1 7 20,-4 10-15,0 10-4,-1 2-9,3 3-1,2 16-13,6 1-9,5 0-7,8 0-54,0 4-30,17-7 23,19-5-70,10-2-29</inkml:trace>
  <inkml:trace contextRef="#ctx0" brushRef="#br0" timeOffset="-196758.44">24056 9760 458,'0'0'170,"0"0"-99,0 0-5,0 0-7,0 0-44,0 0-9,10-58-4,-10 36-1,0 1 6,-7-1-7,-14 4 0,-4 6 0,-5 6 9,-6 6-9,-2 0-3,-1 20 3,3 7 2,6 5-1,6 3 3,9 2-4,9 0-5,6-4 2,0-1 2,7-3-3,10-5 4,4-7-2,0-7 0,-2-8-3,7-2 5,-1-9 26,5-16 10,1-9-24,0-9-7,-2-6 5,-9-4-9,-4-13 9,-5-7-6,-2-5-3,0-17 7,3 3 7,-1 0-7,-4 16 3,-2 19 8,-4 22 6,-1 18 18,0 11 7,0 6-26,0 0-24,0 20-24,-6 20 16,-7 19 8,-1 23 1,1 11 3,4 13-3,0 2-1,8-12 0,1-4 0,0-16 0,0-20-3,1-13-5,5-19-4,-3-14 9,0-4 0,0-6-5,3 0-3,8-8 2,8-17 9,11-6 8,3-10 4,3-8-7,2-9-3,-2-4 2,-2-1 3,-6 7-7,-10 10 2,-6 13 0,-11 14 14,-2 7 5,-2 7 10,0 5-21,0 0-6,0 0-4,-5 3-7,-14 16-17,-5 6 17,3 7 4,6 0-8,12 1-1,3 1 7,14-3-10,14-2 5,8 0-2,1-6 11,2 0 2,-6-6-2,-11-4 1,-13-6 0,-9-2-8,0 4 4,-19 1 4,-21 2 9,-14 5-9,-13-5-35,-5-8-97,0-4-189</inkml:trace>
  <inkml:trace contextRef="#ctx0" brushRef="#br0" timeOffset="-196545.51">23406 9554 1026,'0'0'0,"0"0"-8,0 0 6,0 0-6,0 0-119,0 0-243,16-10 100</inkml:trace>
  <inkml:trace contextRef="#ctx0" brushRef="#br0" timeOffset="-193773.13">25752 8751 779,'0'0'141,"0"0"-133,0 0 22,0 0 47,0 0-77,0 0-29,-36 93 29,18 2 16,-4 22 3,1 17-9,0 9 15,1 2-15,-3 1-7,3-18 4,5-12-5,2-14-2,4-16 0,0-20 2,1-14-1,1-16 1,3-11-1,1-9-1,1-6-4,2-3-29,0-4-17,0-3-19,0 0 0,0-3-88,6-21-242</inkml:trace>
  <inkml:trace contextRef="#ctx0" brushRef="#br0" timeOffset="-191955.98">26232 9369 869,'0'0'198,"0"0"-195,0 0 36,0 0-39,0 0-5,0 0-19,-30 67 23,29-29 1,1-4-11,1-5-2,20-5-5,4-7-29,7-8 15,2-9 21,6 0 9,6-14 2,1-12 8,2-6-7,-7-1 1,-6-4 4,-9-3-2,-7-2 4,-6 5-4,-5 8 2,-6 14 15,-3 9 18,0 6 7,0 0-34,0 0-12,0 31-32,-9 12 9,-6 18 23,-3 19 9,1 10-4,0 6-1,3 10-4,4 3 2,2-1-2,7-2-2,-1-10-1,1-10-8,-7-8 4,-6-9 3,-8-11 2,-6-9 2,-6-9 0,-5-12 0,2-10 0,-2-6-1,2-5-26,1-7 15,6-16-4,8-15 7,7-18 3,13-10-10,2-16-4,26-4 9,14-8 11,14 1 6,8-3-5,13 0-1,6-4 0,10 0 11,4 2-10,3 2 0,-5 5-1,-15 11 1,-20 8-1,-21 13 0,-19 12 16,-15 7 0,-3 11 7,-3 7-6,-18 5-17,-6 10-5,-6 8-6,-4 20-2,-5 12 12,5 6-1,8 2 2,9-3-6,11-3 3,9-4-3,0-3 1,4-2 4,14-2-2,3-6 2,3-3-3,-2-5 1,2-6-5,5-10 8,3-1-13,8-10-9,2-14-38,3-3-67,1-8 7,3-2 41,-2-7 61,-1-1 18,-9 9 54,-8 8 22,-13 14 37,-7 6 8,-6 8-39,-2 0-34,-1 0-40,2 0-8,-1 8-24,4 4 23,-1 7 1,1-5 4,1 0 3,-3-5-5,0-5 1,-3-1-3,1-3 10,-1 0 0,2 0 14,-2-7-5,0-6-15,0-11-1,0 4-6,-11-3 3,-2 3-4,1 5 0,-4 12-2,-3 3-4,-4 3-8,-7 22 11,0 8 7,2 3 4,4 2-4,10-2-2,6-4 0,8-4-1,0-5-12,0-6 11,7-6 0,0-6-5,2-3-3,3-2 6,5-2 6,5-15 17,5-7 10,0 2-24,-3-2 5,-2-3 2,-1 1-8,-3 1 4,-2 3-1,-5 11 5,-4 3-7,-7 8 4,0 0-7,0 0-5,0 19-24,1 3 29,4 4 8,-2-3-5,2-1-3,1-5-3,-2-3-4,3-4-3,-2-4-1,-2-6 5,1 0-9,4 0 7,5-4 8,7-15 16,4-1 18,4-9-29,3-5-1,-1-5 2,1-11-4,2 4 2,-6 3 1,-6 9-3,-9 14 1,-9 8 12,-3 10 17,0-1 11,0 3-27,0 0-16,0 0-8,-3 0-4,-9 9-1,-1 4-7,2-1 9,3 1-5,7 1-2,1-4 11,0 6-2,0-2 6,0 3 0,6 2-1,2 1 3,1 7 1,-1 4 0,-3 4 0,-5 6 0,0 0 1,0-5 3,-6-5-3,-3-9 2,3-5 3,3-10 0,3-4 1,0-3-2,0 0-3,0 0 7,3-7 14,13-13 9,5-7-11,9-6-14,0 1-7,7-1-13,-1 3-55,-5 4-100,-10 2-443</inkml:trace>
  <inkml:trace contextRef="#ctx0" brushRef="#br0" timeOffset="-189946.48">23377 10265 837,'0'0'42,"0"0"25,0 0-7,0 0 7,0 0-42,-95-30-16,59 53-5,-10 13-4,-9 13 0,1 11 1,5 9-1,4 1 0,11 2 1,16-9-1,3-3-6,15-8 6,0-5-16,8-8 16,14-5-10,1-12-1,3-6-4,1-8-11,-2-5-10,3-3-16,0 0-81,-5-3-136</inkml:trace>
  <inkml:trace contextRef="#ctx0" brushRef="#br0" timeOffset="-189433.95">23559 10579 662,'0'0'90,"0"0"-40,0 0 4,0 0-35,0 0-19,0 0 5,25-44 7,-18 31 11,-4-4-10,0 1 2,-3-1-11,0 1 20,0 7 22,-10 4-29,-7 5-17,-7 0-4,-15 19-2,-6 15 1,-2 10 4,3 6-1,10-1 0,12-1-4,8-4 6,10-5-2,4-5-13,8-4 11,14-5-11,12-8 4,1-10 1,7-4 10,4-3 0,-1-3 8,-2-16-7,-5-1 5,-7-1-6,-6 4-4,-6 5-49,-9-2-118,-9 9-222</inkml:trace>
  <inkml:trace contextRef="#ctx0" brushRef="#br0" timeOffset="-188762.08">24020 10493 961,'0'0'40,"0"0"40,0 0-26,0 0-49,0 0-5,0 0-22,-1 39-9,-7 1 31,0 5 14,-3-5-14,3 4 2,2-8 7,2 0-9,1-10-14,1-3-9,2-9-2,0-4 7,0-5 2,0-3 1,0-2-5,0 0 8,0 0 11,0-4 1,0-12 7,0-12-7,0-1 4,3-7-2,3-10-2,0-5 9,2-7-7,2-5 12,-1 5-8,0 9 12,1 11 10,-1 11-15,-1 10 10,1 3-6,1 2-17,2 2-4,1 4-1,1 5 4,2 1-6,2 0 4,3 4 0,3 13-2,3 8-2,-1 6 7,-1 5-1,-4-3-5,-9 0-6,-9-7-1,-3-2-10,-5-4 19,-18-4 4,-6-1 5,-10 0 7,-1-1-12,2-3 0,5-4-9,7-3 8,9-1-3,7-1-22,4 0-25,4 1-21,2-3-130,0 3-51,0-3-133</inkml:trace>
  <inkml:trace contextRef="#ctx0" brushRef="#br0" timeOffset="-188177.72">24514 10135 831,'0'0'39,"0"0"52,0 0-5,0 0-59,0 0-27,0 0 2,0-10-6,0 10-1,0 0 5,3 0-21,12 4 19,8 19 2,9 7 18,4 10-4,0 9-4,-5 8-6,-7 8 4,-14 3-3,-10 3-3,-4-2 15,-25-3-8,-6-7-2,-7-9 2,-4 0-8,2-7 18,0-4 2,5-8-7,4-6 0,7-8-10,7-3-4,11-8-9,5-1-27,4-5-35,1 0-25,0 0-19,0-11-229</inkml:trace>
  <inkml:trace contextRef="#ctx0" brushRef="#br0" timeOffset="-184947.12">3420 12861 785,'0'0'0,"0"0"-93,0 0 76,0 0 1,0 0 16,0 0 11,0 0 9,61-31 43,-40-8 13,3-17-37,-2-8-21,-5-4-7,-7-2-3,-10 1 6,0 2 9,0 11-6,-6 11-4,-4 18 17,2 13-13,5 11 31,3 3-10,-3 0-38,-3 17-12,-4 29-13,-5 24 25,-6 32 15,-1 28-8,-5 21 0,4 18-7,-5 12 0,-5-2 0,3-4 2,2-13-2,6-11-4,4-9 4,9-10-13,6-15-16,0-18 2,1-15-6,2-21-7,0-16 8,0-14-12,0-16-3,2-14-29,4-3-14,3-33 90,1-17 25,1-20 7,-2-17 34,1-13-32,-1-16 1,-3-6 8,-6-3-24,0 5 4,0 18 0,-15 19-1,-15 19-4,-1 19 19,-5 15 9,2 13-31,1 8 3,5 9-18,5 0-3,4 0 1,8 9-9,7 12-21,4 5-23,1-3 19,25-1-2,14-10 3,11-12-2,16 0 6,9-20 21,9-14 10,-3-5-8,-6-4 5,-16 7-12,-17 3 11,-19 10 1,-11 12 3,-11 6 19,-2 4 105,0-3-66,-5 4-13,-5 0-19,-2 0-15,0 21-11,-9 5-4,2 8 4,5 1-4,4-1-3,10-5 2,0-2 0,6-4-5,12-6 3,4-7-14,5-7-5,1-3 7,2-14 15,0-16 4,1-9 13,-4-4-12,-10 1 6,-7 1-5,-10 1 5,0 4-1,-18 6 12,-1 7-14,-4 7 17,-2 10-3,1 3-11,-3 3-5,-1 0-4,1 16 2,-1 1-4,10 3 0,3 2-1,6-5 1,9 0-3,0-1-16,15-6 5,12-3-3,10-7 6,9 0 7,5-14 8,4-13 0,2-9 7,-5-4 1,0-5-7,-10 4 3,-6 2-2,-9 3 2,-11 10-2,-13 6 2,-3 9 17,0 3 37,-3 3-2,-10 5-30,1 0-20,-9 5-6,1 14-8,1 7 3,4 4 1,5-4-6,10 1-10,0-5 2,13 2 0,14-2 8,0-1 1,3 1 9,-2 2 4,-4-2-4,-8 3-2,-4 1-1,-9 3 3,-3-5 5,0 1 17,0-4-6,0-6-4,-1-1-12,1-7-3,0-3-1,0-4 2,0 0-33,6-3-11,13-14 4,14-10 39,9-5-57,4-4-250</inkml:trace>
  <inkml:trace contextRef="#ctx0" brushRef="#br0" timeOffset="-183453.62">5666 12874 889,'0'0'28,"0"0"-20,0 0-8,0 0-7,0 0-4,0 0-2,33-7 10,-6-6 3,4-11 1,5-2 14,-5-3-5,-4 0 1,-12 5-8,-6 7 4,-9 8 5,0 5 15,-4 0 21,-19 4-28,-14 8-20,-5 18-1,-10 14-2,7 2 3,9-2 4,8-6-2,15-4-2,13-8-10,0-5 0,10-5-1,18-2-4,5-7-5,6-3 20,0 0 0,-3 0 6,-14-6-3,-7 6-2,-12 0 1,-3 3-2,0 17-4,-15 13 4,-10 6 18,2 1-6,1 1-9,7-2-3,6-7 2,6-5-2,3-4-2,0-9-6,0-1-1,3-9-5,6-1-6,1-3-3,4 0 0,5-7 23,8-15 6,6-6 0,4-8-6,5-4 5,1-6 0,2 0-5,-2 5 1,-7 7 0,-8 9 2,-11 9 1,-7 13-3,-4 3-1,-3 0 0,0 0-11,5 6 10,2 7 1,-1-2 2,0-1 1,-2 0-2,-4-4 0,2-1-1,-4-5 2,1 0 0,-2 0-2,0 0 5,0-8 4,0-6-9,0-6 2,-8 2-4,-5 1-1,-2 0-1,-6 5 2,-1 7-9,-1 5 2,-5 2 1,-2 23 1,2 9 6,1 8 0,3 0-3,12 5 4,9-8-2,3-5-6,3-4 5,15-10 2,0-4-17,4-7-5,-2-9 8,-1 0-2,5-9 17,-3-15 6,0-2 7,1-4 3,-5 1-10,-1 2 9,-4 1-2,-2 0-6,1 9 5,-5 2-2,-6 10 6,0 5-1,0 0-3,0 20-12,3 13-8,0 20 8,0 13 16,4 16-16,2 10 8,-3 11-6,2 4-2,-4 1-2,-4 1-10,0-8-8,-6-9-2,-15-17 14,-3-16 7,-4-14 1,4-15 6,9-10-2,2-15 2,2-5 1,2-8-7,-4-22-10,4-15 10,0-19 8,5-18-4,4-18 12,0-11 9,19 1-2,6 5-19,8 15-3,-3 25 10,1 15-11,-10 20-6,-3 15-45,-6 5-36,-3 6-163,-3 4-113</inkml:trace>
  <inkml:trace contextRef="#ctx0" brushRef="#br0" timeOffset="-183073.01">6478 13287 1083,'0'0'45,"0"0"-13,0 0-32,0 0-2,0 0-53,0 0-77,-9 29 14,9-21-315</inkml:trace>
  <inkml:trace contextRef="#ctx0" brushRef="#br0" timeOffset="-181079.67">8952 13098 767,'0'0'148,"0"0"-141,0 0 1,0 0-5,0 0 11,0 0-2,-46 0-1,43 0-4,0 0 7,3-6-9,0-5-5,-3-9-14,3-2 14,0-3 7,0 0-4,0 9-1,3 9 7,-3 4-4,0 3 17,3 1-22,0 24-8,3 17-6,0 16 14,-6 15 6,0-1-2,0 3-4,-18-5-15,-4-4-5,-1-6 3,-5-11-4,1-6 0,5-11 3,8-11-7,7-12 17,4-9 8,3 0 1,0-16-1,0-4-28,0-10 28,0 1 0,0 2 14,0 4-6,0 7 1,3 9-3,4 7-5,1 0-1,4 6-4,7 8 4,8 3 2,4-1 4,-1-2-6,3-7-4,-4-4-10,-3-3-14,1-7-39,-6-17 15,6-8 1,-5-9 6,-1-1 25,-3-1 20,-5-7 6,1-2 43,2-2 12,-4-1 10,0 8-12,0 15-3,-6 11-20,-3 11 10,-3 10 4,0 0-8,0 7-42,0 23-19,0 20 19,0 15 4,-6 15 4,-3 10-8,-3 9 4,0 5 4,-1 0-5,4 0-1,-2-4-2,5-7-7,2-11-19,4-16 1,0-16 0,0-11-2,0-15-6,0-9 12,7-10-2,-1-5-15,5 0-2,5-17 40,5-13 2,0-6 25,1-9-2,-8-2-9,-4-4-11,-4-1 18,-6-1-18,0-1 3,-19 6 2,-8 5 0,-6 9-1,-6 8 2,2 10 7,-6 9 3,1 7-21,-7 0-1,4 10 0,2 7 1,7 0 5,11-5-2,14-2-3,8-6 0,3-1-9,3-3-13,15 0 7,6 0 0,10-7 15,8-10 18,7-3-6,-1 1-12,1 2-6,6 2-41,-1 1-138,-5-3-397</inkml:trace>
  <inkml:trace contextRef="#ctx0" brushRef="#br0" timeOffset="-178939.26">11350 13168 937,'0'0'5,"0"0"36,0 0 11,0 0 2,0 0-25,0 0-29,-23 3-28,20 30 18,0 6 10,3 8 10,-3-4-9,0-4-1,3-2 2,-3-1 2,-3-6-3,3-7 0,0-3 1,3-4-2,0-5-2,-3-2-22,3-5-21,0-1-36,0 0-24,0-3-76,7 0-81</inkml:trace>
  <inkml:trace contextRef="#ctx0" brushRef="#br0" timeOffset="-178306.22">12038 13101 561,'0'0'492,"0"0"-489,0 0 9,0 0 11,0 0-14,0 0-9,-19-12-9,7 22 0,-6 3-35,-1-7 33,7 4-4,1-9 10,4-1 3,4 0-9,3 0 10,0-14-17,3-6-4,15-3 12,7 4 6,2 2 3,1 7 0,-2 3 1,-3 7-1,0 0-2,-3 17-8,-1 12 6,-9 10 5,-10 8 3,0 3 5,-21 0-8,-10-4 2,-5-4-1,-7-1-2,-2-5 0,-1-5-3,4-9-11,-4-3 4,7-13 0,8-6 7,7 0 3,9-3-1,9-13-14,6-7 16,0-4-1,6-2 1,12-1 0,3 3 10,4 4-9,-1 7 17,1 3-9,1 9 2,-3 4 4,3 0-7,-1 4-2,5 13-1,0 3 9,-4 2-9,6 4 1,-5-2-6,-3-4 2,0-1-2,-2-2-2,-1-2-41,0-7-53,6-8-230</inkml:trace>
  <inkml:trace contextRef="#ctx0" brushRef="#br0" timeOffset="-177869.68">12970 12834 924,'0'0'33,"0"0"-9,0 0 51,0 0 17,0 0-45,0 0-47,-38 33-23,8 30 23,-9 21 13,-4 11-12,2 4 4,-2 2-1,2-5-2,-1-7-1,6-10-1,9-12 0,2-14 1,8-11-3,10-9-6,4-12-27,0-8-17,3-10-43,0-3-18,0-6-85,0-24-65</inkml:trace>
  <inkml:trace contextRef="#ctx0" brushRef="#br0" timeOffset="-177545.28">12584 12936 922,'0'0'2,"0"0"-4,0 0-9,0 0 6,0 0-4,0 0-11,6 47-3,11-44 5,-1-3 1,-4-3 10,-2-11 7,-2 1 6,-8 4 0,0 1 15,0 5-6,-7 0-15,-4 3 0,-4 0-9,-1 0-21,3 4-27,6 9-21,0 1-23,7 2-64,0-7 8</inkml:trace>
  <inkml:trace contextRef="#ctx0" brushRef="#br0" timeOffset="-177223.95">13039 13650 836,'0'0'2,"0"0"-2,0 0-27,0 0 2,0 0 25,0 0 6,45-10 8,-33-7 11,-4-2-14,-5 2 2,-3 3 0,0 5 8,0 3 16,0 6-14,-3 0-23,-1 0-1,0 3-81,-2 7-112,3-6-100</inkml:trace>
  <inkml:trace contextRef="#ctx0" brushRef="#br0" timeOffset="-174389.32">14527 13264 983,'0'0'3,"0"0"-3,0 0 0,0 0 3,0 0-3,0 0-4,8 0 3,3 0-14,5-17 15,2-7 3,0-1-1,-9 1-2,-6 4 0,-3 4 4,0 6-4,-15 10 0,-9 0-28,-8 10-13,-3 23 30,-1 9 11,3 8 2,11 3 4,7 0-6,13 0-3,2-3 3,17-5-3,9-4-4,9-9 0,7-2-14,7-13-8,-1-11-11,2-6 7,1-6-16,-6-22 13,-2-1-8,-7-7 2,-6 0 24,-9 0 18,-10 2 0,-6 1 36,-5 11 36,0 5 23,0 9-18,0 8 11,0 0-37,0 8-51,-3 12-30,-2 7 30,2 2 8,3-2-6,0-2-2,3-1-4,13-5-7,6-5-1,-3-4-13,4-10 2,0 0 5,0-7 18,0-13 3,-1-6 0,-8-7-3,-6-4-3,-8-1 3,0 0-1,-22-2 1,-7 5 0,-3 8 0,-7 10 0,0 17 4,-7 0-2,4 17-2,3 13 2,7 2-2,12 1 0,11 1 2,9-1-6,9-3 4,18-5-16,8-8-4,10-10 1,3-7 8,6 0 0,-6-17 9,1-8-5,-7-4 5,-1 1 2,-4 5 0,-5 2 0,-12 9 11,-7 9-11,-7 3 8,-3 0-8,0 9-7,4 11 7,-6 4 16,2 2-2,-1 2-10,1-3 3,-2-2-3,1-3-1,-1-4-1,1-6 5,-2-6-7,1-1 0,3-3 1,-4 0 3,3 0 2,7-17 0,-1 0 8,3-9-12,6-3-1,1 0 9,-1-2-10,3 8 3,-4 6-3,-4 8-1,-7 9-5,-3 0-3,0 9-17,0 8 26,4 4 7,-3 1 0,2-2-1,3-3-4,5-4 0,-5-1 1,1-5-3,3-4-7,3-3-7,3 0 4,5-13 10,1-4 4,5-2 0,-9-4-4,3 1-3,-4 2 1,-1 3 4,-6 7 1,-9 6-3,-1 4 0,0 0-8,2 9-16,4 12 24,3-1 6,0 3 3,8-3 1,6 2-9,7-7-1,3-3 0,-2-6 0,2-6-2,1 0 1,-8-8 1,3-17 0,-5-1-9,-9-10-8,0 0-5,-12-8 6,-3-5 15,-3-6 1,0-9 4,0-6 23,0 2-9,-3 5 7,0 7 5,3 17-8,0 19 11,0 12-2,0 8-13,-3 0-18,-1 24-21,-1 19 8,-1 19 13,-2 18 7,1 13 9,1 9-11,-1 13 5,4 0-5,-2-1-4,5-2 1,0 0-1,0-9-1,0-8-3,0-16-6,0-9-1,0-18-9,0-12-3,0-16-1,0-14 5,0-8 4,-3-2 14,-3-9 9,-4-24-9,-2-10-4,-2-17 4,2-13 4,5-22-1,1-8 0,3-10 11,3-1-9,0 8 8,19 11-13,10 14 6,4 22 2,-1 17-8,5 14-1,1 13-5,-2 14 6,-1 1-1,-6 6-1,-5 18-10,-12 10 4,-12 4 7,0 6 2,-15-1 3,-18-1 0,-3-1-4,-4-2-17,9-9-26,7-7-7,15-11-44,9-8-60,0-4-52,14-7 100,15-15 91,6-11-28,6-3 20,1-3 23,-1 2 24,-3 4 24,-8 6 13,-11 10-17,-10 5 53,-5 7 35,-4 5 0,0 0 19,0 0-85,0 5-66,-3 14-21,-4 7 21,-3 5 12,7 2-4,3-4-4,0-2-4,0-8-6,13-5-1,7-8-4,2-6 1,5 0 10,2-17 8,3-13 11,-5-6-1,-5-7-11,-13-1 5,-6-2-3,-3 2 2,-9 10 2,-13 8 0,-5 16-10,-8 10-3,-7 15-20,-2 19-51,4 6-62,7-1-201</inkml:trace>
  <inkml:trace contextRef="#ctx0" brushRef="#br0" timeOffset="-171742.32">16738 13333 756,'0'0'16,"0"0"42,0 0 9,0 0 23,0 0-32,0 0-24,0 0-27,-43-50-7,41 50-25,2 14 7,0 3 18,0 1 0,0-1 0,12-3-5,8-2-7,0-4-1,5-5-6,-2-3 9,3 0 8,-1-6-8,-1-8 9,-8-3-9,-2 0 9,-5 1-7,-6 2 8,-3 2 5,0 2-3,0 7 0,0 3 5,0 0-7,0 0 0,0 6-23,0 13 7,0 3 15,3-3 2,4 1-2,8-4 2,2-3-2,0-3-10,6-7-18,-5-3 1,6 0-15,2-16-1,0-4-25,-4-3-6,-6-1 26,-2 2 20,-8 2 29,-3 3 29,-2 8 54,-1 9 2,0 0 0,0 0-85,0 3-5,0 14-22,0 9 27,0 0 10,-1 3 4,1-1-6,0-3-8,0-5 5,0-3-1,0-10-4,0-1-3,0-6 3,0 0 0,3-3-1,6-14 1,6-3 13,3-2-4,2-2-9,3 5-3,-2-1 3,3 9 0,-8 5-2,-3 6 1,4 0-7,-7 0 2,6 16 4,3-2 2,0 3 5,5 0-2,-2-1 4,4-3-7,-6-3 3,0-1-3,-8-9-4,0 0-8,1-3 12,4-14 10,6-8-8,6-3 1,4 2-3,6-6-7,0 3 4,2 1 3,-4 6 0,-5 8-5,-10 6 3,-4 8-2,-9 0-11,-3 5-15,-3 7 20,1 2 10,-1 2 0,3-2 1,-3-7 3,-2 0-2,1-7 1,-1 0 4,-1 0 6,0-3 6,0-11-19,-3-6-27,-13-1 11,-3 4 4,-7 2-14,-2 2 4,0 7 22,-7 6 2,2 0 24,1 17 1,2 8-15,4 8 6,9 3-9,11 0-3,6 1-6,0-4-5,4-4 2,15-4-2,4-8 3,-1-8-3,4-9-3,1 0 8,-1-21 12,3-12 24,-3-6-25,3-8-1,-10-4-3,1-9-2,-7-10-4,-4-3 11,-2-9 2,0-8-14,-1 1 4,-3 7 2,-3 19 10,0 24 19,0 22 6,0 14 5,0 3-33,0 12-13,0 27-31,-9 15 31,1 16 9,2 5-2,4 8-4,2-2-2,0-3 1,2-3-2,9-12 0,1-10-10,-2-14-8,-3-15-22,1-12-22,0-8-15,8-4-86,4-10 75,9-16 33,-4 2 20,-2-1 25,-10 2 10,-6 12 0,-5 5 81,-2 6 54,0 0-67,1 0-68,3 3-49,5 8 49,1-5 8,0 0-6,2-1-4,2-5 4,-5 0-2,-3-11 10,1-6 9,-6-2 4,-1-1-3,0 6-5,-4-2 16,-6 9-5,-2 5-4,0 2-6,1 0-6,-2 12-10,-7 7-7,0 9 7,5 2 7,3-1-7,9 0-6,3-2-2,0 0 4,15-4-1,4-1 0,10-8-1,2-3 0,7-9-17,4-2 12,4-16-40,4-11-39,0-7-22,2 0 38,0-7-13,-3 2 39,-4 3 44,-3 4 4,-9 10 43,-10 13 16,-14 6-11,-6 3-26,-3 0 23,1 9-44,4 8 52,-2 3 3,1 0-32,2-2-7,2-1-3,-5-3-1,0-8-3,0-1-2,0-5-8,-3 0 12,0 0 26,0-14 25,0-6-53,0-1-10,-9-1-5,-12-1 2,0 6-14,-6 0 17,2 11-2,-4 6 2,-1 0 4,-2 20-2,-1 13 7,0 7-1,5-1-3,10 1-5,9-1-2,9-6 1,0-6-2,3-4 0,16-3-5,1-7-3,2-9 2,3-4 5,4-4 4,2-18 13,2-15 14,-8-6-18,-1-3-4,-6-14 8,-3-8-10,-6-10 3,-6-7-3,1-11 1,-2-10 1,-1 4-3,-1 12 14,0 24 6,-1 21 18,-5 23 13,3 13-15,0 9 11,0 0-49,-7 28-26,-7 24 18,-2 25 8,3 15 0,6 13 4,9 0 0,1-5-3,4-11-1,13-13-2,2-12-4,-1-13 4,0-17 2,0-8-23,3-16-50,8-10-45,6-10-136</inkml:trace>
  <inkml:trace contextRef="#ctx0" brushRef="#br0" timeOffset="-170194.58">20184 13046 1090,'0'0'0,"0"0"25,0 0-25,0 0-27,0 0 20,-39 92 7,32-43 16,4-6-14,3-5-2,0-6-1,0-8 1,0-12 0,0-5-1,0-7-16,0 0 9,0 0 8,3-19 6,5-8-6,1-7-14,3-2 14,5-3 0,-2-1-6,1 4 4,-2 8 1,-6 16-1,-5 8-5,-1 4 3,2 0-9,4 14-22,4 8 27,1 8 8,3 4 6,3-4-1,-2-1-5,1-2 4,2-10-7,-4-5 3,0-8-13,2-4-4,3-4-9,9-19 22,6-7-4,-5-2-39,-4-2 21,-1-2 11,-10 0 15,-6 6 3,-4 9 8,-3 9 12,-3 9 11,0 3-11,0 3-23,0 16-47,0 11 47,-3 7 3,0-1-1,3 4 9,0-5-10,5-4-2,13-5-1,1-2 2,1-15-37,2-6-26,5-3-44,5-12 11,1-15-37,-1-2 37,-7-4 17,-4 2 79,-11-5 16,-4 3 97,-3 7 27,-3 6-13,0 6-10,0 11-14,0 3-32,0 0-71,-4 17-7,-5 9-3,-1 8 10,2 1 8,3-1-8,5-1 0,0 1-4,10-5-2,10-7-2,9-2 6,-1-10-7,0-6 7,-1-4 2,-2-7 1,-5-15 12,-1-8-5,-8-1 4,-7-9-1,-4-2-3,0-2 4,-19 2-2,-5 5-8,-4 15 4,-4 12 2,-4 10-8,-1 5-3,2 22 3,0 7-2,14 3 2,11 2-15,10-3-3,1-6-17,28-1-7,10-9-29,16-9-49,4-11 9,5 0-57,-1-17 0,-6-6 69,-11-1 99,-12 1 70,-6 3 27,-7 1-18,-9 10 44,-4 4-29,-7 5-14,-1 0 2,0 0-82,0 17 2,0 5-2,0 3 8,0-3-5,0 1 3,0-3-6,0-3 0,0-3 0,0-4 4,-1-8-2,1-2 4,0 0 6,0 0 15,0-10-18,1-6-9,13-7 0,1 0-1,7-5 0,5-5 1,3 4 0,-1 2 1,-2 8 6,-7 9-7,-5 10-4,-6 0 2,-2 10-9,2 14 11,0 2 2,2-1 2,-3 3-3,4-6 2,0 3-3,5-10-6,-5-4-71,4-11-166,1 0-233</inkml:trace>
  <inkml:trace contextRef="#ctx0" brushRef="#br0" timeOffset="-169906.97">21830 12500 323,'0'0'623,"0"0"-580,0 0 25,0 0 20,0 0-88,0 0-31,-77 47 31,62 31 9,6 9 5,6 5-13,3 4 4,0-7-5,3-6 1,7-8-1,0-14 1,0-12-1,-3-12-7,-2-15-24,-1-9-19,2-9-13,2-4-15,5-7 6,9-19-61,4-17-110</inkml:trace>
  <inkml:trace contextRef="#ctx0" brushRef="#br0" timeOffset="-169496.05">21980 12603 441,'0'-80'51,"0"21"110,0 26 15,-3 16-69,0 15-25,3 2-33,-5 2-49,-1 34-33,-4 18 33,2 25 3,1 14 7,7 6 2,0-3-3,0-4-9,6-12 3,-3-14-5,-3-11 4,0-18 2,0-15 0,0-11-3,0-11 3,0 0 7,0 0-5,0-8 8,3-11-7,4-14-7,6-4-3,6-5-3,3 2 6,2 8-1,-5 11 0,-5 11-5,-8 7-1,-5 3 5,4 4-12,2 17-11,3 1 25,1 3 10,2-2-7,1-3-3,-1-3-1,1-6-6,-5-6-13,1-4-17,3-1-16,4 0-75,-4-10-120</inkml:trace>
  <inkml:trace contextRef="#ctx0" brushRef="#br0" timeOffset="-169204.92">21513 12752 1016,'0'0'0,"0"0"-62,0 0 46,113-26 16,-31 18 8,9-1-3,2-2 0,-8 1 0,-20 1-5,-14-2-41,-23 5-127,-22 0-239</inkml:trace>
  <inkml:trace contextRef="#ctx0" brushRef="#br0" timeOffset="-168129.63">22214 12560 852,'0'0'8,"0"0"6,28-83 19,-11 67 18,-9 6-8,-2 6-20,-4 4-9,-1 11-14,1 22 0,-2 26 0,0 25 10,0 13 10,-9 2-18,2-2 4,4-12-1,0-13-5,3-14-3,0-12-19,0-16-1,0-14 7,0-6 0,0-7-5,4-3-1,5 0 2,6-13 20,6-11 3,4-5 5,-1-5-8,0-4 1,-3 4 2,-6 12 0,-5 5-3,-9 14 0,-1 3 0,0 6-2,0 17-32,-8 10 34,0 1 7,5-1-4,3-4-1,0-10-2,2-2-2,9-10-2,5-4-10,-2-3 9,7-10 5,6-13 9,-2-7 2,1-2-8,1-6 2,-8 2-3,3-3 0,-1 7 6,-4 7-7,-6 12 19,-4 7-17,-7 6 7,0 0-10,3 16-11,1 18 3,7 16 8,0 12 7,2 7-2,-2 11-5,0 9 0,1 8 0,0-3 4,-6-4-3,-6-6 0,0-6-1,-20-16-7,-8-9 7,-5-17 1,2-8 7,0-14 3,-2-9-1,1-5 2,3-10-12,0-21 1,9-17 0,7-8 2,13-14 11,0-13 5,20 1-13,11 2 6,8 5-8,1 15 10,0 10-14,-1 15-6,2 8-81,-7 4-81,-6 2-431</inkml:trace>
  <inkml:trace contextRef="#ctx0" brushRef="#br0" timeOffset="-167638.75">24060 13154 473,'0'0'628,"0"0"-592,0 0-7,0 0 2,0 0-31,0 0-24,0 76 23,-5-35 1,-3 2 10,-6-2-6,-8 4-4,-8 2-41,-10-3-121,-8-10-300</inkml:trace>
  <inkml:trace contextRef="#ctx0" brushRef="#br0" timeOffset="-165962.41">25292 12336 911,'0'0'26,"0"-81"5,0 66 41,0 10 33,0 5-46,0 2-59,-1 27-14,-11 24-3,-4 20 17,0 16 18,3 10-16,6 0 1,2-3-3,2-7 3,3-11-3,0-6-7,0-14-15,0-12-10,9-16-17,0-10 20,0-9-18,2-11-19,6-3 18,4-22 32,9-17-3,2-9-57,-3-5-15,-2-10 57,-4-9 33,-3-9 2,-5-1 24,0 2 18,-4 17 11,-7 17 11,-1 19-10,-3 16 9,0 8-27,0 6-5,0 0-32,0 26-13,-9 15 3,-4 24 10,-1 15 9,7 7 5,4-2-14,3-3 1,0-12 6,0-7-7,0-14 0,0-12-4,3-12 4,-3-12 2,1-9-2,-1-4-5,0 0 5,2 0 0,-1 0 1,5-7 2,3-15-3,8-11-12,6-4 12,6 4-4,1 8 4,-9 11-2,-8 11-10,-5 3 3,-4 9-18,2 16 23,1 5 4,1 1 4,-1-5-4,1-2 0,2-9-11,-2-8-29,2-4-36,5-3-42,2-3 22,5-14-16,2-5-8,-5-5 87,1 1 33,-3 0 12,-5-1 48,-3 10 62,-1 4-32,-5 7-16,-3 6 19,0 0-60,0 0-33,0 6-31,3 7 31,3-1 5,1 0-1,2-5 0,1-4-4,0-3-10,4 0 10,1-7 7,3-13 11,-1-3-8,-3 0-10,-8-3-3,-6 2 1,0 2-8,0 5 10,-12 4 6,-4 10 0,-3 3-5,-1 3 5,-2 16-2,0 9 1,4 1-1,4 0 0,8 2-4,6 1-6,0-6 2,5 1-6,14-5-1,3-5 10,4-6 1,5-6 0,5-5 0,3-3 0,0-16-7,-2-7-31,-3-1-46,-7-2 13,-5-2 36,-1-5 27,-7 7 8,-6 5 38,-1 8 45,-6 10 15,-1 6-27,0 0-52,0 6-19,0 14-24,0 2 24,-3 3 6,1 0-3,2 0 0,0-6 0,0 1-3,0-11 0,0-3-1,0-6 1,2 0 0,3 0 11,5-13 18,3-3 4,6-9-30,3 0-1,-2 0 3,6 0-3,-5 3-1,-2 5-1,-7 8-2,-6 9 2,-6 0 4,0 0-4,0 17-17,0 5 17,3 4 12,0 1-8,1-4 0,1 2 1,1-5-4,2-6 5,-1-4-6,-3-7-3,1-3-41,1 0 1,-2-20 12,-4-5-313</inkml:trace>
  <inkml:trace contextRef="#ctx0" brushRef="#br0" timeOffset="-165712.62">25112 12698 513,'0'0'542,"0"0"-542,0 0-78,88-22 78,-8 8 9,14-2-3,3 7 11,-6 1-5,-12 8-12,-15 0-43,-20 0-80,-19 0-212</inkml:trace>
  <inkml:trace contextRef="#ctx0" brushRef="#br0" timeOffset="-164740.65">27459 12867 703,'0'0'12,"0"0"3,0 0-8,0 0 44,0 0-10,0 0 16,8 0-7,-6 0-9,-1 0-3,-1 0-5,2 0-1,1-3 8,3-11 1,4-2-4,3-4-37,7 0-13,-1 6 13,2 2-2,-5 9-4,-7 3 0,-1 0-4,-2 3-1,1 20 0,-2 7 11,-2 6 1,-3 0 2,0-2 4,0-2-5,0 1-2,0-6 3,0-3-3,0-9-10,-3-8 7,3-4-7,0 1 10,0-4 2,0 0 2,0-7-3,0-7-1,10-8-18,6-4 13,4-1 2,7-2-4,3-1 7,1 6-1,-4 9-3,-6 4 0,-9 11-5,-6 0 0,1 0-4,-1 16-9,2 4 18,1-1 4,1 1 1,-1 1 3,-2-4-4,1-4 0,1-3-1,-5-4 1,1-6-12,4 0 10,8-6 2,7-11 9,8-6-6,2-3 1,-1-1-4,0-3-2,-4-3 2,0 4 1,-7-2-1,-5 12-1,-6 6 1,-6 6 1,-5 7 0,0 0-1,0 10-15,0 14-20,0 8 35,-2 4 5,-2 2 2,-2-1 2,5 1-1,1-4-8,0-5 2,0-2-2,0-8-1,0-9 1,1-3-23,9-7-41,7 0-67,5-5-153</inkml:trace>
  <inkml:trace contextRef="#ctx0" brushRef="#br0" timeOffset="-164497.15">28595 12871 982,'0'0'64,"0"0"-56,0 0-8,0 0-17,0 0-12,0 0 14,25 0 15,-5 0 3,3 0-3,1-4 16,-3 3-16,-7-1-42,-7 2-34,-7-3-125,0 3-181</inkml:trace>
  <inkml:trace contextRef="#ctx0" brushRef="#br0" timeOffset="-164287.54">28488 13029 327,'0'0'623,"0"0"-621,0 0 21,0 0-9,0 0-11,96-29 7,-55 12-6,-1 6 18,-2-2-22,-3 1 0,-5 4-8,-9 2-59,-3 0-105,-9 1-283</inkml:trace>
  <inkml:trace contextRef="#ctx0" brushRef="#br0" timeOffset="-158864.29">11564 14908 710,'0'0'42,"0"0"28,0 0 7,-16-76-20,16 66-10,0 3 14,0 4-13,0 3 31,-3 0-14,3 0-26,-3 7-39,-2 26-10,0 17 10,1 20 3,-2 5 13,-1 1-15,4-7 6,0-6-7,3-6 3,0-12-6,0-8-5,0-14-21,0-6-18,6-7-55,4-10-31,0-3-32,7-25-66</inkml:trace>
  <inkml:trace contextRef="#ctx0" brushRef="#br0" timeOffset="-158284.02">12298 14967 992,'0'0'12,"0"0"-7,0 0 5,0 0-2,0 0-6,0 0-2,22-9 4,-18-8-3,3-6 26,-4-7-19,-3 5 1,0-2-4,-10 3-1,-3 7-4,-6 2 2,-4 11-2,-3 4-14,-10 0-3,-3 24 0,-4 5 10,5 5 7,12 4 3,10-1-3,16 0-9,0-1-9,26 4-9,13-8 4,10 1 20,5 1 3,-2-5 0,-3 1 1,-16-3-1,-14-5-1,-11 2-3,-8-1 4,-8-1 9,-14 2 4,-11-4-4,-6-4 1,1-6-3,2-10-4,0 0-3,7-9 0,9-10 6,5-12-2,7-2 13,8-10-15,0-3-1,14 2 5,11 1-4,5 7-2,3 9-5,2 5 5,0 9 0,1 2-3,-3 8-37,-2 3-89,-1-6-268</inkml:trace>
  <inkml:trace contextRef="#ctx0" brushRef="#br0" timeOffset="-157958.6">13551 14687 875,'0'0'109,"0"0"19,0 0-35,0 0-7,0 0-38,-94 0-48,52 43-6,-13 20 6,-6 16 0,-2 11 4,-1 9-1,-2-1-3,2-6 0,9-9 1,6-10-1,13-13-4,9-11 4,12-13-2,2-9-13,7-13-13,6-9-11,0-5-23,0 0 13,0 0 13,0-19-27,0-15-60,6-9-258</inkml:trace>
  <inkml:trace contextRef="#ctx0" brushRef="#br0" timeOffset="-157791.83">12944 14896 364,'0'0'660,"0"0"-639,0 0 49,0 0-33,0 0-13,0 0-24,0-38-6,0 52-95,0 13-17,7 10 21,-1 6-221</inkml:trace>
  <inkml:trace contextRef="#ctx0" brushRef="#br0" timeOffset="-157633.82">13251 15463 983,'0'0'14,"0"0"-5,0 0-8,0 0 12,0 0-13,0 0-35,9 17-79,-6-17-436</inkml:trace>
  <inkml:trace contextRef="#ctx0" brushRef="#br0" timeOffset="-155241.15">14583 14991 971,'0'0'7,"0"0"-6,0 0-1,0 0 28,0 0-11,0 0 14,21-39-19,-18 17-12,3 0-10,-6 0-14,0 5-3,0 1 26,-3 9-7,-6 2-9,-8 5-5,-2 0 4,-3 22-6,-5 11 5,1 12 19,10 8 2,3 7 6,13-5-8,0-1-7,17-5 6,15-10-5,10-5-6,7-7-9,3-12-10,4-13 8,-5-2-11,-2-11-19,-5-19 7,-4 0-7,-7-2 20,-12-4 2,-3-1 27,-9 0 4,-6 4 17,-3 11 28,0 9 36,0 9 17,0 4 3,0 7-101,-6 18 4,-3 6-4,2 8 4,7-6-3,0 0 2,0-7-6,16-2-3,3-7-5,5-8-2,-5-6-1,7-3-1,-6 0 15,6-22 0,-8-4 9,3-8 3,-9-3-5,-6-6-2,-6 0 11,0-6-6,-18 6-10,-6 4 14,-5 12 0,3 11-12,-1 12 14,-1 4-13,-2 13-3,1 16-9,4 9 9,8 5-4,11-1-2,6-3 1,6-5-15,20-8-8,7-8-10,6-12-7,7-6 9,-1-4 27,4-18-9,0-5 18,-7-4-4,-4 5 8,-8 3-1,-7 11 12,-14 5 10,-6 7-10,0 0-12,-3 7-3,4 10 0,-1 5 10,-3 0-6,0-1 7,0-1-10,3-7 0,-3-3 4,0-4-3,0-1 3,0-5-5,0 0 4,0 0 6,1 0-2,2-4 9,3-9-7,4-7 0,9-7-6,3-6-3,8-3 10,0 7-11,1 5 0,-4 11-3,-9 13-1,0 0 0,-9 9-13,0 11 10,2 4 7,-1-2 5,-1-2-5,1-3 2,-1-5 0,0-1-1,0-8 1,-3 0-4,-3-3 1,0 0-8,0 0 3,3-5 6,8-12 10,5-4-6,3-7 4,2-3-8,1 1 0,-1 5 1,-6 8-2,-7 7 2,-4 10-6,-4 0 2,0 10-24,0 19 25,6 4 2,-2 4 16,5-1-8,9-3-6,1-3 2,10-10-4,2-3 0,2-8-11,-5-9-20,2 0 1,-3-23-19,-4-10-18,0-10-62,-8-6 3,-5-5 68,-5-5 39,-2 0 19,-6-5 26,0-5 25,0-3 30,3-1 26,-3 15-27,0 15 11,0 18-7,0 13-16,0 12 6,0 0-22,0 3-52,0 31-36,0 7 36,0 22 14,-3 15 0,0 10-3,-4 17 7,4 14-11,2 4-4,-3 5-3,2-7 4,-1-7-4,-1-11-13,1-12-12,-3-17-19,0-18-3,-1-17 17,1-16 19,6-12-7,-5-9 17,3-2-5,-2-7 5,-2-18 1,-4-12-4,4-12 4,3-17 0,3-17 4,0-13 6,0-13-10,3-10 14,13 1-2,7 6 5,5 21-15,2 25 12,3 31-11,-5 15-3,5 17-6,-3 3 2,3 15-8,-1 18 3,-6 12 3,-10 3-6,-10 5 0,-6-4-1,-12-2-3,-17-7 8,-7-1-4,4-10-53,2-8-13,11-11 24,6-3 7,11-7-35,2-7-24,5-10-124,14-9 120,3-2 110,5-1 9,-1 1 22,0 4 32,-7-1-11,-2 10 18,-8 1 24,-3 5 31,-3 3-13,-2 2 5,-1 4-15,0 0-32,0 0-24,0 7-46,0 12-9,-6 8 9,2 6 4,-2-4-4,6 1 2,0-6-2,9-7-4,8-5-15,5-6-7,4-6 7,3-6 16,7-18 3,-7-10 5,1-7-3,-10-2-1,-11-3 3,-9 0-2,-3 6 6,-23 7 23,1 17-2,-12 15-22,-2 2-7,-3 32-26,2 9-11,12 8-17,9-2-103,15-6-187</inkml:trace>
  <inkml:trace contextRef="#ctx0" brushRef="#br0" timeOffset="-152746.86">16845 14950 877,'0'0'14,"0"0"10,0 0 28,0 0 21,0 0-66,0 0-7,-26 32-10,23 6 10,3 5 0,0-6 2,0-4-4,10-7-8,8-3-23,3-9 17,1-9-30,7-5 15,-2-8 12,2-15 11,3-10-13,-6-4-28,-3 0-3,-13 1 38,-4 3 14,-4 6 1,-2 7 28,0 11 43,0 9-4,0 0 2,0 0-70,-2 12-8,-1 10 0,2 10 7,1 1 2,0-4 0,0 0-1,3-1-6,12-11 2,0-3-1,1-6-6,1-8-33,3 0-1,3-9 19,-1-15 22,1-2-41,-4-7-20,-7 0 31,-4 0 33,-5 4 1,1 6 79,-4 12 7,0 8-17,0 3-14,0 0-55,0 14-21,0 9 16,-4 3 5,1 0 4,1-2-3,2-2 0,0-2 5,0-6-4,0-4-2,0-4 0,0-6-4,0 0-7,5 0-8,8-11 3,3-6 16,7-8 10,3 2-5,6-6-1,-6 5 3,1 5-6,-1 9-1,-8 10 0,-2 0-7,-2 0 0,-1 17-5,0 2 12,3 5 2,3-2 0,-5-6-1,2-1 5,-3-3-5,-3-7-2,-4-3-4,0 1-18,-3-3 8,5 0 9,1-14 6,8-9 7,9-3-5,-1 0 1,11-3-3,3-3 0,0 7 2,-4 5-2,-3 6 0,-8 11-2,-8 3-2,-6 3-16,-2 14 2,4 3 15,-6-1 3,3-1 0,-2-4 6,0-5-6,-2-3-7,-4-6-12,1 0 3,-1-10 16,-1-9 0,0-4-19,0-1-3,-1 5-17,-15-5 21,-2 11 9,-11 0 1,3 10 7,-7 3 1,-5 0 15,4 9 25,-2 15 12,7 5-17,4 8-13,9-3-18,9 4 6,7-4-10,0-5-2,13-6-1,10-6 2,0-11-7,3-6 6,-2 0-2,6-17 4,4-12 16,-3-14-6,2-6 0,-3-3 1,-6-2-5,3-6-6,-7-2 0,3-5 0,-5-6-1,-2 1 1,-2 7 0,-7 15 9,-7 20 11,0 16 13,0 11 19,0 3-37,0 7-15,-17 22-12,-5 15 12,-6 12 7,0 9-6,5 10 2,7 0-2,4 0-1,12-1 0,0-5 0,0-10-8,12-10-3,5-15-8,2-11-9,-5-10-8,3-13-13,4-4 13,-2-19 36,8-13-3,-9-3-7,0-4-49,-12 5 40,-3 9 19,-3 9 13,0 10 28,0 10 19,0 0-27,-6 8-33,-5 14-13,2 7 13,2 5 2,4-1 3,3-3-5,0-1-6,10-5 3,13-7-8,0-5-10,6-4-6,4-8-21,4-11 11,3-12 6,6-7-12,2-2-7,3-5 24,-2 4 15,-4 3 5,-6 7 5,-9 7 2,-14 10 4,-9 6 9,-4 0-14,1 0 0,0 5 1,-1 2 19,0 3-18,-3-6 0,3-1-2,-3 0 4,3-3-1,-3 0 20,0-7 9,0-9 20,0-3-52,0-1-3,-12 0 3,-8 6 7,0 4-5,-9 7 1,0 3 16,-7 6-10,-3 15 15,-3 12-7,6 6 7,10 4-5,7 4-6,8-4-10,11-4-3,0-6-3,10-6-5,14-7 2,0-8 1,6-7 2,0-5 3,1-5 0,2-24 5,1-8 11,-9-11-6,4-6-2,-10-8-5,-1-2 5,-9-9-6,-6-2 9,-3-8-10,0-9 2,0 2 1,0 8 13,0 16-4,-3 21 18,0 23 23,0 13-1,0 9-3,-1 0-50,-6 31-17,1 17-2,-2 19 19,2 15 12,6 9-6,3 3-4,0-1-2,3-4 1,10-7-3,3-16 2,1-12-3,-7-16-3,1-17-14,-4-11-12,0-10-25,6 0-38,4-14-62,6-16-190</inkml:trace>
  <inkml:trace contextRef="#ctx0" brushRef="#br0" timeOffset="-148972.3">23877 14839 344,'0'0'226,"0"0"-88,0 0 17,0 0-56,0 0-15,0 0-26,25-37-23,-25 37-23,4 3-12,3 18-17,-4 6 17,-3 8 11,0 7 4,0 0-15,-23 4-24,-8-3-97,-6-11-327</inkml:trace>
  <inkml:trace contextRef="#ctx0" brushRef="#br0" timeOffset="-148433.15">25149 13944 1084,'0'0'14,"0"0"26,0 0 14,0 0-34,0 0-20,0 0-31,-22 86 31,10-1 11,6 12-11,1-2 1,5-2-1,0-4 0,5-10-26,10-7-19,-2-16-33,-1-15 5,2-12 1,-2-19-31,-1-10-133,3-10-38</inkml:trace>
  <inkml:trace contextRef="#ctx0" brushRef="#br0" timeOffset="-147481.22">25307 14380 377,'9'-73'83,"3"7"52,-2 13-3,-5 24-9,-2 16-51,-3 12-2,0 1-43,0 14-27,0 25-33,-9 15 33,-3 15 7,2 3-2,1 1 1,0-3-5,4-5 2,4-2-1,-1-10-2,1-13-1,1-14-2,-2-9-2,2-12 0,0-5 1,0 0-2,0-5 1,0-15 2,6-10 0,8-3 3,-1-10 0,5 3 6,-1 4-6,0 10 0,-6 12-1,-3 11-5,-1 3-5,-1 13-21,4 14 29,5 6 2,2 3 2,3-4 1,4-2 6,7-6-7,4-4-1,-1-10-9,2-7 4,-5-3-7,-1-7 11,-3-15 1,-3-6 0,-5-7 3,-2 1-5,-11 2 4,-5-1-1,-1 9 8,0 4-3,-3 13 17,-6 2 15,-4 5-9,-2 3-29,-4 13-6,-3 10 6,5 4 3,3 1-3,7 1-4,7-2-6,0-4-5,6 1 8,12-11 4,5-2-15,6-6-13,8-8 10,4 0-33,3-9-63,-2-17-28,-6-1-80,-5-2 113,-8-5 112,-4 1 15,-7 4 102,-2 5 37,-4 8-11,-4 10-27,-2 5-2,0 1-69,0 1-45,0 15-12,-7 4 12,-1 2 2,2 3-2,1-6 1,2 1-1,0-3 0,2-1 1,-1-6-1,1 0 1,-1-10-1,2 0 0,0 0 10,0 0 9,0-4-18,0-12-1,5-10-14,10-1-1,10-5 15,10-2 0,6 4-2,-1 7 2,-7 12 0,-11 9 0,-9 2 0,-6 7 0,2 16 5,-2 7 6,-4 3-6,-3 1 3,0-2 0,0-3-5,-3-6-3,-10-6-7,0-1-77,-7-12-169</inkml:trace>
  <inkml:trace contextRef="#ctx0" brushRef="#br0" timeOffset="-147128.41">24839 14400 937,'0'0'12,"0"0"-12,0 0-6,0 0-37,0 0 43,127-21 8,-38 11 27,11-2-8,-1 2-8,-7 0-14,-12-3-2,-15 5-3,-17 2-29,-16 0-39,-12-1-135,-19 0-240</inkml:trace>
  <inkml:trace contextRef="#ctx0" brushRef="#br0" timeOffset="-118830.88">19979 14667 781,'0'0'0,"0"-75"0,0 41 0,0 5 13,0 5-2,2 8 10,-1 10-11,-1 2 0,0 4 8,0 0-18,0 0-5,0 0 3,0 13-8,0 14 8,0 9 2,0 1 6,0 5-2,-1-5 1,-1-1-4,2-6 0,0-4-1,0-9-1,0-7-7,0-5 1,0-3-6,0-2 0,0 0 7,0 0 6,0 0 2,0 0 1,5-4 3,4-12-3,1-1 0,2 3 0,0 1-3,-1 7 0,-5 6-1,-2 0-12,6 6-4,1 11 8,7 3 6,0 3 3,6-4 1,-2-2 0,5-3-2,-2-4 1,1-5-1,-4-5 1,-1 0-3,-8 0 3,0-15 6,-4-2-6,1-9 0,-7-4 0,-3-3 4,0-3-1,0 5-2,-14 6 1,-1 0 3,2 9-1,1 7 3,1 1 15,4 5-10,2 3-12,2 0 0,-1 0-10,1 3-25,-1 11 24,1-3 1,3 5-31,0-2 15,0 1-22,13-5-26,6-1 1,8-3-23,5-6 10,-1 0 16,-1 0 20,0-3 23,-10-6 27,-2 3 9,-4 1 47,-7 5-5,-1 0-28,1 0-4,-2 0 5,2 0 3,7 5-9,-4 1-1,4 0-6,4 2 0,-5-5 5,3-2-9,0-1 1,-2 0 0,0-1 5,-3-10 16,2-6 3,-6 3-20,-4-3-6,-3 1-1,0 5 31,0 2-8,-4 4-14,-2 2 19,-3 3 5,-5 0-29,-1 3-9,-2 11-3,0 5-1,1 1 3,4 4-1,0-1 1,7 1-1,5-2-6,0-1 6,5-5-5,13 0 3,-1-5-7,5-3 10,-2-1 1,6-4 0,-1-3 8,2 0-8,1-3-5,5-9-12,-4-8-5,-1 0-32,-3-3 13,-3-1 22,-2-2 19,-5 3 0,-8 9 6,-1 6 23,-5 6 37,-1 2-20,0 0-44,2 0-2,-1 0-10,6 5-2,-1 0 11,3 2 2,2 0 0,1-4 3,2 0-4,-1-3-3,2 0 3,2 0 7,0-11 5,1-3 3,2-6 2,-7-1-16,-4 1 6,-6 4-1,-3 3 2,0 6-3,-3 0-2,-9 5 3,0 2 6,-4 0-10,-2 2-4,-1 12 4,-4 6-2,4 0 2,1 0 1,4 2-3,4 0 10,6 3-7,1-5-3,3-1-5,0-2 3,3-3-4,10-5 4,6 1 3,7-6-1,7-1 3,2-3 2,4 0 9,1-3-5,-2-11-1,-2-3-4,-5-3 2,-3-2-5,-2 0 6,-9-6-3,0-1 1,-2-9-2,-5-8-3,-2-3-1,-3-10-8,-3 0 7,-2 1 2,0 7 0,0 7 1,0 11 2,-6 10 5,3 7 14,2 9 12,-1 4-15,1 3-2,1 0-14,-2 0-3,1 6-7,-1 20-16,1 17 23,1 13 6,0 14-4,0 3 0,0-1 0,0-9-2,0-3 0,0-9 2,0-6 0,0-12-2,0-7-14,0-13-5,0-6-23,0-7-34,0-3-37,3-20-5,11-11-190</inkml:trace>
  <inkml:trace contextRef="#ctx0" brushRef="#br0" timeOffset="-117627.22">21447 14526 151,'0'0'145,"40"-87"-32,-28 64-20,-3 10-3,-4 10-8,-5 3-20,0 0-22,0 0-37,-5 20 1,-10 6-4,-5 3 8,-3 5 1,-2-4-6,1-1-2,2-5 0,0-1 2,8-8 1,5-5-3,3-8-1,6-2 5,0 0 7,0 0 15,0 0 4,0 0-7,3-10 2,4-1-25,2 5-1,0 2 0,0 4-1,2 0-6,5 1 1,3 15 1,5 1 5,0 5 2,-2-2 0,1 0-2,-4-7-3,-1 4 2,-5-11-9,-3-3-12,-2-3-24,1 0 4,2-16 6,4-13 5,-2-5-28,5-12-27,-1-3 42,-1-7 28,-1-5 16,0-3 7,-5-3 2,-2 3 35,-6 13 25,-2 4 0,0 10-7,0 12 7,-5 11-25,2 4-15,1 7 9,1 3-8,-1 0-30,1 0-1,-5 20-7,-1 13 2,0 17 3,3 15 6,2 4-2,2 1 0,0 0-1,5-6 5,10-6-3,-3-2-4,1-13 3,0-3-8,1-11 0,-4-9-13,-1-10-4,-4-4-9,-1-6 7,4 0 13,2-10-2,6-13 15,6-7 7,-2-4-7,-1 0 1,-3 4 0,-3 6 1,-7 8 5,-5 11 23,-1 5 3,0 0-33,0 0-2,0 17-20,0 4 22,0 1 3,2-2 0,4-3-3,2-2 0,-1-6-1,2-4-16,1-3 15,5-2-4,2-2 6,2-18 1,2-5 5,0-5-2,0 0-1,-8-3 3,0 7-1,-4 0 0,-3 9 1,-2 7 13,0 3-12,-4 4 11,0 3 5,0 0-19,0 0-4,0 16-16,3 13-11,0 15 27,0 13 2,0 10-1,0 11 0,1 11-1,4 9 0,-1 2-15,-3-7-6,0-14-14,-4-13 12,-8-7 16,-14-6 4,-8-6 3,-5-4 4,0-8-1,-8-5 8,5-13-7,5-10 0,7-7 12,6-10 19,10-27 0,10-17-33,1-21-2,29-13-3,16-17 3,10-12 0,12 6 3,2 15-4,-4 22 2,-13 28-1,-18 20 0,-14 15-2,-15 8-20,-5 3-8,-1 0-50,0 0-144,0 10 9,-7 4-157</inkml:trace>
  <inkml:trace contextRef="#ctx0" brushRef="#br0" timeOffset="-113126.74">27555 14529 432,'0'0'198,"0"0"-173,0 0-14,0 0 31,0 0-19,0 0-22,0 0 1,0 0 9,0 0 31,0 0 8,0 0-13,0 0-6,0 0-4,0 0 1,0-4-15,-2-12-2,2-4-11,0-3 2,5-1-2,10 4 0,0 8-6,-6 2 6,-3 6 3,-3 4-3,-1 0-2,0 1-6,-2 22-2,0 9 10,0 8 0,0 4 1,0 1 3,0 2-4,-4-8 2,-2 1-1,0-10-1,0-7 0,3-7 0,0-6 0,1-3-3,2-7 3,0 0-2,0 0 2,0-13-3,2-7-7,8-7-1,6-2 10,1-4-7,5-1 3,2-2 4,0-3-4,2 9 5,-4 7-2,-4 9-1,-8 8 1,-5 6-4,-4 0-1,1 6-6,1 13 13,-2 6 1,2 1-1,-1 4 2,2-5-2,-1 2 5,2-4-5,1-2 0,0-5 0,-2-6 0,2-7 0,-3 0 0,0-3-4,0 0 10,2 0 1,4-15-3,1-5-3,2-1 1,1-6-2,5-2 4,1 2-10,1 5 12,-2 5-6,-3 8 0,-3 5-1,-5 1-2,-1 3 0,-1 0 1,3 0-5,0 12 4,1 5 2,-1 9 1,2 2 0,-4 5 1,-2-4-1,-1-2 0,0-1 1,-3 1-1,0-5 1,0-3 1,0-2-2,0-3-2,0-4 2,0-5-1,0-3-8,0-2-42,6 0-8,6 0-39,3-14-25,4-3-232</inkml:trace>
  <inkml:trace contextRef="#ctx0" brushRef="#br0" timeOffset="-112861.11">28407 14682 749,'0'0'87,"0"0"-49,0 0-19,0 0-18,0 0 1,103-28 0,-59 24 0,0-1 1,-4-3-4,-4 5 1,-14-1 0,-7 2 0,-10 2-23,-5 0-70,0 0-146,-10 0-153</inkml:trace>
  <inkml:trace contextRef="#ctx0" brushRef="#br0" timeOffset="-112589.45">28441 14832 250,'0'0'534,"0"0"-513,0 0 18,0 0-2,0 0-29,93-27-7,-48 17 18,2-2-1,4 2-2,-6-3 3,-6 3-17,-11 3 6,-14 1-6,-7 6-2,-7 0 11,0 0-11,0 0-35,-10 0-75,-9 0-209</inkml:trace>
  <inkml:trace contextRef="#ctx0" brushRef="#br0" timeOffset="-109463.84">11765 16327 919,'0'0'13,"0"0"18,0 0 22,0 0 14,0 0-45,0 0-22,0 0-6,-38 72 6,33-13 4,3 3-2,2 1 2,0-3-4,2-11 0,10-3-6,-3-5-1,0-9-15,0-8-1,-4-5-15,2-9 21,-4-5-37,0-5-48,0 0-102,0-8-108</inkml:trace>
  <inkml:trace contextRef="#ctx0" brushRef="#br0" timeOffset="-108960.39">12292 16445 935,'0'0'15,"0"0"-1,0 0 50,0 0-4,0 0-26,0 0-22,-82-43-12,70 62 0,-8 13-1,1 12 1,-4 8 0,9 2 0,8 1 0,6-4-1,0-7-4,17-6-2,9-11-7,4-8-8,4-7-3,2-7 3,3-5 7,0-7 5,1-18 1,-6-6 4,-4-9 4,-6 1-7,-12-8 5,-9 0-2,-3-1 2,-9 5 3,-18-3 2,-6 10 0,-1 5 2,-2 8 1,-1 7-4,1 6 0,8 6-1,4 4 0,9 0-8,-2 17 5,10 7-11,4-1-14,3 5-11,0-1-38,9-3-80,12-4 8,-1-4-143</inkml:trace>
  <inkml:trace contextRef="#ctx0" brushRef="#br0" timeOffset="-108623.6">13393 16124 377,'0'0'667,"0"0"-658,0 0 12,-97-33 47,76 60-47,-9 22-18,-1 24-3,-5 12 3,4 14 0,6 4-2,-4-1 0,5-5 1,2-12-2,1-13-1,7-11-1,3-18 2,3-8-11,3-12 1,2-9-10,0-11-19,4-3-45,0 0-26,0-20-39,0-16-164</inkml:trace>
  <inkml:trace contextRef="#ctx0" brushRef="#br0" timeOffset="-108414.56">12993 16339 859,'0'0'21,"0"0"-7,0 0 50,0 0-16,0 0-20,0 0-17,0-20-11,0 20-15,0 10-68,0 16-4,0 7-91,0 3-206</inkml:trace>
  <inkml:trace contextRef="#ctx0" brushRef="#br0" timeOffset="-108229.58">13324 16729 786,'0'0'80,"0"0"-69,0 0 4,0 0 6,0 0-17,0 0-4,3 4-1,-2 1-43,2-5-153,-3 0-292</inkml:trace>
  <inkml:trace contextRef="#ctx0" brushRef="#br0" timeOffset="-105095.36">14838 16441 856,'0'0'25,"0"0"-25,0 0 0,0 0 2,0 0-2,0 0 6,3-8-4,-3 8-2,0 0 0,0 0 0,0-9 2,0-4 4,0-7 1,-3-2-6,-7 2 0,1 6 0,-4 6-1,2 3-1,-1 5-14,-8 0 11,1 19-1,-7 12 5,6 5 2,1 6-2,11-1 0,6 5-2,2-7 7,5 0-10,16-6 2,2-2 2,6-8 1,4-4 0,-2-9-11,5-10-3,3 0-5,-2-8 9,5-13-3,-3-8 0,-5-7 6,-1-1 1,-13 1 6,-3 3-3,-11 5 7,-3 5 5,-3 8 31,0 2 5,0 9-21,0-1 18,0 5-3,0 0-12,0 2-27,-3 14-9,-3 3 9,6 9 1,0-5-1,0 0-9,9-1 7,8-3-11,5-6 5,3-6-7,5-7-4,0 0 10,-1-3 7,0-14-7,-9-5 9,-4-4-1,-3-7-1,-13-1 2,0-3 0,-7 2 3,-15 2-1,-4 4 0,-7 8-2,-2 6 0,6 7 8,-1 8-8,1 0-1,9 10-1,4 10 0,3 4 1,9 5 0,4 0 1,0 0-5,21 0 0,4-4-10,11-10-6,6-3-6,-3-6 10,4-6-9,-9 0 6,-3-13 7,-2-4 2,-10 1 9,1 2-1,-8 2 3,-5 4 4,-4 6 25,-3 2 5,0 0-11,0 0-23,0 10-3,1 5 1,4 9 2,-1-1 7,2 1-2,2-4-3,-2-1-2,3-4 0,-3-5 0,0-3-5,1-4 5,-4-1-3,2-2-9,1 0 11,0-5-2,7-15 3,3-6 3,7-6 6,-3-5-8,6-1-1,-4 4-2,4 8 2,-7 9 0,-2 7 0,-7 10 0,-3 0-4,2 7-3,2 5 7,-2 8 1,0 2-1,0-3 2,2-1 0,-1 0 2,-1-9-4,1 2 0,-1-10-1,-2-1 0,7 0-3,-5 0 6,3-1-2,4-17 3,2-3-3,-2-3 0,4-5 0,-5 1 0,-4 2 2,0 6-2,-3 7-1,-5 8 1,-3 5 1,0 0 6,0 0-6,3 8-1,-3 12-5,4 7 5,2 2 2,3 1 1,3-4 3,6 0-6,-2-5-2,4-5-1,-1-6-13,-4-10 3,6 0-1,-4-6 4,2-16 1,0-8-4,-4-7 9,0-4-6,-9-8-2,-6-4 0,0-3 7,0-9 5,0-3 0,0 6 4,-3 6-2,-5 13 43,3 14-4,1 14-4,1 7-9,2 8 12,1 0-24,-2 16-16,1 20-8,1 27 8,0 20 0,0 18 2,0 15 3,14 2-4,5 5 1,3 0 0,2-11-1,-5-6-1,1-13-1,-4-10-15,-7-11-8,-2-13 4,-4-15 2,1-15-11,-4-13 8,0-13 16,0-3 5,0-9 2,-5-20-2,-7-12-6,-1-17 6,1-8 2,-1-11 2,2-9 0,2-7 6,6-8-8,3 1 7,0 4 5,9 14-6,10 15 9,4 21-12,-1 16-5,2 17-1,-1 8-1,-1 5-2,0 5 1,-1 20 3,-11 6 2,-4 10-1,-6 1 4,0-1-1,-16 1-1,-8-2-6,5-9 0,1-3-14,6-11-17,7-4-22,5-10-32,0-3-5,0 0-53,17-18 126,5-5 19,4-2 1,0-1 0,3-1 0,-6 4 1,-3 6 8,-5 2 9,-11 7 24,-1 4 12,-1 1 46,-2 3 19,0 0-34,0 0-37,0 0-12,0 0-9,0 0-19,0 3-8,0 11-7,0 6-2,0 3 3,4-3 3,7-6-8,4-2-10,2-6-4,3-6 7,-2 0 16,-1-6-6,2-13 6,-3-5 2,-4-5 0,-6-2 1,-6-1 2,0-1 2,-17 6-4,0 7 9,-3 7 0,1 9-3,-5 4-7,3 5-7,-8 18-10,3 2-21,3 5-60,7-6-63,6-5-101</inkml:trace>
  <inkml:trace contextRef="#ctx0" brushRef="#br0" timeOffset="-103339.65">16892 16347 585,'0'0'96,"0"0"-44,0 0 37,0 0-13,0 0-22,0 0-26,-14-22-21,14 33-7,-1 11-7,1 6 7,0 5 0,0-7 0,7 1 1,13-5-1,3-2-3,6-4-18,-2-6-3,1-3 4,1-7-13,-7 0-3,-1-3-2,-9-11-3,-1-5 10,-5-1 20,-3-9-2,-3 0 13,0 0 0,0 0 0,0 10 13,0 8 21,0 5 46,0 6-27,0 0-13,0 0-40,0 13-8,0 7 8,2 2 0,9 3 0,2-2 0,0 0 3,7-6-3,-2 1 0,1-7-19,5-10-7,1-1-6,-2 0-20,0-12 8,-3-7 21,-8-1 20,-3 0 3,-7-2 0,-2-3 1,0 9 27,0 4 17,0 7 9,0 5 10,0 0-32,0 0-32,-4 14 3,1 5-8,-1 3 5,2 0 0,2 1 1,0-7-1,0 1 0,0-3 3,0-5-3,0-6 0,0-3-3,0 0 2,0 0 0,0 0 0,5-9-4,3-11 5,5-4 0,-1-2 1,7-4-1,2 4 0,0 2 0,0 10 3,-5 12-6,-4 2-3,-2 0 0,4 10 1,-2 7 5,2 2-1,2 4 2,0-4-1,0 1 1,4-3 0,-7-3 1,3-1-2,-3-9-3,-3-1 3,-1-3-2,1 0-13,7-10 9,4-10 2,6-4-5,2-7 7,3 0-17,5-1-3,-7 3 11,-2 7 6,-2 7 1,-7 8 1,-6 7-8,-2 0-8,-5 3 3,0 11 14,-2 1-1,2 2 6,1-3-2,-1-2-1,1-5 0,-4-3 1,-3-4 0,0 0-1,0-3 16,0-11 11,0-6-27,-10-4 0,-6 2-9,-3 2 6,-7 3-9,0 8 1,0 2 11,-1 7 0,1 7 2,-6 16-3,7 7 1,-2 6 0,8 7 0,9-1 4,9-6-4,1 1-3,7-10 2,16-4-1,-2-6-1,6-10 0,3-7 1,-5 0 2,2-14 6,1-21 20,0-7-14,4-14-5,-6-3-3,3-10-2,-11-8 1,0-12 1,-6-5-3,-8-2 1,2 6 7,-5 11 8,-1 19 10,0 21 5,0 19-5,0 15 2,0 5-2,0 12-27,0 26-24,-4 16 24,1 18 0,2 14 0,1 10 0,0 3 1,7-6-1,6-7 3,0-14-9,-3-13-1,-3-13-16,-1-12-24,0-10-8,0-15-69,2-9-75,4-6-86</inkml:trace>
  <inkml:trace contextRef="#ctx0" brushRef="#br0" timeOffset="-102315.83">18242 16276 371,'0'0'114,"0"0"31,0 0-11,0 0-113,0 0-21,0 0-10,6 22 10,-2-8 2,1-1-2,0-6-4,0-4 4,-4-3 0,1 0 0,-2 0 0,0-10 20,0-3-15,0-4 5,-3 8-8,-6 2 5,2 4 6,-2 3 18,-5 0-22,-1 17-2,2 5-7,-4 8 0,7 3 0,4 0-4,5 4 3,1-5-2,0-4 0,14-5 3,9-3 0,-2-7-9,6-8 4,3-5-36,1-5-3,3-22-19,5-9 28,0-4 17,3-7-1,-4 2 9,-1-5 5,2 7 5,-1 7 0,-9 9 1,-5 15 6,-12 12-7,-5 0 3,-4 12-3,1 8 6,-1 6 5,-3-2 1,3-2-10,0-5 2,0-2-4,0-3 0,-2-5 0,2-2 0,-2-5 1,-1 0 0,0 0 33,0-3 79,0-10-71,0-7-39,0-5-3,0 1 0,-8-3-2,-4 7-2,-8 4 4,4 7 2,-7 9 15,0 0 1,-6 12-15,0 15-3,-1 6-2,1 3 2,10 4 1,6-1-1,8-2 1,5-4-2,0-10 1,8-3-1,8-4 0,4-6-1,5-9-2,5-1 0,5 0 4,-1-20 0,4-11 3,-5-8-2,-2-11 3,-1-6 0,-7-13-1,-7-10 2,-5-14-2,-8-6 22,-3-8-20,0 3 13,-7 7-10,-6 13 5,3 23 0,3 23 21,1 21-11,5 13 20,1 4-26,-2 4-17,1 25-17,-1 14 16,1 23 1,1 10 0,0 13 1,1 7 2,8 4-3,0-8 3,-1-8-1,-5-6-2,0-20 0,0-9 0,4-8 2,-4-10-2,1-14 0,-1-10-2,0-5 1,0-2-9,5 0-19,7-14-12,0-12 21,6-4-55,-5-4-222</inkml:trace>
  <inkml:trace contextRef="#ctx0" brushRef="#br0" timeOffset="-94667.54">20339 15862 478,'0'0'378,"0"0"-372,0 0-5,0 0 13,-84-62 30,81 59 1,0 3-22,2 0-16,-4 13-7,-2 20-9,-6 12 9,-3 19 2,3 6 2,7 3-4,5-1 0,1-6 0,0-9 4,10-8-4,9-10-10,5-3 2,2-12-12,-5-10-7,-1-8 0,1-6 0,0-10 22,5-17 3,4-12 2,-1-8 0,4-8 4,-1-14-4,-3-11 2,0-13 0,-6 4 0,-6 1 0,-13 11 6,-4 9 11,0 17-2,-11 9 2,-5 12 5,-1 10-8,5 9 4,-2 8-6,4 3-12,-9 7-2,-7 20-6,-10 12-5,4 7 9,0 0-3,11 3 4,6-2-5,12-6 1,3 1 5,0-5-11,14-2 7,10-1 3,6-2-2,4-5 3,6 0 0,3-2-1,-1 3 1,0-5 0,-6 5 0,-11 2-4,-8 4 4,-7 5 5,-7 4-5,-3 3 1,0 1 4,0-4-5,0-4 2,0-10-2,1-5-4,5-4-13,-1-7-24,5-7-27,1-6-102,1 0-57,2-17-65</inkml:trace>
  <inkml:trace contextRef="#ctx0" brushRef="#br0" timeOffset="-93369.34">20960 16061 803,'0'0'15,"0"0"48,0 0 14,0 0-37,0 0-40,0 0-6,-19 33 3,19-3 3,0 3 1,0 0 2,3-7 5,8-2-8,4-5 0,-3-5-4,1-7 3,-2-1 0,-2-6-3,2 0 4,4-3-9,5-14 9,-2-6 2,3-7-2,-4-1 0,-3-1 0,1 5 0,-9 8 0,0 6 1,-5 7 0,1 5-2,-2 1-2,1 0 0,4 14-9,-1 11 12,5 3 7,-2 2-3,3 2-3,1-5 0,1-1 1,0-6-2,-1-6-8,-2-7-19,0-7-30,2 0-20,5-10 11,7-14 55,6-9 7,2-3 1,-1-1 3,-2 1 0,-3 3 5,-3 5-5,-8 16-1,-5 8-1,-6 4 4,0 0 1,5 21 3,-2 2 9,0-1-7,0 6 3,1-11-9,-3-3-1,1-3 0,-4-10 0,1 2 1,-2-3-1,0 0 21,0-13 10,0-8-23,-12-2-4,-3-1-6,-3 2 6,2-1-2,0 9-3,2 4 1,2 7 0,2 3 12,1 3-13,-8 21-1,2 6-3,1 9 4,3-2 0,6-2 0,5-4 0,0-5-6,3-6 0,10-9 4,1-3-7,0-8 7,1 0-4,-2 0 4,3-15 2,3-2 10,-5-2-8,0-2 6,1-3-3,-5 2 7,2-3-10,-2 3 2,0 5-4,-1 5-2,-7 8 2,-2 4 0,2 0-7,2 4-3,1 13 10,1 5 1,0 0 0,1 2 1,-3 0 3,6-4-5,-6-1-1,4-9-2,0-3-9,-2-4-5,0-3 1,7 0-15,-2-13 31,6-10 3,4-9-3,1-8 3,-2-3-3,0-7 2,-4 1 2,-2 6-2,-5 9 1,-3 10-1,-5 12 15,-1 4 11,0 8-1,0 0 17,-10 0-29,-6 5-15,-4 10-9,0 6 4,3 5 1,8-1 4,7 0-6,2-2-12,0-1 13,11-1 3,3-8-2,3 3 2,1-2 1,-4 2-2,-1 4 0,-1 1 3,-5 1 7,3 2-7,-3-2 2,-1-5-2,0-3 2,0-2-2,1-6-7,2-2 0,-1-1-42,1-3-55,1 0-22,-1-10-113</inkml:trace>
  <inkml:trace contextRef="#ctx0" brushRef="#br0" timeOffset="-92358.7">22117 15550 792,'0'0'19,"0"0"45,0 0-14,0 0-36,0 0-13,0 0 0,-14 58-1,13 5 10,-1 11 6,-1 5-15,-1 3 3,1-5-2,-2-6 1,3-5-1,2-7-2,0-18 0,0-5-11,0-16-21,2-10-12,4-8-23,3-2-24,8-5-18,-2-19 93,5-12 0,-3 3 5,-2-5 11,-6 9 6,-5 7 71,-2 8-24,-2 12 22,0 2-16,0 0-47,0 9-12,1 8-4,3 3 4,3-3 1,-4-3-1,6-5 0,-2-3 0,2-4-1,0-2 1,2 0-1,3-17 2,3-11 2,1-2 3,-2-6-3,-6-1-2,-8 8 5,-2 5-4,0 8 7,-10 6 9,-4 7 5,-4 3-2,-1 0-17,-3 9-1,-7 16-1,4 4-1,5 5 0,6 5-1,3 4-2,8-11-2,3-1 3,0-2-1,3-9 1,11-4 1,2-9-6,4-1-8,3-6-6,6 0 14,2-3 0,0-14 6,1-9 1,0-6-1,1-8 0,-1-4-1,5-9 3,-3 1-2,-3 8 0,-2 6 0,-11 12 2,-7 9-2,-6 6 6,-4 7 12,-1 4 9,0 0-9,0 0-10,-1 0-6,-12 0-2,-2 15 0,-2 4-10,2 8 9,5 2-4,4-3-15,6 1 7,0-7-1,4-7 6,8 3-6,2-5 5,1 2 9,-3 0 0,1 0-1,-4 6 1,-1 3-1,-5 3 1,-3 1 3,0-2 2,0-7-5,1 0 2,1-8-1,2-2-1,-3-4 1,1-3-1,2 0-7,4 0 2,4-10 5,4-10-2,0-10-65,-2-6-267</inkml:trace>
  <inkml:trace contextRef="#ctx0" brushRef="#br0" timeOffset="-92061.63">21963 15800 157,'0'0'721,"0"0"-718,0 0-3,0 0-8,0 0-17,0 0 22,66 0 3,-10 0 0,13 0 6,7-6-3,3-4-3,-15-1-90,-16-4-255</inkml:trace>
  <inkml:trace contextRef="#ctx0" brushRef="#br0" timeOffset="-90973.9">22902 15417 929,'0'0'11,"0"0"2,0 0 15,0 0-28,0 0-9,-39 87 9,33-22 6,3 6-6,3 4 0,0-3 0,0-2 5,6-4-4,8-10-1,0-1-4,4-11 4,-3-9-3,-3-14-8,0-10-12,-8-8 2,1-3-2,-1 0 12,5-17 11,-2-10 5,2-7-4,1 0 3,-5 0-3,1 4 0,-1 10-1,-4 10 11,1 6 20,-2 4-9,0 0-22,0 17-1,0 7-8,1 6 9,5 2 2,6-5 0,2-4-2,2-3-2,-1-11 2,0-5-6,0-4 3,1 0-3,4-17 6,0-9 1,4-7-1,-4 0 0,1-3 0,-2 6 3,-6 1 3,1 9-10,-7 8 4,-4 7 0,-3 5 12,0 0-12,0 8 0,3 24-13,-1 14 13,1 19 2,0 12 2,-3 6-2,1 6 0,-1-3-1,0-3-1,0-4 0,-9-7-5,-15-13-1,-4-6 5,-8-6-3,-3-11 4,-3-4 6,1-8-4,7-12-1,2-9 1,8-3-2,8-12-1,4-21 1,9-12 11,3-15-10,2-14 0,21-5 3,10 0-3,5 6 7,5 8-1,-3 16-7,-3 15 0,-4 8-1,-4 9-8,-4 10-64,-4 4-148,-5 3-284</inkml:trace>
  <inkml:trace contextRef="#ctx0" brushRef="#br0" timeOffset="-90532.93">23993 16295 712,'0'0'170,"0"0"-140,0 0 4,0 0 17,0 0-18,0 0-20,0 3 9,-3-1-17,0-2 0,2 0 5,-1 0-7,1 0 12,1 0-15,0 0 3,0 0-3,0 0-6,0 0 1,0 0-1,0 0 1,0 8-11,0 11 2,0 9 14,0 3 0,-14 7-9,-11 3-26,-6-3-128,-8-7-542</inkml:trace>
  <inkml:trace contextRef="#ctx0" brushRef="#br0" timeOffset="-89221.55">25249 15441 935,'0'0'8,"0"0"20,0 0 20,0 0 9,0 0-57,0 0-2,-21 75 1,12-3 1,2 9 8,3 4-5,4-6-2,0-1-1,0-10 2,0-6 4,10-9-12,-1-10-9,1-13-22,2-13-3,-3-11-9,6-6-20,3-23 8,7-24 29,0-9-92,-2-13-17,-7-1 50,-2-2 89,-4-1 2,-1 8 10,-3 2 70,-3 16 36,0 18-19,-3 12 2,0 10-33,0 7-6,0 0-42,0 7-16,0 22-2,-6 12 0,-3 14 6,2 9 4,2 4 1,2-1-8,-1 0-3,3-5 2,-1-9-2,0-7-4,1-17 4,-1-12 7,1-9-6,1-6 1,0-2-2,0 0 2,0 0 1,0 0 2,0-17 8,3-10-5,12-5-6,0 2 0,1 6-2,-4 12-4,0 12 0,-3 0-1,0 9-1,6 15 4,1 3 2,2 1 3,0-1-3,1-7-9,1-3-26,-4-10-35,5-7-50,-3 0-76,3-10 1,-2-12 1,-5 1 79,-7-9 115,-1-1 122,-6-1 56,0 9-8,0 3-54,0 13-40,0 5 26,0 2-81,1 0-21,2 6-9,2 8 8,3 2 2,-1-2 0,3-4-1,1 0 0,-2-5-2,0-5 2,0 0 0,1-3 1,2-17 5,-1-1-6,-2-1-4,-5 2-19,-4 0-5,0 7 17,-7 4 6,-7 4-8,-5 5 4,1 0 9,-3 17 1,0 13 1,6 1 2,5 7-2,7-1-1,3-3 0,0-1-1,16-10-2,5 0-2,6-8-2,7-4-2,5-11-45,4 0-42,5-24-30,-3-5-111</inkml:trace>
  <inkml:trace contextRef="#ctx0" brushRef="#br0" timeOffset="-88856.26">26116 15945 370,'0'0'89,"0"0"39,0 0 31,0 0-78,0 0-81,0 0 2,-9 17-2,3 7 2,1-1 1,4-1-1,-1 1 1,2-2-2,0-5-1,0-3 0,0-6 3,0-5-3,0-2 2,0 0 9,0 0 35,5-15 11,2-2-35,4-13-13,4 4-9,0-4-1,1 7 1,-2 9 0,-4 8 1,-7 6-1,0 0-5,1 0-13,4 17 18,2 6 5,-1 0 1,2 3-5,0-3 0,0-3-2,1 0 3,-2-11 0,-1-2-2,0-7-3,4 0-39,3-16-49,-2-13-113</inkml:trace>
  <inkml:trace contextRef="#ctx0" brushRef="#br0" timeOffset="-88600.6">25107 15755 950,'0'0'0,"0"0"-37,0 0 20,0 0 17,106-4 1,-33-6 19,11-4 2,5 2-13,-1 1-8,-10 5 3,-12 3-4,-19-1-90,-20 0-197</inkml:trace>
  <inkml:trace contextRef="#ctx0" brushRef="#br0" timeOffset="-87564.14">27375 16061 879,'0'0'5,"0"0"24,0 0-3,0 0-19,-4-82-6,21 55-1,5-5 0,4 6 2,-1 1 13,-4 6-9,0 6 2,-7 6-1,-6 4 0,-3 3-1,-2 0-6,3 3-3,4 14 3,-1 6 6,-1 10 0,-2 2-1,-3 5 0,1-3-3,-4-1 1,0-3-1,0-10-1,0-7-1,0-6 0,0-9-3,0-1 2,0 0 1,1 0 3,2-3 1,2-15-3,1-10-1,5-3-2,5-8 1,0-1 0,4 10 2,-1 5-2,-9 13-2,-2 10 1,-5 2 0,1 0-8,4 5-3,2 14 13,6 6 0,0 3 2,0 1-1,0-3-1,2 0 3,-3-6-3,-2-6 0,-5-8 3,-3-3-3,-1-3-7,6-3 7,2-16 5,8-8 2,1-6 0,-2-4-5,0 1-2,-4 3 0,2 5 1,-7 7 1,-4 12-1,-4 7 1,-2 2 3,0 0-5,0 7-2,0 15-6,0 9 8,0 2 0,0 3-2,0-2 5,0 0-3,0-3 1,0-3 3,0-6-4,0-7-1,1-2-6,8-8-20,1-4-52,10-1-102,2-9-157</inkml:trace>
  <inkml:trace contextRef="#ctx0" brushRef="#br0" timeOffset="-87308.48">28551 15952 929,'0'0'67,"0"0"-31,0 0-20,0 0-16,0 0-10,0 0 2,54-10 8,-8 4 3,1-5-3,-4 5 2,-10-2-6,-10 3-20,-10-1-36,-7 5-76,-6 1-157</inkml:trace>
  <inkml:trace contextRef="#ctx0" brushRef="#br0" timeOffset="-87047.63">28551 16098 857,'0'0'46,"0"0"-44,0 0 18,0 0-20,0 0 6,0 0 43,83-4-22,-52-5 1,-3 2-11,-5-1-7,-11 3-5,-4 4 0,-5-2-3,-1 0-2,-2 3-8,1-2-34,1 0-21,1 2-53,0-3-203</inkml:trace>
  <inkml:trace contextRef="#ctx0" brushRef="#br0" timeOffset="-86399.13">28356 16128 772,'0'0'66,"0"0"-15,0 0 8,0 0-44,0 0-11,0 0-8,-3 0 4,3 0 0,0 0 1,0 0-1,-1 0-12,-2 0-27,-2 5-8,-4 3-9,0 1-68,0 1-26,0-3-29,2-3-40</inkml:trace>
  <inkml:trace contextRef="#ctx0" brushRef="#br1" timeOffset="-77641.56">1184 2128 355,'0'0'15,"0"0"15,0 0 15,0 0 19,0 0-28,0 0-4,0 0-13,-36-5-4,33 5-13,0-2 17,0 2 4,-4 0-21,4 0 0,1-2-2,1 2 6,1 0-1,-2 0-1,-1 0 4,0 0-5,2 0 8,1-1-1,-2 1-2,2 0 3,0-2 0,0 2-3,0 0 1,0 0-7,0 0-1,0 0 5,0 0-5,0 0 3,0 0 5,0 0-9,0 0-1,0 0-3,0 0 1,14 0-5,5 0 8,11 0 0,7 0 7,2 0-1,6 0 1,3-3 4,-1 2-5,2 0 0,-2-1-6,-5-1 3,2 3 4,-2 0-4,1 0-2,4 0-1,0 0 0,-2-2 1,4 0 2,-2-1 11,2 0-13,1 2 6,3-2-4,2 0 7,3-2-6,2 1 0,-2 0-3,-3 0-1,0 0 0,3 1 4,0 1-4,-2 1 1,2-2 0,2 1-1,1-2 2,3 2-1,3-3 0,0-1-1,2 2 0,-5-1-3,-3 0 6,-1-1 0,-2 3-1,3 0-1,2-1 4,-2 3-3,-3 1-1,-3 0-1,2 0 0,-5 0 1,-1-2 0,-2 2-1,-1 0 0,-2 0 1,2 0-1,-2 0 0,6 0-3,-4 0 8,7 0-5,5 0 0,1 0 0,0 0-1,-1 0 1,-2 0 3,-3 0-3,3 0-4,-4-1 4,4 1 0,-4-1 6,-5-1-6,-4 1 2,-5-1-2,-6 0 0,-4 1 1,-3-3-1,-3 3 1,-3-1 5,1 0-5,-4 1 16,0-1-10,1 1 1,-2 0-1,2-1-1,5-1 1,-3 1-4,4-1 2,-4 3-3,3 0-2,-6-2 0,4 2 3,-5-1-3,2-1 0,-1 2 3,-6 0-2,-3 0-1,-2 0 0,-7 0 0,0 0-15,0 0-24,0 0-63,-19 0-148</inkml:trace>
  <inkml:trace contextRef="#ctx0" brushRef="#br1" timeOffset="-76712.19">7274 2227 570,'0'0'32,"0"0"-16,0 0 70,0 0 20,0 0-42,0 0-19,0-19-27,0 19-10,6 0-6,11 0-2,14 0-2,21 0 2,14 0 3,16 2 1,12 6-3,9-1 4,10 2 4,11-1-6,7 1 2,8-3 0,1 3-5,-4-4 1,-5 1 2,-13-2-1,-17 0-1,-20-1-1,-17-1 3,-24-1-3,-16-1 0,-15 2 1,-9-2 1,0 0 8,0 0 17,0 0-5,0 0-6,0 0-5,0 0-11,0 1-3,0-1-40,0 2-8,0 0-39,0 0-184,-12-2-144</inkml:trace>
  <inkml:trace contextRef="#ctx0" brushRef="#br1" timeOffset="-75066.11">11713 2172 331,'0'0'286,"0"0"-259,0 0-7,0 0 35,0 0-14,0 0-34,3 0-7,4 0-3,7 0 3,1 0 0,6 2 3,4 0 7,11 1-6,3-1 8,10-1 5,6-1 6,2 0-1,16 0-9,12 0-10,9-3 20,9-2-23,-3 0 3,4 0-2,1 3 3,2-3-3,3 3 1,10-4 0,8 0 6,8 1-8,4-4 0,-1 3 0,1-2-2,0 2 5,-7-1-3,-4 3 0,-2 0 1,0-1-1,-3 3 0,-4-3 0,-4 3-4,-6 0 8,-7 1-2,-8 1-2,-14 0-8,-8 0 8,-12 0 0,-10 0 5,-4 0-2,-3 0-3,-1-1 1,2 1 12,4-2-4,-3 2-1,3 0-1,-4-1 0,-6 1-5,-12-1-2,-6 1 3,-2-2-2,2 0 9,-2 1-5,7-1-3,-4 0 0,2 2 2,-5 0-4,-2 0 0,-8 0 2,-3 0-1,-6 0-1,0 0-9,0 0-60,-9 0-183,-21-6-370</inkml:trace>
  <inkml:trace contextRef="#ctx0" brushRef="#br1" timeOffset="-74197.23">17101 2057 643,'0'0'21,"0"0"12,0 0 38,0 0 21,0 0-33,0 0-28,-39-31-12,39 31-10,0 0-5,0 0-4,0 0 0,0 0-7,4 0 0,19 0 7,5 0 0,14 0 0,7 0 1,8 0-1,4 0 0,6 0 5,12 0-5,8 0 0,8 0 4,5 0-4,0 0 0,6 1 1,3 3 5,8-1-6,7-3 1,5 3-1,2-1 0,-4-1 1,-10 2-1,-11-2 2,-10 1-2,-17-2 0,-13 0 0,-20 0 0,-15 0 0,-11 0 1,-12 0 2,-2 0-1,-3 0-2,-1 0 0,-2 0 19,1 0-9,-1 0 0,0 0-2,0 0-8,0 0 2,0 0-2,0 0-3,0 0-14,0 0-22,0 0-46,0 2-213,0-2-69</inkml:trace>
  <inkml:trace contextRef="#ctx0" brushRef="#br1" timeOffset="-73237.89">21844 921 555,'0'0'42,"0"0"-22,0 0 58,0 0 40,0 0-42,0 0-24,3-35-21,-3 35-13,0 0-18,-20 8-5,-12 17 3,-20 16 2,-11 17 6,-4 14-2,1 6-4,5 9 0,12 5 1,14-1 1,15-6-2,9-12 2,11-13-4,0-14 4,11-4-2,8-9 0,5-8-3,1-6 3,5-7-2,9-5-11,3-5-62,4-2-82,-6 0-200</inkml:trace>
  <inkml:trace contextRef="#ctx0" brushRef="#br1" timeOffset="-72764.39">22291 1266 608,'0'0'94,"0"0"-72,0 0 59,0 0 34,0 0-48,0 0-45,24-53-14,-24 53-8,0 10 0,-7 19-15,-10 10 15,-1 9 14,1 4-12,0-1 2,2-6-4,3-4 4,4-5-4,-2-9-4,6-3 1,1-5-18,1-7-40,2-6-76,0-6-175</inkml:trace>
  <inkml:trace contextRef="#ctx0" brushRef="#br1" timeOffset="-72397.92">22466 998 816,'0'0'20,"0"0"-18,0 0 42,0 0-2,0 0-42,0 0-9,0-8 2,1 8-8,1 2 15,-1 1 0,2-2 0,0-1-4,1 0-6,4 0 10,1-4 1,-1-7-1,-1 5 1,-4 1 6,-3 5 3,0 0 11,0 0-8,0 0-13,0 0-12,0 0-25,0 6-34,-5 6-18,-3-7-146,-1-3-252</inkml:trace>
  <inkml:trace contextRef="#ctx0" brushRef="#br1" timeOffset="-70712.08">22473 1665 715,'0'0'0,"0"0"-56,0 0 42,0 0 6,0 0 8,0 0 16,90 4-9,-62-15 11,-3-6-10,-2-3-8,-7-3 4,-7-4-8,-4 6-1,-5-3 5,0 9 14,-5 2 2,-5 7 9,-2 3-8,-4 3-5,-3 0-12,-1 15-4,-1 7 4,4 3 0,6 5 0,5-1 0,3 5 1,3-2 1,0-1-1,14 0 5,10-4-5,8-4 0,5-10 1,5-11 4,5-2-1,3-11-4,0-12 0,1-8-1,-6-5-7,-5-8-6,-3-8 6,-4-6 3,-3-9 7,-3 3-3,-12 10 15,-5 13 3,-8 18 35,-2 12 1,0 6 8,0 5-12,0 0-22,-2 0-28,-11 16-18,-13 24-6,-5 21 24,-5 17 4,2 11 1,2 7-6,4 1 1,3 3 0,3-6 1,3-4-1,0-3 0,-1-8 0,0-4 5,-2-5-2,-1-9-3,4-10-5,4-13 3,6-12-21,4-12-32,4-10 0,1-4-24,0 0 14,0-22 65,12-16 42,7-13-38,-2-10-1,-4 1 25,-8 2-14,-5 6 10,0 8-14,-21 10 16,0 7-1,3 10-6,3 8-8,6 1-2,6 5-7,3 1-2,0 2-43,2-1-11,21-10-48,15-6 72,14-5 23,7-10-1,9-6-15,-1-9-59,0-10-15,-7-8-15,-13-6 69,-11-1 38,-17 9 5,-6 5 90,-10 12 51,-2 14-41,-1 10 15,0 15-40,0 5-26,0 2-25,0 0-24,0 0-4,0 8-10,0 22 2,-14 19 9,-5 16 3,-6 15 3,-2 10-1,-4 9-2,0 7 0,2-4 0,5-3 4,2-6-4,1-6 1,6-9-1,2-6 9,4-10-9,-2-14-1,4-14-2,2-16-7,5-14-7,0-4-17,2-3-21,20-23 37,8-13 18,9-8 18,2-9 14,0 0-16,-4-7-10,-9 3 10,-8 1-14,-14 6 4,-6 7-4,-9 7 25,-20 5 1,-9 5-24,-3 5-4,-1 7 0,4 3 0,12 8 0,9 1-1,11 4 0,6 1-3,0 0-6,0 0-8,3 0 4,17-1-1,16-1 15,11-3 3,8 0 0,0-1 7,-6 1-10,-13 2-5,-16-1-122,-15-2-259</inkml:trace>
  <inkml:trace contextRef="#ctx0" brushRef="#br1" timeOffset="-70061.71">23743 1888 534,'0'0'318,"0"0"-313,0 0-3,0 0 1,0 0-2,0 0-1,7 0 1,-5 0 0,2 0 6,2-7 27,0-7-25,2-3 4,-8-2-9,0 2-4,0 0 0,-7 2-12,-8 4 11,-5 3-3,-6 8 0,-5 0-6,-6 6 0,-2 13 10,2 3-3,4 3 1,6 2 2,10 2-3,6-3-3,8 1-5,3-4 11,0-5-7,6-5 3,4-6 4,1-5 0,-2-2 0,7 0 1,6-10 12,6-11 16,4-1-21,1-5-6,-4-2 1,3 2-2,-2-2 0,-5 5 11,-5 7-10,-9 8 0,-6 6 0,-5 3 4,0 0-6,0 2-4,0 13-8,3 5 12,3 1 6,1-1-6,3-3 1,0-6 3,0-5-3,2-2-1,5-4 4,5 0-4,6-7-11,-1-7-93,-9-6-322</inkml:trace>
  <inkml:trace contextRef="#ctx0" brushRef="#br1" timeOffset="-69350.93">24317 790 831,'0'0'5,"0"0"12,0 0 16,0 0 6,0 0-39,0 0-10,-3-2-6,30 19 9,13 9 7,15 9 27,6 12 0,1 10-23,-4 17 9,-12 11-9,-10 10 2,-24 11-1,-12-2 7,-17-7-10,-18-15 4,-7-15 4,-3-16 1,6-10-3,6-10-7,4-7 3,5-4-3,7-5 5,1-2-6,5-4-33,5-2-49,-2-6-130,5-1-311</inkml:trace>
  <inkml:trace contextRef="#ctx0" brushRef="#br1" timeOffset="-66685.46">6822 3420 665,'0'0'21,"0"0"23,0 0 17,0 0-17,0 0-19,0 0-14,0 0 6,-10-15 1,10 15 0,0 0-7,0 0 5,0 0 2,0 0-1,0 0-1,0 0-8,0 0 2,0 0-10,0 0 1,0 0-5,0 0 1,0 0 1,0 0 2,0 0-4,0 1 3,0 3 1,0 2 0,0 0 1,0 2 0,0 1 0,0 2 1,0 3-1,0 0 2,0 1-3,0 1 1,0-2-1,0 0 0,0-1-1,0 0 0,0-1 1,0 1 0,0 1 0,4 0 1,-4-1 0,3 3-1,0-2-1,-3 3 1,0-1 0,3 2 0,-3 2 0,3 0-1,-3 1 3,3 2-2,-1 0 0,1 1 0,0 1 0,0-2 0,1 4 1,-1-1 0,0 3-1,0 0 0,0 5 0,0 2 1,0 1 0,0 2-2,0 2 2,4-2-1,-2 2 0,1 0 1,0 3-1,0-1 0,1 1 3,-1 3-6,3 1 3,-1 2-2,2-2 2,-1 5 0,0 1 0,4 6 2,-2 4 0,1 1-1,-2 0-1,2 1 2,-4-1-2,2 2 0,-1-1 0,-3 1 0,4-2 1,-2-6-2,1-1 1,0-3 0,1-1-1,-4-3 2,5-1-1,-4 0 1,-1-3-1,0 0 1,0 4-1,-3 4 0,0 0 0,0-1-2,1-4 2,-1-4 3,0-2-3,2-2 0,-2-3 0,0-1 0,-3-2 1,3-3-1,0 0-1,0-7 1,-3 4-1,0-2 1,0-2 0,0-1 0,0-1 0,0-1 1,0 0 0,0 1 1,0 1-2,0-2-2,0-3 1,0-3 1,0-4 0,0 4 2,0-4-2,0 2 0,0-1-2,0 0 2,0-1 0,0-3 2,0 3-2,0-3 0,0-3 0,0 7-1,0-1 1,0-1-2,0 8 3,0-1-2,4 6 1,-4-3-1,0 1 1,0-6 0,0 0 0,0-4 4,0-8-7,0-2 3,0-2-7,0-1-6,0 0 12,0 0 1,0 0-3,0 0-7,0 0-6,-4-1-100,-8-17-299</inkml:trace>
  <inkml:trace contextRef="#ctx0" brushRef="#br1" timeOffset="-63523.78">6773 3414 349,'0'0'87,"0"0"-77,0 0 5,0 0 45,0 0-26,0 0-6,9-15 5,-3 11 15,-3 0 5,0 1 2,-3 2-16,0-2-3,0 3-13,0 0 0,0 0-7,3 0-14,-3 0 0,6 0-2,3 0-3,7-3 2,8 3 2,1 0 0,5-3-1,0 0 0,1 0 1,5-2 2,-3 2-3,3 0 0,1 2 0,-4 1 0,-3 0 0,3 0 0,-5 0 0,2 0 1,0 0-1,8 0 2,10-5-2,9-5 1,10-2 1,6 0-1,3-2 2,3 3-1,2 1-1,7-1 1,3 4-2,3-2 0,7-1 0,-1 0-5,0 1 5,7 0 0,-2 0 6,-1-1-6,2 3 0,0-3 1,3 3-1,9 0 0,1-1 1,2 0-1,9 1 0,-8 0-2,-1 0 2,3 0 0,-8 0 0,2 0 2,-2-2-2,2 1 0,4 2 2,-1-3 0,0 2-2,-2 0-4,-1-4 3,1 5 1,-5-4 1,-1 4 1,-9 0-2,1 1 0,-2 2 0,1 0 1,-4-1 0,-2 0-1,4 1-2,-8 0 2,3-2-2,3-1 2,1 1 0,-1-1 0,2 0 0,2-2 0,-1 3 2,4-2-1,4 0-1,2 3 0,-1-3-1,0 1-3,3 0 2,-2 0 4,-4 1 0,3-1 0,-2-2-1,-3 2-1,7 0 0,0-4-5,3 3 5,-1-1 0,1 0 4,-7 0-3,2 0-2,-5 2 2,0-2-1,0 3 0,-3-2 0,2 0-1,9 1-2,-1 0 3,2-2 0,0 2 0,-4-2 1,-2 5 1,-6 0-2,-3 1 0,-7 1 1,-3 1-1,-7 0 0,3 0 0,2 0 0,5-1 3,0-1-6,3 1 3,5-1-1,-5 0 1,3-1-3,-3 1 4,-1-1-5,-2 2 8,-1-1-2,-5 2-1,0 0-1,-1 0 0,4 0 0,4 0-3,2 0 3,0 0-1,0 0-1,3 0 2,2 0 5,-1 0-5,-4 0-2,-3 0-2,-3 0 8,0 0-2,0 0-2,0 0 0,4 0-3,-1 0 3,0 0 1,0 0-1,1-1 0,2 0 0,2-1 0,-3 0 0,0 2-4,-4 0 4,1 0 4,-2 0 0,4 0-4,6 2 0,3 1-1,2 0-3,2-2 2,2 1 2,0 1 2,-1 0 1,-5 1-3,-2-1 0,-4 2-2,-3 0 2,2 2-3,0-2 3,4 0 2,-3 2-1,-3-4-2,2 1 1,0 2-1,4 0 1,-2 1 0,-1 1 2,0 0-2,-4 0 0,-3 3-1,-4-2-1,3 2 2,-2 0 0,-2-1 3,-4-1-6,-5-2 5,-5 1-2,-6-2 0,-6 0 0,-12-2 0,-7 0 0,-9-1 0,-16-2 1,-4 1-1,-8-2 2,-2 0-2,-2 0 3,0 0 5,0 0 20,0 0 2,1 0-10,1 0-16,2 0-1,6 0-3,0 0 1,-3 0-1,-2 0-1,-4 0-1,-1 0 2,0 0 1,0 0-1,0 0 1,0 0-2,0 0 0,0 0-1,0 0-6,0 2-5,0 7 12,0-1 0,0 2 1,0 1 2,0 2-2,0 3 0,0 0 0,0 1 2,0 3-2,0 3 0,0 1 1,0 1-2,0 4 2,0 0-1,2 3 0,1 2 1,1 2-2,0 3 2,3 1-1,-7 2 0,3 5 0,-3 0 0,0 7 0,0 4 0,0 1 0,0 2 2,0-3-2,-7 1 0,0 5 0,-2 1 0,3 2 0,0 1 2,-1-1-2,3 2 1,-3 1-2,3 2 1,-1 0-1,-1 4-3,1 3 4,2 4 1,0 3-1,0-4 0,1-1 0,-1-2 4,2 0-4,1 0-4,-2-3 4,1 2 2,-1-3 0,1-4-2,-2 1 0,-3-2 1,0 0-1,-3 5 0,-2-2-1,0-3 1,0-1 2,-2-10-2,2-5-2,1-2 2,-2-4 2,4-1-2,-1-3 0,-1 2-4,0-5 4,0-3 5,1-1-5,1-6-3,2-2 3,1-2 2,1-5-2,2-2-1,2-1 1,-1-8 0,1-1 0,0 0-2,0-6 5,0-2-3,0 0 0,0-2-8,0 0-17,-6 0-56,0 0-191</inkml:trace>
  <inkml:trace contextRef="#ctx0" brushRef="#br1" timeOffset="-48061.03">7237 6984 31,'0'0'68,"0"0"-35,0 0 3,0 0 10,0 0-3,0 0 2,0 0-9,7-17-15,-7 17 7,0 0-8,0 0-3,0 0-7,0 0-4,0 0-4,0 0 6,0 0-8,0 11 0,-3 3 2,-4 3-1,1 2 0,0 7 3,0 1-3,-1 4 2,1 0 9,-2-4-6,5 2 3,-3-1-5,3-6 6,0 0 6,-1-5-3,1-3-1,3-3-8,0-3 0,0-4-4,0 2 0,0-5 0,0 0 0,0-1 0,0 0 1,0 0 1,0 0 6,0 0-6,0 0-2,0 2-2,0 2-1,0 0-42,-6-4-175</inkml:trace>
  <inkml:trace contextRef="#ctx0" brushRef="#br1" timeOffset="-44152.86">7131 7361 410,'0'0'7,"0"0"30,0 0 15,0 0 4,0 0-44,0 0-3,-6 0 10,6 0 2,0 0 34,0 0-31,0 0 21,0 0-17,0 0-16,0 0-8,0 0 2,0 0-5,0 0 1,0 0-1,3 0 2,9 0 2,6 0 3,4 0 9,2 0 6,6 0-11,3 0-2,4-3-6,2-2 10,-5 1-11,2 0 3,0 2-4,-3-1 6,-1 2-6,-2-3 1,-1 4-3,-1-3 0,2-1 4,1 4-3,-1-3-1,7 0 0,-4-1 0,1-1 0,2 0 4,0 2 5,0-3-6,-1 2 1,-2 1-4,-3-1 3,-9 4-2,3-3-1,-2 3 0,-2 0 2,-1 0-2,2 0 0,0 0 0,0 0 1,1-3-1,0 3-2,1 0 2,4-4 2,1 4 5,2-3-3,-2 0-4,2 2 0,-3-2 2,-2 3-1,-5-1-1,-1 1 1,0 0-2,-5 0 2,2 0-1,2 0 1,0 0-1,4 0 0,-2 0 0,5 0 1,2 0 0,3 0 0,1 0-1,2 0 0,6 0 1,4 0-1,5 0 0,4 1 0,3-1 0,6 0-3,5 0 3,13 0 7,6 0-7,0 0 0,3 0 0,-3 0-3,0 0 3,-4 0 0,-1 0 0,-1 6 0,-7-2 0,-5 3 1,3-1-2,-6 2 2,0-2 1,-1 0-2,-2 2-3,3-2 3,2 1 0,1-4 3,0 4-6,-6-4 7,-4 2-8,-4-1 4,3 2-2,-1-2 4,-3 1-4,-1 0-1,-2-2 3,-4 1 0,-2-2 0,-1 4 0,-3-1 1,-2-1-1,-3 1 7,-1-1-7,0 0 1,-4-1-6,3 0 11,-2 0-6,-2-3 0,2 4 0,0 0-1,-2-1 1,2-3 0,0 0 0,1 2 1,2-2-7,0 0 6,2 0 0,6 3 1,2-3 4,2 0-5,4 0-1,-4 0-7,4 0 8,0 0 4,0 0-3,7 0-1,-4 0 0,3 0 0,-1 0 0,-1 0 0,1 0-4,0 0 4,-3 0 1,4 0-1,0 0 0,3 0 6,-1 0-6,4 0 0,-3 0-3,5 0 3,4 0-1,5 3 4,-1 2-5,-2-2 4,-2 0-4,3 3 2,3-1 0,-1 0-2,2-1 1,-2 0 1,-1 0-6,1 2 3,-5 0 3,2-1 5,-1 0-5,1 1-1,-2-2-4,5 0 5,2 1 0,1-4 0,-2 3 0,-5-1-4,-3-2 4,-1 0-1,-3-1 1,2 0-7,-2 0 7,-5 3-1,1-3 5,0 0-4,-5 0 0,-1 0 0,1 0 0,0 0 0,-6 0 0,5 0 0,-5 0 1,2 0-1,1 0 2,-1-3-8,6 3 8,-2-2-2,-4 0 0,4 1 1,-7-3-4,1 4 5,-1-1-4,1-1 3,3-1-1,-1-1 0,4 2-8,-2-2 8,3 0 2,0-1-2,3 2 1,-4 1-1,2-2 0,-1 1 0,2 1 0,-1-1 7,-1 0-7,2 2 0,-3 0-2,6-2 2,8 3 3,1-1-3,2-1-1,2-1 0,-2-3 1,-1 2 0,4 0-3,-2 1 5,-1 0-2,0-2 0,-1-1 0,-4 4-8,0-5 8,2 3 0,-4-2 0,1 2 0,0-3 0,-1 2 6,7 1-6,-2-1 2,5-1-1,-4 1-1,1 1-2,-7-3-7,1 3 9,3-2 1,-2 2 3,2 0-4,-1-2-6,-3 2 6,3 0 0,-7 2-1,0-3 1,-3 5 6,4-3-6,-6 0-6,2 2 6,-1-2 2,0-2-2,3 3-1,2-1 1,2 0 1,4-3-1,-4 2 0,0-3 0,3 4-1,-2-4 1,2 3 2,1-2-2,0 1 0,0-1-1,-4 2-3,0 0 3,2-2 1,-1 1 7,-1 2-7,1-3 0,-3 1-3,4 0 3,4-1 0,1 0 0,3-2 2,0 2 2,-2 0-4,-5-2-4,-1 3 1,-2-1 0,-2 1 2,-1-1 1,1 2 0,-5-3 2,1 4-2,-2-1-1,-1-3 1,-2 4 0,-1-3 0,2 5 0,-6-1 6,-1-3-5,-2 3-2,-3 1-2,1-1 1,-1 1 2,1-1 0,3-2 0,1 1 0,2-1 0,-4 0-1,-2 0 1,-3 0 0,-6-1 0,-3 0 0,-11 1-3,-1-2 3,3-1 0,-2 1 0,5 0 0,4-2-2,3 2 3,-3-2-1,6 2 0,1 0-1,2-1 0,1 3 1,0-1 0,3-3 0,1 5 1,5-3-1,-3 0 0,-5 1 0,-5 0 0,-7 1 0,-9-1 1,-4 2 7,-4 0-8,2 0 0,-6 1-1,1-2-3,4 2 2,2 0 2,2-4 2,0 5-2,2-2 4,3 0-4,-3 1 0,1 2 0,1 0 0,-1 0 1,4 0-1,0 0-8,4 0 7,0 0 1,-1 0 0,2 0 0,5 0 0,-1 0 0,6 0 0,0 0 0,-2 0-1,-5 0 1,-3-3 3,-2-1-3,-2 1-1,-4 1 1,-1-1 5,-4-2-5,0 3 0,0-3-4,-3 2 4,1 0-3,1 2 4,-5-1-2,2 2 1,-2-1 0,2-3 2,-1 4-2,4 0 0,-5 0 3,1 0-2,-1 0 0,4 0 0,3 0-1,0 0 0,6-3-6,2 3 5,-1 0 1,4 0 0,-8 0 2,-3 0-2,-5-2-3,-2 2 3,-3 0 7,-3 0-6,1 0-1,-1 0-6,0 0 5,0 0 1,2-1 0,1 1 0,-2 0 1,2-3 5,-1 3-4,-1 0-1,1 0-1,-2 0-3,0 0 3,0 0 5,0-1 11,0-2-4,0-3-6,0 0-1,0-1-5,0 0 4,0 0-3,0 0-1,0-1-1,0-2 1,0 0 1,0-1-1,0 2 0,0-2-1,0-3 0,0 2-3,4-4-15,6 2-4,3-2-11,0-1-71,-7-4-236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01T06:28:49.44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1157 1448 232,'0'0'3,"0"0"0,0 0 3,0 0 21,0 0-18,0 0-3,0 0 25,0-12-5,0 10-11,0 2 11,0 0-2,0-3 2,0 3-2,0-3 6,0 0 10,0-1-1,0 0-17,0-2 16,0 0-2,0-1-4,0-3-12,-1 0 25,1 1-22,-5-1 24,5 3 3,0 1-22,0 4 4,0 0-20,0-1 20,0 3-23,0 0-9,0 0-1,0 20-16,0 16 8,0 27 9,0 24 2,0 15 4,5 14-3,-4 2 2,-1-7-5,0-7 0,0-13 2,0-12-1,0-13 1,-3-12 1,0-14-2,3-5-1,0-10 0,0-5 0,0-4 1,0-6-1,0-3 0,0-4 0,0-1 0,0-2 0,0 0 0,0 0 1,0 0 8,0 0-8,0 0 1,0 0-4,0-5-15,0-8-67,0-4-100,0-3-74</inkml:trace>
  <inkml:trace contextRef="#ctx0" brushRef="#br0" timeOffset="685.66">1421 2213 382,'0'0'87,"0"0"-77,0 0 52,0 0 63,0 0-61,0 0-38,3-3 12,-3 3-18,0 14-18,-3 4 3,-10 8 9,-2 0-10,-3-1 0,3 2 6,0 0-9,0-1 4,2-5-1,1-3-2,3-4-2,0-5 1,6-3 2,-3 0-3,3-1 0,3-4 1,-3 1-1,0 1-1,3-3-9,-3 0 5,3 0-6,0 0-11,0 0 1,0 0 19,0 0 2,0 0-30,0-13 2,0-2-12,3-3 17,6-4-6,6-5-2,-2 1 17,2-1 6,0 2 8,1 4 0,-5 0 1,4 3-1,1 1 29,1 1 4,2 5-3,-1 0-7,-3 8-13,-2 1-9,1 2 8,-2 0 10,4 3 8,2 11-4,-3 5-3,1 5 0,1 2-8,-1 2-10,4 1 0,-1-3-1,0-2 3,-1-2 0,0-5 0,-4-3-4,-1-4 3,-1-4-3,-6-1 8,1-4-8,-1 1-3,-3-1 0,-1-1-43,1 0-41,1 0-34,1-12-54</inkml:trace>
  <inkml:trace contextRef="#ctx0" brushRef="#br0" timeOffset="1302.73">1903 1370 541,'0'0'21,"0"0"2,0 0 69,0 0 6,0 0-42,0 0-36,-3-14-1,3 14 2,0 0-19,0 10-2,0 21-5,0 25 5,0 25 11,1 19 5,5 12-5,-1 0 3,-2-7-8,-3-14-3,0-10-2,0-15-1,-11-10 0,-2-8 2,1-7 5,3-10-4,3-6-4,2-8 2,1-5-2,1-2-2,2-3-1,0-3 4,0 0 5,0-1-3,0 0-2,0 2 2,0 1-2,0 0-2,-1-1 2,1 1 1,0-3-1,0 0 0,0-3 0,0 0-5,0 0-5,0 0 2,0 0-5,0 0-33,0-7-26,0-10-257</inkml:trace>
  <inkml:trace contextRef="#ctx0" brushRef="#br0" timeOffset="2014.87">1946 1441 635,'0'0'2,"0"0"7,0 0 29,0 0 63,0 0-39,0 0-48,-3-53-12,3 53 1,6 10-3,9 26-1,0 24 1,7 25 35,-5 15-23,2 9-5,-8-1-1,-4-7 0,-7-6-6,0-11 4,0-14-3,-7-8 2,-1-14-3,2-12 0,3-7 0,0-11 1,3-7-1,0-6 0,0-2 0,0-3 0,0 0 0,0 0 6,0 0 1,0-5 10,0-13-17,0-8-1,0-8 1,3 0 3,8-2-3,2 2-2,5 1-2,3 3 1,4 4 1,2 6 1,4 3-1,-1 4-3,-3 4 4,-3 7-2,0 2 2,-5 0 0,-4 2-5,-3 13 6,-6 7 0,0 2-10,-6 5 10,0 0 2,0 0 2,0-3 7,-3-6-10,-3-1-1,3-2 0,0-6 0,3-2 9,0-5-9,0-1-16,0-3-55,0 0-96,12-5-30,6-12 26,0-7-96</inkml:trace>
  <inkml:trace contextRef="#ctx0" brushRef="#br0" timeOffset="2891.96">2434 2187 372,'0'0'116,"0"0"-15,0 0 41,0 0-26,0 0-82,0 0-27,0-8-7,0 8-2,0 0 0,3 0-3,3 2 4,4 4 2,-2 0-2,1-1 3,1-1-3,-1-2 1,2-1 0,2-1 1,-1 0 5,4-4 7,1-9-13,-1-1-8,1-3 3,-7 3-8,-4 0 13,-6 3 0,0-1 1,0 4 18,-3 2 13,-3-2-6,-4 5-9,-1 3-2,-2 0-5,1 1-9,-6 16-2,0 5 1,2 2-7,-1 2 7,7 1 7,1 0-4,6-1-3,3-6-4,0 0 4,0-1 3,3-5-2,10-2-1,5-4-4,0-6 2,3-2-41,9 0 27,7-12-36,6-6 34,2-7-58,-3 0-2,-8-3 12,-4 0 22,-14 0 22,-5 6 22,-7 0 36,-4 7 17,0 4 56,0 5-1,0 4-65,0 0-5,0 2-4,0 0-22,0 0-4,0 0-8,0 11-12,0 11 4,-1 2 8,-2 1 5,1 1-2,1-2-3,-1-1 2,2-2 0,0-6 0,0-3-2,0-7-1,0-4 1,0-1 0,0 0 0,0 0 4,0 0 0,0-11-4,2-9 0,8-6 0,8-6-3,6-1 1,3 1 2,7 3 1,5 3-1,-2 11 0,-7 5-6,-8 7 2,-11 3-1,-5 2 3,4 16 4,-1 3 1,-1 2 2,-2 3-5,-6-5 2,0-1 3,0-3-2,0-2-3,0-5 8,0 0-7,0-3-2,0-2-28,0-5-113,-3 0-554</inkml:trace>
  <inkml:trace contextRef="#ctx0" brushRef="#br0" timeOffset="6605.13">4864 1951 891,'0'0'14,"0"0"-2,0 0 10,0 0 7,0 0-29,0 0-1,0 0-6,-9-21 3,12 5-1,3-9 5,0-7 6,-2-7-3,-4 1 0,0 4-3,-10 1 0,-10 5-3,1 9 6,0 7 2,-1 7-5,1 5-9,-5 17 8,-6 19-6,-4 15 5,-2 14 2,6 6-1,5 8 1,11 1-1,4-2 2,10-8 3,0-6-4,9-7-5,12-7 1,4-11 4,5-7-1,-3-12-13,1-9-7,-1-8-9,0-3-7,-6 0 10,6-19 6,-2-3 12,-1-6 6,-2-5 2,-5 2-11,-1 2 12,-7 4 6,0 8-6,-6 8 3,-3 5 10,0 4 19,0 0-11,0 11-21,0 11-8,0 11 8,0 1 0,10 0 0,1 0 3,5-5 0,7-5 0,-4-8-6,5-5-7,-9-8-18,4-3 12,-5-1 13,-1-18 0,-4-6 6,-3-6 14,-6-5-8,0-2-1,0-1-1,-18 0 7,-9 5 17,0 3-18,-1 6 14,4 9-14,3 8 8,5 7-19,2 1 3,-5 0-5,4 16-5,-3 9 2,-1 5 3,8 0 0,2 4-4,9-2-6,0-4 2,5-3-15,16-8-21,9-8-20,5-7-7,4-2-2,0-12 21,0-12 11,-2-3 31,-1-4-3,-5 2 12,-1 1 1,-2 5 20,-8 3 19,-7 8-3,-4 8 31,-6 4 0,-3 0 1,0 1-58,0 16-6,0 8 0,0 7 1,0 0-3,0 1 0,0-4-2,0-5-2,0-1 2,0-6 0,0-8 0,0-2 5,0-6-5,0-1 0,0 0-2,0 0-8,10-13 2,-2-6 8,7-8 2,3-2 4,1 0 2,-1 3-7,3 6-1,1 5 0,-7 8-7,-4 7 5,2 0 1,-4 0-13,4 8 14,1 6 0,-2 3 1,4-5 1,-5 3-2,5-1 7,-4-4-6,3-3 0,-6-3-1,0-4-1,1 0-4,1-3 5,1-12 5,7-6-2,0-2-2,-2-5 0,2 5 7,-5 1-8,-1 5-1,-7 9 1,-3 3 0,-3 5 13,0 0 7,0 5-20,0 12-2,0 5 2,0 3 2,0 0 10,3-2-12,3-1 1,6-3 1,0-7-2,7-4-7,1-5-1,5-3-3,2-1-7,1-18 17,2-8 1,-3-4 0,-5-8-1,-7-5-7,-3-7 8,-6-5-5,-6-5 5,0-4 10,0-1-3,-6 4-1,-4 6 15,-1 9 0,5 11 10,3 14-8,-1 10 3,4 7 5,0 5-13,0 0-18,-3 5-5,0 24-10,3 14 15,0 25 2,0 18 2,0 20-4,3 16 8,4 9-5,-1 9 4,-3 6-5,0-3-1,-3-6 2,0-9-2,0-14-1,0-7-6,0-15 6,0-12-25,-6-17 12,3-16-25,-4-17 15,7-13 13,0-11-12,0-6 8,0-3-6,0-22 8,0-14 10,0-12 1,0-16 2,0-16 3,0-16 15,0-12-11,0-15 2,-3-8-2,3 4 4,0 7-9,0 14 12,10 16 0,7 12-3,2 13 12,6 13-10,-2 13-5,7 11-6,-2 12-3,2 11-12,0 8 6,1 0-1,2 20 5,4 12 4,3 8-3,-4 6 6,-9 0-10,-18 0-6,-9-1-5,-18-1-15,-22-3 8,-8-1-14,2-8-13,7-6 16,6-9-14,11-9 17,10-5 23,7-3 7,5-2-6,0-16-47,9-10-39,15-5 81,6-4 12,7-2 0,4 0-6,3 3 6,-5 3 0,-6 5 13,-6 5 19,-11 8 13,-4 1 18,-9 7 19,0 4-1,-3 3-18,0 0-7,0 0-48,0 13-8,-6 13-4,-6 8 4,2 7 0,4 2 2,3-4-2,3-3 0,0-8-1,6-6-20,13-8-10,-1-6 4,3-8-2,4 0 11,-1-13 9,0-12 9,-3-6 12,-5-8-6,-5 0-2,-11-1 6,-2 1 7,-23 8 22,-5 6-10,-1 10-13,-5 11 3,6 4-17,0 3-4,8 18 2,10 2-37,9 2-117,3-6-180</inkml:trace>
  <inkml:trace contextRef="#ctx0" brushRef="#br0" timeOffset="9952.42">6667 2363 385,'0'0'201,"0"0"-186,0 0 53,0 0 61,0 0-83,0 0 16,3-52 0,-3 51-12,0 1-4,0 0-10,0 0-18,0 1-18,0 15-9,0 6-1,0 6 10,0 4 0,0 0 1,0-4 0,12-4-1,4-4-2,-2-7-12,2-5-10,1-7 9,-1-1 14,5-5 0,6-17-1,0-10 1,-2-3-6,-4-2-7,-9 2 8,-6 0 1,-3 9 5,-3 6 0,0 9 3,0 8 9,0 3 15,0 0-7,0 0-20,0 0-6,0 11-13,0 6 12,0 7 6,0-1 0,4 0 1,5-1 0,5-2 0,2-1 0,6-5 0,-2-5-9,5-6-13,-1-3 18,1 0-14,-5-14-21,2-8 4,-7 2-14,-9-3 23,-3 3 11,-3 1 15,0 6 8,0 4 37,0 7 3,-3 2-17,0 0-15,3 5-16,-3 12-15,-1 7 13,1 2 2,3-2 0,0-2 0,0-1 1,0-5-1,3-4 0,4-6 0,-4-3 0,0-3-6,0 0 6,3-1 0,3-18 0,9-3 0,-2-6 6,-1 1-2,6 0-4,-6 2-4,4 5 3,-5 6 1,-1 9-3,-4 2 2,2 3 0,2 3-4,2 9 3,3 5 2,1 4-4,2-1 5,3-3-1,-2 0 1,5-3 0,-4-3 1,-1-3-2,-3-5 0,1-3-14,-1 0-16,2-15 15,4-9-6,-2 0 3,2-3-13,-1-1 6,1-1 19,-2 4 5,-4 4 1,-1 7-3,-6 6 0,-6 8-3,-3 0 3,4 0 3,-1 8 1,2 5 13,1-1-6,1 1-7,-1-4 2,-3 0-1,0-3 1,0-4-2,-3-2 3,-3 0-4,0 0 8,0 0 16,0-2 39,0-10-28,-3-5-33,-12 2 1,-7-2 0,-4 5-3,-2 3 3,-6 6 4,1 3 1,0 0-8,-1 12-6,4 12 6,3 5 5,9 5-5,2 1 0,10 2-5,6-2 5,0-1 6,6-3-6,16-3-6,5-7 6,-2-5 0,5-6-1,-4-6 1,-1-4 0,2 0 1,-2-17 5,-1-9-5,1-10 8,1-11-9,-1-10 1,-1-11 1,-5-14 1,-2-10-3,-4-12 0,-4-7 0,-3 0 0,-6 10 0,0 15 0,0 23 7,0 22 16,0 24 4,0 11 14,0 6-9,0 0-32,-3 9-8,-6 29-14,-1 16 22,-2 22 2,1 12 1,8 8-3,0 4 5,3 1-4,0-8-1,0-9 0,0-12 3,0-13-3,9-12 0,2-14-1,-2-11 0,1-10-6,-4-8-9,0-4 1,0 0 11,6-4 4,0-16-3,4-7 3,-2-1 4,-5 2-3,1 7 4,-7 8-4,0 7 8,-3 4 4,3 0-13,-3 0 0,3 15-21,3 7 21,6 5 0,-3-1 1,7-1-2,1-5 0,5-3-16,-3-6-38,1-6 25,-1-5-58,-5 0-63,2-12 120,-1-9-24,-2-5 53,-5 1 1,-2-4 2,0 2 64,-6 3 16,3 7-20,-3 8-22,0 6 31,0 3-38,0 0-12,0 0-14,0 7-6,0 8-7,0 5 7,0 1 0,0 1 0,0-3 2,0 1-2,4-4 0,2-2 1,0-8 1,-3 0-1,0-4 0,-1-2-2,1 0 3,0-8-1,1-9-1,5-9 0,-3-2 5,7-3-2,-2 1-3,1 5 3,1 8-6,-7 8 4,0 6-1,-1 3 0,-2 0-14,7 7 10,2 10 4,4 5 2,-2 0-1,-2 1-1,4-3 2,-2 1-2,2-8 1,-4-1 2,1-6 0,-5-5-3,1-1 0,4 0-5,-1-11 2,6-10 3,3-6 2,3-3 4,1 0-6,5-2 0,0 6 0,-5 5 0,-1 9 2,-9 7-7,-2 5 0,-2 0 2,-2 0 0,4 8-2,2 3 5,0 0 5,-3 0-5,-3-1-4,1-3 4,-7-5 0,0-2 0,-3 0 0,0 0 4,0 0 5,0-5 4,0-7-10,-16-4-2,1-1-1,-6 4 0,-4-1-1,-2 3-8,0 5 9,0 6 2,1 0-2,3 5 0,-4 15-2,5 6 1,4 7 0,3 2-6,6 0 6,9 0 1,0-4 0,0-3 0,3-8-2,13-5 1,-2-5-4,-1-6 5,2-4 0,3 0 1,-3-4 0,4-12 4,1-5 1,-1-1 4,2-5-9,0-1-1,3-1 4,-2 4-3,-4 4-1,-3 9 1,-6 7-1,-6 5 1,-3 0-1,4 7-3,-1 20-6,3 16 9,5 15 8,2 19 5,-1 20-11,-2 15 6,1 5-5,1 4 1,-3-9-2,5 0-2,6-7 0,-2-12 1,0-7-1,-9-16 0,-6-12 1,-3-15 0,-3-10 2,-12-12-3,-6-9 3,5-12 1,-4 0 9,-2-19 14,1-11 5,3-16-4,5-8-1,7-16-13,6-14-5,0-11-3,12-9-4,10-2-2,8 8 0,-3 14 0,-5 16 0,-10 15-20,-12 9-13,0 7-31,-6 7-17,-16 6-39,-8 4-294</inkml:trace>
  <inkml:trace contextRef="#ctx0" brushRef="#br0" timeOffset="10299.67">8235 2194 643,'0'0'45,"0"0"-39,0 0-6,0 0-17,0 0-23,0 0-69,10 7-89</inkml:trace>
  <inkml:trace contextRef="#ctx0" brushRef="#br0" timeOffset="11096.2">10612 1950 685,'0'0'49,"-49"-79"73,37 55-30,5 12 13,4 4-30,0 7-23,0 1-30,-3 14-22,-2 35-18,1 35 18,-2 38 2,3 27 3,6 11 1,0 9-3,0-4 2,0-14 1,12-14-6,-4-22 0,2-18 1,-4-18-1,-3-19-5,0-20-20,3-11-24,-2-13-44,2-14-23,-3-2-213,-3-25-217</inkml:trace>
  <inkml:trace contextRef="#ctx0" brushRef="#br0" timeOffset="11500.45">10508 2121 608,'0'0'58,"0"0"-12,0 0 58,0 0-14,0 0-65,0 0-14,-6-65-2,23 53 7,8 5-10,5 1 7,4 6-7,6 0-3,5 8-2,7 15 6,-7 7-7,-2 9 0,-13 2 2,-18 4 2,-12 1-3,-18 2 2,-28-3 1,-6-1-4,-4-6 0,7-7 2,3-7-2,12-5 0,11-9-5,7-5-1,7-2-9,5-3 7,4 0-26,0-15-97,13-5-171,6-6-11</inkml:trace>
  <inkml:trace contextRef="#ctx0" brushRef="#br0" timeOffset="12728.57">10833 2271 669,'0'0'0,"0"0"-26,0 0 21,0 0 5,0 0 5,0 0 0,66 7 12,-54-7-7,1-12 2,-3-5 16,4-7-13,-8 0-7,-6 2-4,0 0 1,0 5 1,0 6 8,-6 3 2,-6 3 17,0 5 2,-1 0-2,-2 0-20,-3 17-13,3 7-13,-3 4 11,6 4 1,6 0 1,3 2 0,3-1 0,0-1-1,3-3 1,9 0 1,6-5-1,0-6-2,6-7 1,-5-6-5,0-5 3,4 0 3,4-13 8,-2-10 5,-1-3-1,0-7 2,-3-2-11,-5-3 0,-1-3 0,0 3 3,-9 3-4,0 8 1,-6 10 0,0 8 14,0 3 17,0 6 6,0 0-16,0 0-21,-6 6-3,-5 11-7,4 4 3,4 1 1,3 4-2,0-2 4,0 1-1,9 1 2,6 1-1,-3 0 2,-2 1 1,4-3-2,-5-3 0,1-4 0,-4-5 0,-3-4-6,3-4-11,-3-2-38,1-3-18,7 0-66,-2-3 42,3-11-40,1-8-4,4 0 24,-1-4-88,-1 1 205,3 1 11,-6 3 153,-2 5-64,-7 3 12,0 6 26,-2 4-39,-1 3 19,0 0-37,0 0-71,4 5-5,-4 13-2,3 4-3,0 3 10,0 0-8,1-2-2,-1-1 2,6-3 3,-3-6-4,9-3-1,-3-8-17,4-2-30,4-2 31,2-17-20,8-6-12,-2-4-30,-4-2 2,-3 3 64,-6 1 12,-3 6 6,-6 5 39,-2 6 60,-1 7 4,-3 3-18,0 0-22,0 0-54,0 15-12,-3 7-6,-1 5 4,4-1-3,0-2 2,0-2 0,4-5-1,8-5 1,6-1-1,-3-8-3,-2-3 4,4 0 2,-1-4-2,-3-15 3,0-5 6,-6-1-6,-7-7 3,0 1-4,-10-2 4,-10 2-3,-5 6 4,-5 10-6,1 10 8,3 5-9,-4 6-5,0 17 1,8 7-7,4 1-2,10-3-11,8 1-15,8-6-17,20-5-111,14-5-34,13-10-69</inkml:trace>
  <inkml:trace contextRef="#ctx0" brushRef="#br0" timeOffset="13398.82">12237 2238 427,'0'0'69,"0"0"74,0 0-44,0 0-42,0 0-13,0 0 19,61-11-28,-58 8-9,3-4-3,-2-6 21,-1-6-21,-3-3-9,0-1 2,-3 2-15,-16 3 12,-8 4-11,-1 8 2,-8 6-4,0 0-2,-7 20 2,4 10-3,-2 5 1,12 4 2,8 0-5,9-3 2,9-2-6,3-3 3,3-3 6,13-4-1,10-2-6,4-7 4,1-4 3,-1-8 0,3-3 3,-5-9-3,2-16 4,0-9-2,1-8 1,-4-8 3,-2-6-5,-1-9 0,-3-10 4,-3-12-5,-3-9 6,-8-8-8,-7-1 4,0 9 2,0 18-3,-4 24 17,-5 23 13,3 16 3,0 11-5,3 4-10,3 0-19,-9 16-16,3 21 7,0 20 9,0 21 1,6 11-1,0 11 0,0 4 0,3-4 5,6-5-5,0-12 0,3-17 0,0-12 0,-2-14 0,0-14-1,3-9-2,-3-9 3,2-4-3,6-4 2,0-2-1,1-16-8,2-7-7,-6-7-23,-9 1-31,-6 0-66,-18 4-431</inkml:trace>
  <inkml:trace contextRef="#ctx0" brushRef="#br0" timeOffset="13611.31">11534 2128 983,'0'0'0,"0"0"-4,0 0-34,0 0-138,0 0-84</inkml:trace>
  <inkml:trace contextRef="#ctx0" brushRef="#br0" timeOffset="14225.08">13591 1598 937,'0'0'17,"0"0"12,0 0 92,0 0-28,0 0-47,0 0-44,-29 0-2,0 68-7,-10 29 7,-1 12 2,5 7-1,15-2 0,11-8-1,9-13-1,9-14 1,19-18-4,12-10 3,5-15-2,1-10 3,-1-11-9,-6-11 1,1-4-21,-4 0-28,-5-19-42,-4-7-94,-12-4-464</inkml:trace>
  <inkml:trace contextRef="#ctx0" brushRef="#br0" timeOffset="14832.49">14225 1857 279,'0'0'661,"0"0"-652,0 0 20,0 0 18,0 0-41,0 0-3,0-10-2,0 7 26,0-6 14,0-2 18,0-2-55,-18 4 8,-10 3 1,-8 6-13,-16 6 0,-7 23-5,3 17-1,5 8 2,5 8 1,14 2 3,19-3-1,10-7-2,3-4 2,20-8-5,8-8 5,12-5 0,2-10-4,0-5 5,1-10 3,-4-4-3,-1 0 2,1-8 1,-9-9-3,-8 0 0,-2 0-2,-14 2-44,-6 2-71,0-1-360</inkml:trace>
  <inkml:trace contextRef="#ctx0" brushRef="#br0" timeOffset="15497.66">14780 1786 1112,'0'0'7,"0"0"-1,0 0 79,0 0-84,0 0-1,0 0-14,-6 59 11,9-10 3,0 5 3,0 0-2,-3-5 0,3-2-1,-3-10 3,0-3-3,0-7 0,0-10-3,0-6-5,0-5-2,0-6-1,0 0-3,0 0 7,0 0 0,0 0-2,3-17 7,0-12 2,0-10 0,1-11 6,-1-6-5,-2-7 3,-1 3-3,0 2-2,0 9 6,0 8-1,0 7-3,0 7 9,0 3-10,0 4 4,0 2-4,9 3 0,7 0-2,3 4-7,-1 1 5,3 7-5,1 3 4,2 0 1,-1 10 1,2 9 3,2 6-3,-5 6 1,-6-2-4,-2-3 5,-11-2-5,-3 1-5,-6-3 11,-27 2 0,-13 0 2,-5-2-1,-4 1-1,3-6-3,13-2-4,9-6-8,14-3 1,6-1-34,9-5-21,1 0-171,5-3-195</inkml:trace>
  <inkml:trace contextRef="#ctx0" brushRef="#br0" timeOffset="15878.83">15117 1398 1029,'0'0'22,"0"0"-6,0 0 63,0 0-49,0 0-30,0 0-27,17 8 17,22 34 10,13 24 3,10 18-1,-1 10 5,-6 5-2,-10-2-5,-15-4 7,-21 0-6,-9-7 4,-15-9-4,-25-7 0,-5-10 4,-7-6-5,-3-6 8,6-8-7,10-7 1,6-8-2,13-8-3,7-11-27,7-6-67,3 0 8,3-23-138,0-10-288</inkml:trace>
  <inkml:trace contextRef="#ctx0" brushRef="#br0" timeOffset="16443.54">16505 1833 663,'0'0'110,"0"0"24,0 0-38,0 0-53,0 0-35,0 0-8,-17-5-6,33 4 6,11 0 2,10-4 29,12-3-12,7 0-6,2-3-7,-8 3-3,-12 2-3,-13 3-19,-14 3-52,-8 0-53,-3 0-115,-20 0-55</inkml:trace>
  <inkml:trace contextRef="#ctx0" brushRef="#br0" timeOffset="16687.08">16537 2014 243,'0'0'512,"0"0"-511,0 0-1,0 0 45,0 0-35,0 0 49,55 0 27,-19-11-28,6 0-25,7-1-21,-7 0-10,1 3-2,-6 1-15,0 1-78,1-1-168,-8-1-214</inkml:trace>
  <inkml:trace contextRef="#ctx0" brushRef="#br0" timeOffset="17289.97">18709 1336 882,'0'0'8,"0"0"50,0 0 18,0 0-6,0 0-35,0 0-35,-3 20-15,-3 62 15,-4 20 13,2 10-7,-3-1-4,1-10 2,0-12-3,-6-13 2,3-13-2,6-17-1,1-13-28,3-11-49,3-14-9,0-8-167,0-12-124</inkml:trace>
  <inkml:trace contextRef="#ctx0" brushRef="#br0" timeOffset="17647.21">18712 1211 628,'0'0'96,"0"0"-67,0 0 3,0 0 31,68-73-28,-45 73-11,0 0-4,6 19-9,4 13-3,-4 9 5,-2 6-4,-9 1-5,-12 0-1,-6 0 0,-9-2-3,-19 1-3,-9-4-5,-5-2-2,0-9-2,2-8-11,2-7 6,9-6-7,3-3 0,13-1-76,4 1-72,9-1-119</inkml:trace>
  <inkml:trace contextRef="#ctx0" brushRef="#br0" timeOffset="19655.14">19207 2031 358,'0'0'374,"0"0"-365,0 0 76,0 0-20,0 0-60,0 0-1,16-64 7,-16 39-4,-4-1-6,-20 2 1,-4 4 13,-8 6 2,-2 8 4,1 6-21,-2 0 3,4 12-2,2 16-1,4 7-7,7 4 7,6 1 0,9 2-1,7-1 0,0-7-2,13-5-1,7-5-1,3-7 2,-1-8-4,4-6 5,-3-3-1,3-4 3,0-16 1,3-9 5,1-5-3,-6-3-3,0-4 7,-2-1-7,-1 0 0,-9 4 5,-5 12-5,-2 9 2,-4 11 9,-1 6 25,0 0-23,0 2-13,0 16-10,0 10 8,0 6 2,0 2 0,0-3 2,0 0 1,3-6-2,9-6-1,2-6 0,2-5-8,-1-8-21,6-2-3,2-7 31,3-16-9,0-5-19,-1-3-36,-6-2-9,-1 0 62,-9 2 12,-8 7 4,-1 12 43,0 7 35,0 5-8,0 4-57,-6 18-17,-1 4-1,-4 5-4,8-3 4,3-4-1,0-4 2,0-4-1,10-8-2,-3-6-1,2-2-9,4 0 13,7-19 9,2-4 0,5-7-4,-3-2 1,0 0-6,-1-2 4,0 0 0,-5 3-3,0 5-1,-6 8 0,-2 7 0,-6 10 5,-1 1-5,3 1-1,0 23-12,5 12 13,-2 18 8,0 16-8,-2 17 3,2 19-1,-1 13-1,-2 10 0,-6 8 5,0-2-5,0-6-1,-20-9 0,-5-18-10,-11-12 8,-3-18-9,2-16 3,3-17 8,1-12-3,7-13 7,7-11-7,3-3 4,-1-20-2,2-21-2,1-20-2,4-16 5,7-18 2,3-21 2,5-19 5,22-7-8,13-3 3,15 11 6,6 19-8,7 18 8,-6 19 6,0 15-6,-10 14 13,-9 15-10,-12 12-5,-11 14 12,-7 7-11,-4 1-9,0 9-1,3 16 1,-2 6 9,1 6 4,-3 1-11,-2-2 4,-6-4 3,0-6-9,0-8 2,0-7 3,0-5-3,0-4-1,0-2 1,0 0 5,0 0 5,0-3-1,0-11-9,0-10-2,3-5-2,7-2 2,3 6 2,-4 8-2,1 7-4,-4 6 1,2 4-7,1 0 5,0 0-2,5 9-3,5 8 8,0 2 2,2 1 5,-3-3-2,-4-2-1,-4-5-2,-4-4-8,-3-6-7,1 0-7,-4 0 20,4-2 2,7-19-4,7-7 4,0-10-1,4-1 1,0 5 0,-4 7 2,-4 9-1,-5 12-1,-8 4 0,1 2 11,1 0-11,3 16-19,4 7 19,4 2 2,2 1 1,2 0-3,3-3 2,-5-5-1,0-6-2,2-6-45,2-6-10,4 0 1,4-17-82,3-8-16,1-2-14,-7-1 111,-4-2 20,-11 6 36,-5 7 52,-4 6 92,1 8 29,-2 3-54,0 0-74,0 0-45,0 9-1,0 5-4,1 0 5,4 2 0,2-4 2,1-2-2,1-3 0,-2-4 0,0-3 0,-1 0 0,3-5 4,5-12 16,-5-5-17,-2-2-3,-5 2 0,-2 0-4,-5 7 4,-12 4 10,-6 6-4,1 5 0,-7 0 0,1 9-4,3 15-2,-1 5 0,8 2-1,8 2-2,6-2 3,4-1 0,0-4-3,13-2 0,10-4 2,9-4-4,7-6 3,6-10-21,7 0-38,3-12-92,-3-13-128,-7-2-11</inkml:trace>
  <inkml:trace contextRef="#ctx0" brushRef="#br0" timeOffset="20299.62">21044 1910 606,'0'0'131,"0"0"15,0 0-104,0 0-42,0 0-3,0 0 3,-26 91 0,23-67 2,0-3-2,3-2 9,0-3-1,0-5-6,0-5 1,0-5-3,0-1 6,0 0 19,0 0 23,6-14-5,5-6-10,3-5-31,4-1 2,0-3-4,3 3 5,-2 6-5,-4 8 0,0 8-5,-8 4-2,4 0-3,2 4 2,1 11 2,5 6 5,-3 1 1,4 0 0,-1 2 1,-2-4-1,0-6 3,-3-1-6,-2-7 2,-6-6-3,1 0 1,2-4 3,6-17-1,-1-11 2,5-8-2,-3-10-1,-1-9 2,-1-9 0,-4-15 1,-4-14-1,-2-5 0,0 8 2,-4 16 0,0 25 18,0 21 12,-10 13-1,6 13 1,1 6 4,1 0-36,1 6-9,-5 23-10,0 17 15,0 19 4,2 19 2,4 10-2,0 5 0,0-5 1,6-10 1,3-15-2,4-12 0,-3-8 1,3-14-1,-2-12 0,0-9-1,7-7-4,0-7-12,12-3-59,13-21 47,-3-11-82,-6-9-178</inkml:trace>
  <inkml:trace contextRef="#ctx0" brushRef="#br0" timeOffset="20516.18">21210 1660 932,'0'0'0,"0"0"-1,0 0-24,0 0 25,140 0 53,-65-8-19,1-10-5,-5-3-20,-10 2-1,-14 1-7,-16 6-1,-15 4-56,-16 2-89,0-1-318</inkml:trace>
  <inkml:trace contextRef="#ctx0" brushRef="#br0" timeOffset="21152.78">22770 1409 747,'0'0'269,"0"0"-252,0 0 24,0 0 53,0 0-66,0 0-28,0 10-26,0 77 26,0 27 10,0 19-3,0 12-3,3 0-4,3-6 2,1-5-1,-4-15-1,-3-7 4,0-13-4,0-16-6,0-16-14,-8-17-8,2-18-18,3-10-17,0-13 0,3-9-54,0 0-165,0-26-50</inkml:trace>
  <inkml:trace contextRef="#ctx0" brushRef="#br0" timeOffset="21542.67">22921 1487 778,'0'0'75,"0"0"-63,0 0-8,0 0-4,94-22 6,-51 22 10,0 3-15,-1 23 4,-3 14-4,-8 10 0,-11 7 5,-17 1-3,-3-6 5,-25-4-5,-19 0 13,-10-3-9,-3-4-6,4-7-2,7-9 0,13-7-8,11-6-34,12-12-77,10 0-75,3-19-131</inkml:trace>
  <inkml:trace contextRef="#ctx0" brushRef="#br0" timeOffset="22790.29">23568 1579 879,'0'0'0,"0"0"-6,0 0 2,0 0-14,9 80 17,-5-63-1,1-8 2,0-6-1,-1-1-7,2-2 7,3-2 1,1-17 41,3-6-12,-2-9-24,-3 3-1,-8 2-1,0 5-3,0 7 6,-5 8-3,-9 7 21,-5 2-14,-4 8-10,-6 18-3,-1 9 0,4 5 3,3 4-5,5-2 4,8-1-2,7-3 2,3-2 0,0-4-5,9-3 6,7-4-8,4-9-2,-3-4 6,1-7 1,3-5 3,3 0 5,3-18 12,2-5-11,3-5 1,-1-4-6,1-6 5,-8-6-1,1-3-3,-6 4 3,-4 7-4,-4 8 1,-8 11 29,-3 11 1,0 3 7,0 3 1,0 0-24,0 0-16,0 10-15,-12 14-15,4 8 29,2 1 1,5 0-4,1 0 3,0-4-6,0 2 5,9-1 2,6-1 0,-5 0-1,-1-3 1,0-2 0,-2-3 0,-2-5 1,0-7-1,-2-4-4,-2-2-7,1-3-18,2 0-14,2 0 7,4-13 32,6-7 4,6-5 0,-2-2-1,3 0 0,-4 0 1,-1 8 0,-6 5-1,-3 6 2,-6 4-1,-2 4 12,-1 0 5,0 0-15,0 2-2,0 12-5,3 3 5,-1 5 2,-1-2 3,2 2-5,4 0 0,-4-2 0,4-2 1,2-2-1,0-5-4,4-5-50,2-6-18,6 0 10,3-9 26,4-8-11,-1-5 4,-2-3 34,-4 3 9,-7-1 1,-4 2 37,-4 4 55,-3 4-9,-1 4-12,-2 5-4,0 4-21,0 0-1,0 0-46,0 3-4,0 10-20,0 10 24,0 4 0,0-2 1,0 1 0,0-6-2,10 1-4,5-8-8,3-4-6,1-6-2,4-3 18,2-7 3,0-15 3,-1-4 2,-4-4-4,-10-2 10,-3-1-3,-7-2-5,0 0 11,-1 3 0,-14 9-1,-3 6 17,0 11-14,-4 6-11,-6 2-5,-4 18-7,1 3-3,1 5-3,8-2-13,10-1-5,7 1-22,5-2-23,12-7-88,20-6-108,12-7 18</inkml:trace>
  <inkml:trace contextRef="#ctx0" brushRef="#br0" timeOffset="23408.21">24802 1813 275,'0'0'112,"0"0"151,0 0-36,0 0-172,0 0-30,0 0-21,25-11-3,-25 11-2,0 0 2,0 0 3,0-1 8,3-6 14,0-1 7,0-5 8,-1-5-35,-2 1-1,0 1 4,-11 6-2,-11 3-7,-10 7-2,-8 0-16,-9 16 6,-3 11 11,7 5-6,7 2 3,12 4 2,9-4-1,13 2 1,4-5-4,1-3-11,20-4 7,6-4 8,3-9-3,4-5 5,4-6-6,-6-5 6,4-18 4,0-4 0,-3-7 6,-8-6-5,4-6-1,-4-5 1,-1-12 15,-4-11-12,-1-12 4,-3-6-10,-4 5 10,-5 12-7,-3 21 19,-4 16 13,0 15 8,0 13-17,0 7 2,0 3-11,0 0-19,-11 12-17,-6 22-10,-4 14 27,-2 16 3,4 13-3,8 9-6,6 3 6,5-5-1,0-12 0,8-14 0,5-15 1,-4-11-2,0-12 1,-2-8-9,-1-7-23,7-5 0,3 0-34,6-20-38,1-9-38</inkml:trace>
  <inkml:trace contextRef="#ctx0" brushRef="#br0" timeOffset="23567.99">24218 1462 860,'0'0'0,"0"0"-320,0 0 258,81 8-210</inkml:trace>
  <inkml:trace contextRef="#ctx0" brushRef="#br0" timeOffset="23931.79">26085 1078 1202,'0'0'4,"0"0"12,0 0 76,0 0-65,0 0-27,0 0-12,-111 89 12,57-16 0,8 9-3,10 10-3,11 11 1,18-3 2,7-8-18,14-15 0,19-16-10,6-14 5,1-13 17,2-9-13,-3-14-2,6-11-12,5 0-8,7-13-93,-2-13-350</inkml:trace>
  <inkml:trace contextRef="#ctx0" brushRef="#br0" timeOffset="24459.84">26572 1322 1121,'0'0'18,"0"0"33,0 0 54,0 0-49,0 0-56,0 0-17,-28 10-8,16 34 8,-6 16 16,2 13 2,-1 2 0,4-1 1,1-8 2,0-13-4,1-14-3,1-15-12,4-12 0,3-6 5,3-6-1,0 0 10,0-1-6,0-18 0,9-10-32,3-11 22,3-7 13,1-10 4,2-12 3,2-4 5,-1-2-8,-3 7 0,1 8 5,-4 9-4,2 11 10,-6 12 0,0 7-9,0 11-2,1 3 0,2 2-5,6 4 3,7 1-6,7 0-2,10 13 10,5 11-3,3 9 1,-4 6 1,-13-4-2,-16-6 0,-17-6-2,-13 0 5,-33-1 0,-23 1 9,-7 0-9,-1-4-34,13-5-49,14-4-17,15-8-184,13-2-171</inkml:trace>
  <inkml:trace contextRef="#ctx0" brushRef="#br0" timeOffset="25044.69">27175 1279 898,'0'0'203,"0"0"-189,0 0 67,0 0-21,0 0-60,0 0-34,-47 58 34,31-1-1,1 8 1,2 4-1,7 1-3,0-2 4,1-10 4,-2-11 0,3-15-4,-1-14-3,2-8 3,3-6 4,0-4-2,0 0 1,0 0 8,0-12-6,0-12-5,0-9-15,-2-7 10,2-10 0,0-13-5,0-2 9,0-3-1,8 2 2,7 11-3,-5 6 3,2 11 0,0 9 3,0 9-3,3 6-4,2 4 3,3 5-3,6 3-3,2 2 0,6 0 2,4 2 1,2 14-5,5 12 9,-5 3-6,-6 2 6,-10-3-4,-9-6 4,-12-9 0,-3-1-3,-5-1 7,-19 3-4,-10-2 7,-9 2 0,-2-2-7,-2 0-4,6-1-80,7-4-34,12-6-209</inkml:trace>
  <inkml:trace contextRef="#ctx0" brushRef="#br0" timeOffset="25381.56">27661 1031 1073,'0'0'14,"0"0"-6,0 0 3,0 0-11,0 0-10,0 0 9,109 74 1,-60-7 2,0 16 15,-7 9-9,-12 2 2,-15-4-3,-15-4-6,-19-8 10,-28-10-10,-17-8 7,-10-12-2,-10-6-1,2-5-5,3-3-26,10-8-99,7-9-102</inkml:trace>
  <inkml:trace contextRef="#ctx0" brushRef="#br0" timeOffset="27341.92">4673 5085 467,'0'0'306,"0"0"-295,0 0 26,0 0 74,0 0-23,0 0-43,0-53-12,-27 63-22,-12 26-9,-22 20-2,-12 21 6,-8 19-3,-7 17 9,5 12-8,4 7-4,25 4 0,14-12 8,25-15-8,12-20-1,3-22 0,12-18 1,13-12-3,-1-8-5,3-10-2,1-5-18,5-7-18,3-7-60,-2 0-207,-10-16-296</inkml:trace>
  <inkml:trace contextRef="#ctx0" brushRef="#br0" timeOffset="28590.52">5393 5531 623,'0'0'81,"0"0"-10,0 0 54,0 0-47,0 0-50,0 0-16,-13-20-8,13 26-4,-6 19 0,3 12 2,-3 10 22,0 4 7,0-2-23,3 0-4,0-3 2,0-6-6,0-3 3,3-3-1,-3-7-1,0-5 2,3-6-3,0-6 0,0 0-7,0-2-45,0 0-2,0-5-43,0-3-161,0 0-117</inkml:trace>
  <inkml:trace contextRef="#ctx0" brushRef="#br0" timeOffset="28866.39">5777 5796 795,'0'0'174,"0"0"-173,0 0 11,0 0-1,0 0-1,110 0-10,-46-7 22,12 2 6,-1 0-24,-2 1 7,-6 1-10,-9 2 1,-13 0-2,-14 1-1,-16 0-32,-9 0-55,-6-2-73,-16-1-5</inkml:trace>
  <inkml:trace contextRef="#ctx0" brushRef="#br0" timeOffset="29156.2">6121 5595 744,'0'0'57,"0"0"24,0 0 40,0 0-54,0 0-67,0 0-11,-3 46 11,3-2 10,0 4 15,0 1-7,6 1-4,-3-1-12,0 1 1,0-8 0,-3-6-3,0-9 2,0-1 1,0-6-3,0-3-55,0-3-32,0-9-179,0-5-397</inkml:trace>
  <inkml:trace contextRef="#ctx0" brushRef="#br0" timeOffset="29817.96">7222 5263 732,'0'0'73,"0"0"-30,0 0 21,0 0 4,0 0-39,0 0-26,58-72-3,-31 72 0,-2 8-2,-2 20 5,5 9-2,-4 10 3,-2 5-2,-11-4 0,-8-1 1,-3-2 1,-3-6-4,-18-10 4,3-5-2,-3-12 4,9-6-5,6-6 5,-1 0 5,4-18-11,3-9-13,0-4 6,0-3 5,16-2 2,7-6 1,2 2 2,5-6-3,3 3 0,-2 1 0,-1 11 9,-5 7-9,-7 9-2,-6 5-3,-9 6 5,0 2 0,-3 2 3,0 0 6,0 0-9,0 0-5,0 5-17,0 9-8,0 6-4,-6 1-71,-3 1-80,-4 2-132</inkml:trace>
  <inkml:trace contextRef="#ctx0" brushRef="#br0" timeOffset="30190.44">7024 5956 775,'0'0'26,"0"0"-26,0 0 68,0 0-36,0 0-27,107-36 16,-37 16 16,6 1-15,-1 4-5,-4 1 2,-8 4-10,-5 6 4,-10-2-1,-6 6-12,-8-2 2,-13 0 0,-8 2-2,-13 0 0,0 0-1,0 0-2,0 0-43,0 7-55,-6 0-54,-10 1-301</inkml:trace>
  <inkml:trace contextRef="#ctx0" brushRef="#br0" timeOffset="31009.29">7274 6475 824,'0'0'1,"0"0"1,39-88 72,-20 65-32,-2 3-36,-1 6 12,-4 8-8,-6 6-7,2 0-3,2 0-5,-1 7 5,4 15-9,1 6 9,-5 4 15,-2 7-12,-4-2 5,-3-1-8,0-5 2,0-5 5,0-6-4,-3-7-2,-4-4-1,4-5 0,0-4 0,3 0 4,-3 0 2,3 0 10,-2-10-16,2-7-1,0-6 1,2-6-6,17-8 7,11 3-1,4-2 0,-1 7-5,3 10 2,-11 9 3,-1 8-2,-6 2-4,-3 4 2,-3 16-8,1 7 8,-1 2 4,-4 4 2,-2-2 2,1-3-4,-7-4 0,0-4 2,0-4-2,0-6 1,0-6 7,0-1-8,0-3 4,0 0 5,0 0 5,0-13-14,0-8 0,9-8-4,6 0 3,6-7-1,9 2 1,4 1 1,-1 6-3,-3 10-1,-8 10 3,-6 7-3,-5 0-4,-5 9-4,3 14 12,4 10 3,-7 3 9,-1 0-4,-5 1-4,0-6 2,0-3-6,-5-3 2,-7-5 4,2-6-6,-2-1-26,-3-13-181</inkml:trace>
  <inkml:trace contextRef="#ctx0" brushRef="#br0" timeOffset="31722.21">8381 4870 816,'0'0'8,"0"0"-8,0 0 24,0 0 50,72-75-25,-40 72-28,1 3-7,9 15 8,3 26-15,7 22 14,9 22 6,2 23-10,-2 26 0,0 14 3,-7 11-15,-8 3 5,-19 2-8,-14-14 0,-13-14-2,-13-22 0,-23-21 6,-9-15-4,-7-14 3,3-11-5,7-10 2,3-7 1,14-9-3,4-5-1,9-7-22,6-7-51,3-5 0,3-3-7,-4 0-22,-2-19-150</inkml:trace>
  <inkml:trace contextRef="#ctx0" brushRef="#br0" timeOffset="32403.48">9279 4604 423,'0'0'216,"0"0"-205,0 0-6,0 0 37,0 0-17,0 0-23,6-37 16,-12 32 9,-12 5-5,-10 0-22,-11 10 1,-10 14-4,1 5 3,-1 5 0,7 6 7,12 0 26,6 1-8,15-7-16,9 2-6,0-9-1,6-2-2,18-5 0,6-6 5,4-5 27,11-9 13,7 0-9,8-3-13,1-11-14,-6-1 2,-16 0-6,-12 4-4,-18 4-1,-6 2-1,-3 2-3,-3 3-59,-14 0-120,-5 0-181</inkml:trace>
  <inkml:trace contextRef="#ctx0" brushRef="#br0" timeOffset="32802.92">9373 5724 260,'0'0'657,"0"0"-632,0 0 10,0 0 32,0 0-43,0 0-23,76-17 3,-24 5 8,0 4-8,1-2 7,-4 6-4,-15 1-7,-10 3 2,-12 0-2,-9 0-8,-3 0-21,0 0-40,0 0-130,-15 0-261</inkml:trace>
  <inkml:trace contextRef="#ctx0" brushRef="#br0" timeOffset="33160.46">10229 5461 1032,'0'0'28,"0"0"-23,0 0 27,0 0-17,0 0-8,-16 93-4,3-35 8,3 0 3,-3-2-3,4 0-6,-6-8 0,6-1-3,0-7-2,0-6 8,2-7-6,1-8-2,-1-7-12,6-4-52,-5-8-121,3 0-696</inkml:trace>
  <inkml:trace contextRef="#ctx0" brushRef="#br0" timeOffset="35187.99">13955 4628 862,'0'0'1,"0"0"-1,0 0 46,0 0 42,0 0-1,0 0-55,0 0-32,-46 7 0,-2 57 0,-14 22 1,3 20 0,1 15 1,6 12 3,10 5 7,13-1-10,18-10-1,11-13 1,11-12-2,24-13 0,4-16-3,0-15 1,1-17 2,-9-15 1,-4-9-1,-6-9-36,-3-8-52,-9-3-157</inkml:trace>
  <inkml:trace contextRef="#ctx0" brushRef="#br0" timeOffset="38280.48">14344 5199 808,'0'0'0,"0"0"0,0 0-16,0 0 4,0 0-1,0 0 13,9 25 11,15-25-1,6-20 37,7-13 8,0-4-44,-2-2-3,-13 2-6,-5 1-2,-10 3 6,-7 6 4,0 7 11,0 3-15,-7 9 2,-5 8 1,-1 0-9,-7 17-8,-7 16 3,-4 9 5,-2 10 1,0 5 2,8 7-2,4-1-1,12-3-1,9-2-2,0-7 3,14-6-1,11-9-1,3-11-4,2-11-9,-3-6 5,2-8 2,3 0 2,-2-21 6,4-6 6,-1-6 3,-3-4-6,-5-2-2,-1 0 4,-8 1-4,-6 10 4,0 12-3,-4 9 5,-6 7 22,0 0-25,0 12-4,0 24-11,0 22 11,0 18 1,-6 16 0,-2 14-1,-3 15 5,-6 12-4,-13 2-2,-12 0-12,-10-18-26,-6-17-31,-8-16 17,2-18 47,3-16 6,4-13 3,16-16 0,8-12 1,13-9-2,7-7 5,7-19-7,6-15-1,0-10 1,17-17 0,18-14 4,11-16-8,14-15 6,10-10-2,2-2 0,5 10-6,-5 18 3,-8 25 3,-17 23 15,-15 22 7,-16 11 15,-8 11-27,-4 5 3,1 0-13,4 0-5,0 1 5,5 13 6,2-5-4,-3 1 0,2-4 4,6-6-6,1 0-9,1-9-10,0-10 4,3-6-19,-7-1-4,-7 0-22,-4 0-1,-8 3 61,0 2 3,-8 4 13,-4 5 17,-7 2 17,-1 10-38,1 0 6,-4 13-18,0 13 1,-1 7-1,6 6 4,2 0 7,9 2 10,7 0-17,0-3-1,17-3 5,5-5-7,10-11-1,1-8-9,7-11-27,-3-2-18,5-21-13,-4-2-33,-3-6-55,-9 0 57,-4-4-5,-8 3 103,-3 1 77,-6 4 2,-2 10 48,-3 5-25,0 10 24,0 2-26,0 0-96,0 0-4,0 11-20,0 9 20,0 2 1,0 0 4,0 1-4,0-3 3,0 0-1,0-7 0,0-4 5,0-2-6,0-7-2,0 0 0,7 0 0,2-7 0,3-10 14,9-5-3,-1-2-10,2-3 4,0 2-3,-6 3 0,-2 11-2,-8 5 0,-6 6 5,0 0 13,0 2-18,0 15 4,0 5-4,3 3 1,4 1 7,2-1-7,5-1-1,5-4 0,3-8 0,5-5-6,6-7 1,3 0-17,-1-18 13,3-3-31,-5-5-33,-10-3-8,-3 0 17,-8-3 55,-9 4 9,-3 3 6,0 5 33,0 8 31,0 5-19,-3 5 33,-3 2-44,0 0-37,-11 12-3,1 6 0,0 3 0,-4 3 0,4 3 2,4 1-2,1 2 6,7 1-6,4-3 1,0-1 0,6-3-1,12-5-2,1-5 1,4-7 1,-1-3-2,2-4-4,1 0 6,5-17 0,0-7 14,1-3-9,5-6 4,-3-5-9,6-2 2,-5-4 4,-1 1-4,-9 7-2,-8 7 5,-10 11 11,-3 9 25,-3 5-8,0 4-3,0 0-13,0 0-17,-6 14-11,-3 5 10,-1 8-3,6-4 4,4 5-10,0 0 6,7-3 4,6 0-3,2 3-1,3-2 4,-3-4-2,-2 0 0,-4-8-6,-4-4-12,1-4-32,-6-6 23,7 0 6,-1-8 13,7-14-7,7-7 14,2-3-9,8-6-1,6-1 11,2-2 2,7 7 0,-6 7-3,-6 11 3,-13 9 0,-7 7-4,-10 0 3,0 3-6,0 13 7,0 2 24,4 2-6,-6-2-13,1-4-3,1-2-2,-2-7 0,1-2 3,-1-3 4,1 0-4,-2 0 15,0-13-14,0-4 5,-5 3-9,-5-3 1,-3 2-1,-6 2-7,-1 2 7,-1 6-2,-1 5-1,-1 0 2,-2 15-4,1 6 4,2 6 2,7-1 3,3 2-4,6-1-4,4-3 1,2-3 3,0-4-1,2-4-3,6-6 1,2-5-8,-1-2-1,4 0 12,3-14 20,7-9 4,-3 2-8,2-3-11,-3 0-2,-2 2 8,-1 5-1,-4 3-4,-4 9 8,-5 5-14,1 0-9,-1 2 2,3 12 0,0 3 7,4 3 9,0 2-9,7-3 1,-5-2 8,-2-3-8,2-9-1,-4-4-18,-2-1-5,0-6 14,8-15-2,5-6 11,-3-8-38,-1-5-62,-4-4 71,-1-4 24,-4-12 5,1-8 7,-3-3 32,2-3-1,-3 8-7,-1 11 12,-2 19 2,0 17-7,0 10 4,0 9 3,0 0-45,-2 25-14,-8 17 5,0 14 8,1 16 2,1 7 12,8 6 1,0-3-4,17-9-4,2-9-2,5-15-1,-9-11-2,1-13 0,-5-10 3,-5-8-5,1-7 1,3 0-44,10-17-36,2-13-25,7-10-608</inkml:trace>
  <inkml:trace contextRef="#ctx0" brushRef="#br0" timeOffset="39466.21">17802 5283 933,'0'0'0,"0"0"-11,0 0 5,0 0-9,0 0 13,0 0-1,0 0-4,43 37 4,-33-37 3,4-4 2,1-18 17,2-6-19,-1-3-11,-6 1-12,-7 4 2,-3 7 21,0 7 1,-16 7 0,-5 5 16,-6 7-17,-7 20-15,-1 12 14,4 4-1,6 5 0,9 1-2,10-2-1,6-6 5,0-6 4,19-5-3,4-5 5,9-5-6,4-7-9,4-9 9,8-4 0,7-7 0,3-17-57,1-5-100,0-4-39,-11-3 30</inkml:trace>
  <inkml:trace contextRef="#ctx0" brushRef="#br0" timeOffset="42212.36">18358 5254 344,'0'0'111,"0"0"22,0 0 2,0 0-122,0 0-7,0 0-6,20 40 11,-20-20-7,4-2-1,-1-1 6,0-8-7,0-4-2,-2-5 4,1 0 4,-1 0 5,1-10 39,-1-11 25,-1-8-77,0-3-3,0 1-7,0-2 5,-13 5 0,-8 6 5,-1 10 5,-8 12-3,-1 7-2,-5 20-8,-2 14 5,7 2 3,9 4 0,8-4-5,8-4 5,6-6-1,0-3-7,0-10 8,14-9-9,1-5 7,4-6 2,6-5 4,4-15 5,5-9 13,2-5-22,0-1 2,-3-2 5,-5-2-5,-1 0 0,-4 1 24,-3 6-3,-7 10-11,-4 10-1,-4 10 4,-4 2-8,2 4-7,-2 23-13,1 17 7,-2 17 12,0 16 6,0 17-1,0 18-8,-6 12-1,-1 10 3,-1 2-3,1-10 0,-6-11-1,0-15 0,-3-17 0,3-18 4,-1-23-4,5-14-1,3-16 0,5-10 2,1-2 2,0-2-2,0-22 0,0-15 1,0-19 2,6-12-5,8-17 1,5-22-1,6-19-2,8-12-1,6-5 0,1 6 3,-1 16-4,-8 19 4,-4 21 4,-14 24 1,-1 19-5,-4 19 10,-5 8 10,-3 8 5,0 5-13,0-2-10,0 2-2,0 0-1,3 0-2,0 14-13,0 11 16,5 3 5,0 3 0,1-1-1,3-7 1,-2-3-4,1-7-1,-3-8-3,-3-2 3,-2-3-3,5 0 3,1-15 6,5-6 6,6-7-12,-1-3 0,-1-2 4,-4 5-2,-1 6-1,-7 8-1,-3 9 6,-3 2-6,0 3-4,0 0 1,0 0-6,3 10-5,1 7 13,7 0 2,-5-2-1,4-1 2,2 1-1,1-6 0,3 0-1,-3-7-9,0-2 9,7 0 5,-1-11-3,4-8-2,2-4-8,2-1-2,-4-1 2,4 3 8,-3 2 0,-1 6-2,-6 7 0,-8 2-2,-2 5 3,0 0-9,-4 0-1,3 2 5,3 5 4,1 1 2,4-3 0,-8 2 1,1-5-1,-1-2 0,-5 0 0,2 0 1,-1 0 3,-1 0 6,2-12 4,-3-5-9,0-2-5,0 2-3,-3 1 3,-13 5 4,-4 5-4,-5 6-12,-8 0-2,1 22 5,-5 4 8,4 8-5,12 2 0,3-3 5,10 3 1,7-6 1,1-4-1,0-4-12,6-2 12,4-8-3,4-7 1,-1-3 2,3-2 2,3-5 0,4-14 16,3-7-3,3-2-14,-2-3 0,2-4 7,-4 0-5,-2 3-3,-3 3 0,-5 10 2,-1 7 0,-11 7 0,0 5-2,-3 0-4,3 3-10,1 13 6,6 6 8,2-2 2,5 0-2,-4 0 3,5-5-2,-1-3-2,-6-7 1,1-5-5,1 0 5,0-9-1,3-11-1,4-9 3,-8-5-4,-1-4 5,-3-7-2,-5-7 0,2-11-6,-5-9 6,3-1 0,-3 0 2,0 7 3,0 14-6,0 12 3,0 17 7,0 11 14,0 9 16,0 3-39,0 4-2,-10 25-28,1 13 30,-2 13 7,5 17-7,6 12 1,0 8-1,0-5 0,4-7 3,11-15-3,-5-13 0,4-9-4,-8-12-4,-3-14 5,0-8-1,-2-6-4,1-3-1,1 0 9,3-3-2,5-14 3,5-6-1,4-5 3,3 2-3,-2-1 0,3 7-3,-11 7 2,-4 8-1,-6 3 0,-2 2-3,1 0-6,2 9-4,7 6 15,-2 1 1,1 1-1,3-4-2,3-6-20,-3-7-28,3 0-30,4-3 19,-1-11 7,1-6-11,-3 3 25,-5-3 40,2 1 1,-5-1 21,-5 5 23,1 2 18,-2 9-1,-3 3-4,0 1-19,0 0-22,0 0-17,0 11-7,0 8-2,-3 2 9,-2 3 8,5-2-8,0-2 0,0 0 0,11-4 0,13-7 1,-1-4-2,9-5 4,-1-7 2,0-13-5,-2-1 0,-6-5-6,-4-1 4,-11-5 1,-5 1-1,-3-8 2,0 5 3,-11 0 8,-8 10 3,-4 10 4,-4 14-10,-1 2-8,-8 21-1,0 12-3,7 1 4,9 1 0,14-3-8,6-3 6,0-4-1,12-6 2,15-5-38,2-10 14,7-6 3,3 0-16,3-20-9,-6-3 17,-4-4 24,-2 5 3,-5-2 6,-2 2-1,-4-2 23,1 5 19,-6 4-3,-5 6-16,-3 6-15,-6 3 5,0 0-15,0 6-7,0 12 7,4 4 4,-4 3 2,3-4-6,0 0-1,4-4 1,-1-6 5,-3-4-5,0-4 0,-2-3-4,1 0 6,4 0-2,9-6 10,0-10 9,4-3-18,2-1-1,-2 0 10,7-4-10,-3 2 2,1 7-2,-10 6 4,-8 9-2,-5 0 3,-1 0-5,3 10-17,4 9 17,3 1 11,-4 4-5,1-4-3,3-1-3,2-2 4,2-6 0,-1-5-4,5-6-22,2 0-45,2-13-119</inkml:trace>
  <inkml:trace contextRef="#ctx0" brushRef="#br0" timeOffset="42403.3">20252 4729 942,'0'0'4,"0"0"-4,0 0-11,0 0-70,0 0-222,0 0-103</inkml:trace>
  <inkml:trace contextRef="#ctx0" brushRef="#br0" timeOffset="42619.01">19236 4778 997,'0'0'0,"0"0"-1,0 0-17,0 0 18,132-27 41,-53 8-22,2 2-13,-6 1 1,-10 3-7,-16 3 0,-17 2-33,-10 2-85,-14-2-148</inkml:trace>
  <inkml:trace contextRef="#ctx0" brushRef="#br0" timeOffset="42999.2">20803 4207 1163,'0'0'11,"0"0"23,0 0-34,0 0-9,0 0 1,99 115 8,-31-40 8,0 14-8,0 9 4,-12 9-1,-11 1-2,-20-4 1,-11-9 0,-14-18-2,0-11 4,-24-13 3,2-14-5,-7-6 7,7-8-2,4-11-6,6-1 2,5-6-3,4-3-4,3-2-51,-3-2-69,0 0-92</inkml:trace>
  <inkml:trace contextRef="#ctx0" brushRef="#br0" timeOffset="45276.16">3189 8246 800,'0'0'194,"0"0"-164,0 0 41,0 0-8,0 0-63,0 0-11,-42 50 4,35 5 7,2 0 2,5-3-1,0-3 3,0-2 0,0-8-4,0-6 0,5-7 0,-1-7 3,-3-8-3,1 0-3,-1-9 2,1-1-1,-1-1 1,1 0-2,1 0-7,3-3 10,3-17-1,9-4 1,1-3 3,-1 4 0,-5 8 2,-7 7-4,-4 8-2,-2 0 1,0 0-5,6 10-4,0 7-1,7 9 10,5-3 3,3 1-1,3-5 0,1-2-2,-2-7-7,5-5 3,-1-5 0,0 0-5,1-17 8,2-12 1,-2-6 0,-1-5 0,-9 1-2,-5-2-11,-11 1 7,-2 2 3,0 5 3,-18 7 2,0 8 4,-1 8-5,-5 10 17,1 0-16,-5 14-2,4 13-3,2-1 0,7 3 2,6-5-2,9-5-11,0-2-17,10-3-3,10-8 5,4-3-13,4-3 10,5-9 15,6-15 7,1-6-25,-6-11-30,2-3 0,-6-9-1,-5-3 36,-4-6-10,-9-2-11,-3 2 51,-3-4 5,-6-2 7,0 1 52,0 6-16,0 13 35,-6 15-13,0 13 1,3 9-11,3 8 22,-3 3-52,3 0-20,-3 9-10,0 22-20,0 18 17,-1 14 3,4 12 0,0 8 4,0 10 1,0 7-2,1 0-3,-1-6 0,0-12 2,0-12 7,0-11-8,0-14-1,0-14 1,0-11-4,0-10 1,0-6 0,0-4-13,0 0-2,0 0 17,6-18 0,6-10 5,10-10 0,-2 1-6,4 4 2,-5 7 0,-4 10 2,-8 7-3,-1 9 0,-1 0-9,1 5-1,3 13 10,7 4 4,-2 3-3,2-3 3,3-2-4,1-4-7,2-10-27,2-6-67,4 0-111,-1-13 7,0-13-137</inkml:trace>
  <inkml:trace contextRef="#ctx0" brushRef="#br0" timeOffset="45969.15">4172 8481 385,'0'0'123,"0"0"3,0 0 43,0 0-99,0 0-70,0 0-21,-8 23 13,8-4 7,0-2 2,0-1-2,5-5-2,2-6 2,-1-2 0,0-3-3,3 0 4,4-18 1,-2-6 25,-2-5-21,1 0-5,-10 2 0,0 3 0,-3 6 13,-13 7 8,-2 8 19,-3 3-10,0 6-20,-4 18-10,5 7-5,4 3 3,13 3 1,3-4-2,0-4-2,15-2 4,9-1-4,9-6 4,7-10-3,-1-8 1,1-2-31,0-12-13,-1-15-1,-3-2-29,-8-3-19,-4 1 38,-6 5 45,-6 6 13,-6 4 31,-6 6 48,0 10 31,0 0-52,0 5-58,0 12-7,0 7 7,0 2 6,0-2-4,0-2-4,0-2 4,-3-4-2,3-6 0,0 0 0,-2-9 4,2-1 7,0 0 7,0 0-4,0 0 20,0-11 20,0-6-20,11-5-33,11-6-1,5-1-1,7-7 1,7 6 0,0 8-1,-8 7-1,-3 15-7,-12 0 1,0 8 1,-3 15 7,1 0 9,-4 1 6,-3 1-10,-6-1 6,-3 0-1,0-2 8,0 2-18,-9-5-40,-3-5-107,0-6-526</inkml:trace>
  <inkml:trace contextRef="#ctx0" brushRef="#br0" timeOffset="46542.84">6424 8025 749,'0'0'117,"0"0"-117,0 0 96,0 0-39,0 0-29,24-85 8,-24 70 14,0 6-8,-12 1-10,-15 8 2,-12 0-28,-10 17-6,-2 22-9,-4 8 8,9 3 1,7 7 1,17 2-1,11-3-4,11-3-4,2-4 6,23-8-7,14-7 6,10-8-2,9-11 3,11-9-7,1-6-35,6-12-41,-4-18-70,-11-7-402</inkml:trace>
  <inkml:trace contextRef="#ctx0" brushRef="#br0" timeOffset="47014.53">6836 7991 902,'0'0'73,"0"0"-39,0 0 9,0 0-43,0 0 0,-33 87 4,24-44 10,4 6 2,-2 4 2,4-4-17,0 0 8,3-9-7,-3-3 2,3-10-2,0-11-2,0-9-2,0-4-2,0-3-9,-3 0 13,3-12-1,-3-10-18,0-10-12,0-12 17,3-7 1,0-6 13,0-3 2,0 2 1,0 1 1,0 8-4,6 10 0,3 8-2,9 8 3,0 9-2,6 4-1,7 3 1,-1 7 1,6 1-4,2 21 6,-5 10-2,-9 3 0,-9 2 0,-9-4 1,-6-3 5,-12-1 1,-18-2 12,-6-1-9,-7-1-4,0-3-6,4-10-37,5-2-51,11-10-133,4 0-262</inkml:trace>
  <inkml:trace contextRef="#ctx0" brushRef="#br0" timeOffset="47426.62">7611 8110 971,'0'0'61,"0"0"-55,0 0 4,0 0-1,0 0-6,88-10-4,-58 5 7,0 0-3,-6 5-2,-3 0-1,-5 0-35,-16 0-127,0 0-290</inkml:trace>
  <inkml:trace contextRef="#ctx0" brushRef="#br0" timeOffset="47610.42">7571 8282 788,'0'0'37,"0"0"-36,0 0 44,0 0-7,0 0 37,97-19-51,-57 13 1,2 1-25,4 3-1,-1 1-39,-2-5-190,-10-4-528</inkml:trace>
  <inkml:trace contextRef="#ctx0" brushRef="#br0" timeOffset="48257.11">8645 7860 390,'0'0'636,"0"0"-615,0 0 4,0 0 12,0 0-37,0 0 0,6 96 0,-6-41 19,0 1-10,0 1-6,0-2 2,0 1 1,0-9-3,-3-14 1,-3-6-4,3-11-6,-1-9 6,4-4-12,0-3 4,0 0 8,0-7 0,0-16 0,0-12-27,0-11 21,0-5 0,0-7-2,0-5 8,4 0-1,2 1-1,3 7 2,0 10 3,-2 14-1,0 12 2,6 6 3,0 6-7,2 3-7,3 3 1,3 1 3,6 3 0,4 16-2,-1 10 5,0 2 1,-8 1 3,-7 0-4,-12-7 0,-3 2 4,-21-1-1,-12 0 10,-7 0-10,-3-3 2,7-6-5,3-1-5,11-5-26,1-6-37,12-2-55,0-3-177</inkml:trace>
  <inkml:trace contextRef="#ctx0" brushRef="#br0" timeOffset="48858.06">9225 7922 1051,'0'0'104,"0"0"-91,0 0 13,0 0-26,0 0-4,0 0-2,-6 113 12,9-67-4,3 4-2,-1 1 1,-2 2-1,-3-5 6,0-9-5,0-3-1,0-13 0,0-9-3,0-7 3,-3-7-22,3 0 9,0 0 11,-5-7-7,2-13 0,0-10-22,0-9 19,3-7 10,0-7 2,0-6 0,0 1 0,10-1-1,3 0 1,0 3 0,-4 14 1,-3 11 0,3 12-1,-6 9 2,0 6 9,-3 4-6,6-3-5,6 0-4,7 2-2,8 1 0,6 0 5,3 16-2,1 12 2,0 7-5,-7 5 6,-9-2 5,-6-6-2,-15-2-2,0-7 3,-12 2 0,-19 0 13,-11 0-9,-7-2-7,-6-1 0,2-8-1,4 1-37,7-6-35,11-8-56,7-1-290</inkml:trace>
  <inkml:trace contextRef="#ctx0" brushRef="#br0" timeOffset="51990.99">6852 9299 685,'0'0'140,"0"0"-136,0 0 66,0 0-8,0 0-51,0 0 11,0 0 19,6 0 6,-6 0-18,0 0-3,0 0-5,0 0-12,0 0 7,0 0 15,-9 0-15,-6-3-14,-7 3-2,-11 0 0,-9 1-2,-10 21 0,-6 15-2,-3 9-1,1 14 5,6 6-6,11-1 5,12-2 0,17-7-2,14-5 2,0-10-8,17-10 3,14-5 2,9-9 1,5-10 1,7-7 1,-4 0 2,1-2 4,-10-13-3,-9 1 1,-8 2-3,-11 5-8,-4 0-80,-7 7-102,0 0-386</inkml:trace>
  <inkml:trace contextRef="#ctx0" brushRef="#br0" timeOffset="55279.23">7878 9637 980,'0'0'0,"0"0"-1,0 0-7,0 0 7,0 0-6,0 0 7,-13 26 5,13-21-5,3-5 0,-3 0 1,0 0 3,3 0 7,-3 0 11,3-5 4,1-15 14,2-9-7,0-15-25,-1-15-5,-2-10-2,-3-6 0,0-6-1,0 2-9,0 9-1,0 5 8,0 15 2,0 17 1,-3 10 1,3 13-2,0 7 3,0 3 10,-2 0-13,-7 19-9,-1 20-1,1 22 9,-3 21 2,9 13-1,3 9 2,0-2-2,9-10-2,10-8 2,7-16 1,2-10-1,-1-11-7,1-16 2,-7-8-5,-6-13-2,0-10-4,-6 0 5,7-13 11,-1-14 0,0-10 0,-6-8-13,-9 1-14,0-1 25,-3-2 1,-13 4 2,-4 4 5,4 9-6,4 10 11,3 11-7,6 5-1,3 4 10,-3 0-13,3 0-13,0 4 6,0 9-12,0 6 10,6 0 9,6-2 0,6 0-3,6-1 1,1-5-9,8-8-21,-2-3 1,2 0 14,-3 0 3,-2-6-5,-4-5 0,-5 5-17,-5-2 16,-5-1 8,-3 7 8,1-5 4,-1 3 0,-3 1 13,0 0-1,0 3 17,-1 0 9,-2 0-8,3 0-8,-3 0-2,0 0-6,3 0-11,-3 0 11,0 0-9,0 0-3,0 0-2,4 0 0,-4 0-3,0 0 0,0 0 2,0 0 0,0 0-6,0 0 7,0 0 1,0 0 4,0 0-4,0 0 3,0 0-4,0 0 0,0 0 0,0 0 0,0 0-1,0 0 1,3 0-4,-3-2 4,0 2 0,0-1 2,0-3 2,0 1 1,0-1-2,0-1-3,0 5-1,0-3 1,0-2 0,0 2 1,0-1-1,0-1 3,0 3 1,0 0-1,-3-2 5,-4 4 18,7 0-12,-3 0 3,3 0-12,0 0-5,0 0-7,0 0-5,0 0-4,0 0 13,0 4-4,0 0 7,0-4-4,3 0-7,-3 0-6,3 0-7,1 0 11,-1-14 13,3 0 0,-6-2-5,3 2-2,-3 5-3,0-1 10,0 7 0,0 2 6,0 1 9,-6 0 8,-10 9-23,-4 16 0,-2 5 0,-2 2-1,5-1-3,8-2 3,5-6 1,6 0-1,0-4-1,0-6 0,9-3 1,3-6-7,3-4-2,1 0 9,4-13 1,2-8 5,-1-8 0,-3-4-3,-3 1 0,-6 1-1,-6-1 3,-3 1-3,0 5-1,0 3 32,-3 10-3,0 7-12,-3 3 12,1 3-5,-5 0-24,-2 17-10,-7 8 10,-1 4 0,1 9 0,5-1 0,1-3-1,7 7 0,3-5 0,3 3 0,0-2 0,6-1 1,10-3 0,4-4 0,-1-5-7,5-7 5,0-5-6,0-5 7,4-7 1,2 0 1,6-16-1,10-16-18,-1-9-95,-2-6-337</inkml:trace>
  <inkml:trace contextRef="#ctx0" brushRef="#br0" timeOffset="56622.24">8866 9409 961,'0'0'12,"0"0"-10,0 0-2,0 0-4,0 0 4,0 0 4,-5 63 8,5-57-12,0-2 4,0-4-4,0 0 0,1 0-9,3-7-4,-1-12 10,-3-2-24,0 0 6,0 6 3,-7 2 15,-7 7 3,-1 6 5,-6 0-5,0 22 0,-6 11-4,2 4 2,4 5 2,6-2 0,5-1 5,7 2 0,3-7-4,0-3 0,16-2 2,8-5-3,3-7 0,7-4-2,5-9-7,0-4-22,-5-3-14,-1-15 4,-6-7-6,-5-3-25,-1 1 54,-9 2 18,-3 4 0,-2 1 3,-7 5 36,0 8 31,0 0 32,0 7-42,0 0-7,0 0-14,0 0-39,0 11-2,-4 9-6,-2 2 7,3 0 1,3 0-5,0 1 5,0-7-1,13 1 1,4-8-2,5-4 2,2-5-6,0 0 6,3-17 0,-5-7 7,2-3-7,-6-5 0,-8-1-10,-7 2 8,-3-1 2,-13 6 1,-11 5 22,-3 8 10,0 7-13,-1 6-13,-2 8-5,2 14-4,4 7-5,9 4 4,3-6 1,12-4-12,0-4-20,6-5-21,15-7-10,6-5-37,7-2 45,2-6 16,-2-11 15,2-5 26,-2-2 0,2 1 41,-6 0-27,-2 6 17,-7 5-1,-9 2 27,-6 8-48,-3 2 30,4 0-32,-2 0-5,4 10-1,3 4 15,-2 3-16,-1 2 14,-1-5-13,-1 6 6,-4-6-3,0 1 16,-3-5-19,0-6 8,0 1-4,3-5-2,-3 0 0,0 0 0,3 0 11,0-2-13,3-13-1,12-7 2,0-4 2,12-4 2,5 0-6,1 5 0,0 5-9,-3 11 7,-8 5 1,-8 4-2,-1 2 0,-4 15 0,-1 4 3,2 1 1,-4 1 8,1 0-9,-4-3 3,1-3 2,0-4-5,0 0 1,-1-6-1,-3-4 2,-3-3-2,3 0-2,0 0 1,3 0-4,7-12 5,7-8 7,5-4 0,5-5-1,3 2-6,-5 4 1,-1 7-3,-8 7 2,-11 7-5,-2 2-1,-6 2-2,0 15 7,0 7 1,0 5 10,0-5-8,0 0 3,0-5-4,3-3 2,4-4-6,-1-4-5,6-8-33,6 0-89,7-13-83,5-11-83</inkml:trace>
  <inkml:trace contextRef="#ctx0" brushRef="#br0" timeOffset="57265.55">10253 9498 101,'0'0'374,"0"0"-240,0 0-86,0 0-39,0 0 18,0 0 12,-12 69-35,12-55 0,0-8-4,0-3 0,0-3-3,0 0 3,0 0 1,1-16 32,7-4-19,-5-1-14,-3 0-2,0 4 0,0 3 2,-12 5 20,3 2 39,-3 7-9,-4 0-30,-5 10-20,0 13-1,3 4-1,3-1 2,2 1-5,10-4 4,0-3 1,3-1-3,0-2 3,6-4-8,16-3 8,5-5 3,5-5-3,6 0 9,5-12-4,-4-10-4,0-5 1,-3-4-2,-2-5-1,-7-3-4,3-5 5,-5-4 0,-1 0 4,-5 3-4,-7 9 0,-4 13 3,-8 12 25,0 5 29,0 6 1,-8 0-5,-11 4-43,-3 14-10,-1 10-5,0 1 3,10 0 2,6 3-2,7-7-7,0-2-1,19-4-1,11-5 8,3 2 2,-4-4-14,3-3 5,-11 1-13,-12-3 15,-3-2 1,-6 2 2,-6 6 5,-18 4 6,-15 2 12,-8 2-11,0-4-7,5-8-16,7-6-55,12-3-312</inkml:trace>
  <inkml:trace contextRef="#ctx0" brushRef="#br0" timeOffset="64093.14">17529 7390 859,'0'0'41,"0"0"-4,0 0 45,0 0-26,0 0-33,0 0-14,0 0 12,0 0 0,0 8-6,0-6-5,-15 1 7,-18 5-11,-12 1-6,-10 7 0,-6 1 0,-3 0 2,8 3 2,12-2-7,11 1 3,11-3-1,4 3-1,3-2-1,3 3-7,3 2 10,-1 2 0,-3 0-2,4 6 2,1 3-4,2 1 4,0 7 2,0 2-2,6 4-6,-4 6 6,4 5 0,0 5-3,0 10 3,0-1 4,10 5-4,-1-1-4,0-1 4,1 1-1,1 0 1,-2 1 5,1-1-5,0-4 0,1 0 0,1-1 5,-6-6-5,3 2 4,-4-8-2,0-7-2,-1 2 0,-4-8 0,0-7 0,0-8 1,0-9 0,0-3-1,0-9 0,0-2 1,0-5 3,0-3-3,0 0 3,0 6-4,-1 4-1,-2 0 1,-2 7 3,-3 4-3,2-1-2,-3 4 2,-5 0 0,7-5 8,1 1-8,0-3 0,3-4-4,-4 0 4,4 2 4,3-3-4,-3 1 0,-2 1-6,3-2 9,-1-2-3,3-4 0,-1-3-3,1-1 1,0-2 0,0 0 2,0 0 4,0 0 0,0 0-4,0 0 0,1 0 0,18 0 2,10-5 2,16-2 6,12 2-6,1-3-1,0 3-2,-3-3 2,-4 2-3,-7 0-9,-6-2-31,-5 6-17,-8-5-44,-5 2-80,-13-6-427</inkml:trace>
  <inkml:trace contextRef="#ctx0" brushRef="#br0" timeOffset="65129.43">17995 7741 594,'0'0'323,"0"0"-276,0 0 22,0 0 31,0 0-53,0 0-32,0 0-4,0 0-10,0 0 1,0 0-1,0 0 0,0 0-1,0 0-2,0 0-8,0 0-46,0 3-62,0 2-77,10-2-20,-1-3-187</inkml:trace>
  <inkml:trace contextRef="#ctx0" brushRef="#br0" timeOffset="65459.24">18602 7665 865,'0'0'99,"0"0"-24,0 0 20,0 0-57,0 0-22,0 0-11,0-3-1,0 3 1,0 0-3,0 0-2,0 0 4,0 0-6,0 0 2,0 0-1,0 0-9,0 0-4,0 0-46,0 0-53,0 0-82,0 3-37</inkml:trace>
  <inkml:trace contextRef="#ctx0" brushRef="#br0" timeOffset="65860.22">18322 7925 409,'0'0'197,"0"0"-153,0 0 114,0 0-57,0 0-62,0 0-6,0 0 16,0 3-34,0 0-3,0-3-10,0 2-4,0 1 9,0 3-15,0-3-17,0 4-95,0-7-251</inkml:trace>
  <inkml:trace contextRef="#ctx0" brushRef="#br0" timeOffset="69888.39">19495 7882 478,'0'0'122,"0"0"-59,0 0 4,0 0-5,0 0-30,0 0-2,-9-39-12,9 26 9,0-3 4,0-1-11,3-2-12,10-5 4,5 2-7,0 5 6,-6 1-1,-2 6 3,-3 6-6,-4 4 3,-3 0-10,4 0-1,-1 19-10,0 9 11,0 1 8,-3 7-6,0 0 3,0-4-5,0-2 6,0-6-6,0-4 2,0-9-2,0-5 4,0-4 1,0-2-1,0 0-4,0 0 8,0 0-1,0-6-5,3-11-4,4-7 2,5-2 0,5-2 0,2-2 1,1 0-1,0 4 1,-2 9-2,-4 7 0,-4 4 1,-6 6-6,2 0-5,2 0-2,3 14 12,5-1 2,-2 3 5,1 2-6,2-1 1,-5-3 2,1 0-3,-2-5 1,-2-2-2,-2-2 1,2-5-7,-2 0-2,5 0 4,5-12 5,5-5 5,2-6-5,3 0 0,0-6 3,-3 5-3,-4-2-6,-5 6 2,-1 8 4,-11 7 3,0 2-2,-3 3-2,0 0 1,0 3-9,0 14-6,0 12 15,0 5 2,0 7 0,0-3-2,0 1 1,0-3 1,0-4-2,0-8 4,0-7-4,0-7-4,6-6 2,3-1 1,5-3 1,10-3-9,11-17-3,7-10-101,-7-9-447</inkml:trace>
  <inkml:trace contextRef="#ctx0" brushRef="#br0" timeOffset="70529.13">20985 7833 810,'0'0'45,"0"0"-45,0 0 0,0 0 13,107-13 2,-65 10 0,-2 0-2,-9 2-12,-8 1 2,-5 0-3,-14 0-6,-4 0-83,0 0-161,0-3-263</inkml:trace>
  <inkml:trace contextRef="#ctx0" brushRef="#br0" timeOffset="71022.1">21762 7640 1043,'0'0'0,"0"0"-9,0 0 7,-51 81 2,41-50 0,0-4 5,0-2-5,4-2 0,2-10 0,1-4 1,1-8 0,2-1 2,0 0 2,0 0 5,0 0 0,0-1-10,-1-12-11,-1-6 6,1-2 1,1-4-4,0-2 6,0-2 2,4 3-3,10 2 3,7 4 0,-1 7 0,8 5-2,5 4 2,6 4-3,2 0 6,2 0 0,-3 11-1,1 7 5,-1 4-6,-3 5 0,-1-4-1,-5 2 5,1-2-3,-7-2-4,-1-4 6,-8-4-4,-1-3 1,-8-1-2,0-4-29,-4-3-39,-3-2-74,0 0-163</inkml:trace>
  <inkml:trace contextRef="#ctx0" brushRef="#br0" timeOffset="71642.28">22350 7113 890,'0'0'29,"0"0"24,0 0-38,0 0-15,-17 77 0,12-9 3,0 14 9,3 6 2,-1 0-9,2-8 1,-1-5-3,-1-14-3,-1-7 1,2-13 1,2-12-2,0-13-14,0-9-9,0-7-47,14 0-71,10-2 1,4-18 44,3-4-85,-3-6 79,-4-2 80,-9-1 22,-1-1 127,-8 8 5,-2 2 22,-2 10-16,-2 8-23,0 3-57,0 3 5,0 0-36,0 0-27,0 12-11,-2 7 3,-4 8 7,2 2 1,-2 2 0,6-6 1,0-2-1,0-4 0,6-5 0,4-1 0,1-7-10,3-6 7,2 0 3,1-9 2,6-7 5,-10-8-3,0-5 4,-5-4-8,-7-5 3,-1-5 4,0 4-5,-9 7 1,-5 8 5,2 10-3,-6 9 10,1 5-15,-4 3-6,-1 16-8,0 8-8,7 1-31,7-3-87,8-2-222</inkml:trace>
  <inkml:trace contextRef="#ctx0" brushRef="#br0" timeOffset="71790.09">22851 7735 877,'0'0'179,"0"0"-147,0 0 1,0 0 0,0 0-33,0 0-36,0 14-126,-15-11-282</inkml:trace>
  <inkml:trace contextRef="#ctx0" brushRef="#br0" timeOffset="72679.37">24072 7558 865,'0'0'4,"0"0"10,0 0 39,0 0 24,0 0-44,0 0-31,-79 46-4,54-10-1,8 2 3,13-5-4,4-3-1,6-7-2,16-8 5,5-9-6,3-6 4,1-6 0,-4-19-1,-6-5 5,-6-3-29,-9-4 26,-6 3 1,0-4 4,0-1-1,0 2-1,4 1 0,7 7-1,8 8-4,3 4 2,2 12 1,1 5-4,-5 0 3,-1 2 1,0 18 2,0 14 11,0 15 7,-2 11-3,-8 15 8,-2 11-3,-7 10 1,-9 4-9,-16 5-1,-12 6-8,-2-4 1,-2-5-4,7-11-2,4-13 2,9-17 1,8-13-1,9-15 0,4-13-4,0-8-7,1-10-5,20-2 14,10-21 2,7-16 3,6-9 4,0-4-2,-3-8 4,-8-3 3,-12-1 8,-11 0-10,-10 4-4,-10 8-4,-23 5 1,-16 12 1,-11 13-4,-6 7-5,-2 10-15,9 3 5,9 3-5,17 4 16,17 2-2,13-4-3,3-3-31,0 1 24,19-3 10,11 0 4,12-3 2,18-13 10,5-7-10,7-4-90,-4-9-465</inkml:trace>
  <inkml:trace contextRef="#ctx0" brushRef="#br0" timeOffset="73270.3">25679 7450 926,'0'0'31,"0"0"-6,0 0 32,0 0-16,0 0-34,0 0 2,7-52 16,-7 37 12,0 9-8,0 0 0,-15 5-7,-15 1-22,-14 13-1,-14 18-4,-4 12-6,6 7 11,12-1-8,15-2 7,12-2 1,14-5-3,3-4 1,6-2-2,14-6-7,9-4 10,7-7 1,9-11 0,7-3-7,8-3-23,2-12-34,1-12-60,-11-5-260</inkml:trace>
  <inkml:trace contextRef="#ctx0" brushRef="#br0" timeOffset="73745.37">26047 7424 869,'0'0'92,"0"0"-60,0 0 34,0 0-24,0 0-42,0 0-17,-6 60 14,0-17 6,-3 2-1,3-2 11,-1-4-10,1 0-2,3-8-1,0-9 2,-1-7-1,4-7 4,0-6-7,0-2 2,0 0 0,0 0 2,0-2-2,0-15-8,0-7 5,0-9-9,0-5 11,0-5-1,0-8 2,0-4 0,1-3-2,5 6 2,1 7 0,4 11 0,0 14 0,3 6 0,5 4-8,4 7 2,2 3-2,4 0 7,0 19-4,0 14 1,-1 6 4,-6 1-1,-11 1-1,-10-10 0,-1 0 4,-28-4 5,-15-1-7,-9 4-3,-5-8-54,6-8-96,6-5-353</inkml:trace>
  <inkml:trace contextRef="#ctx0" brushRef="#br0" timeOffset="74072.62">26720 6737 1130,'0'0'13,"0"0"-2,0 0 10,0 0-21,-45 98-6,32 1 6,2 20 6,4 15 1,4 4-6,1-2 7,1-8-7,1-17 1,-3-15-2,-2-18 0,-1-20-2,-1-15 1,1-15-3,-1-6-9,4-5-34,1-10-79,2-7-262</inkml:trace>
  <inkml:trace contextRef="#ctx0" brushRef="#br0" timeOffset="75789.03">27128 7229 459,'0'0'648,"0"0"-637,0 0 0,0 0-11,0 0-16,0 0 16,0 79-2,5-40 2,6-3 0,5-8-6,0-10 3,4-6 3,3-12-16,7 0 4,3-17 9,4-13 3,-2-7-6,-8-1-12,-5-3 14,-7-1 1,-2 1 3,-4 5 7,-3 6-4,-1 14-2,-4 10 14,-1 2 9,0 4-20,0 0-4,0 17-22,2 22 10,3 15 12,0 21 2,-2 17 2,2 14-4,1 10-1,7 3 1,3 0 1,4-1 1,-4-5 0,-7-14-2,-9-12 0,-10-19 0,-28-15-5,-14-11-1,-12-11 6,-6-9 2,0-9-2,3-13-3,7 0-5,11-18-16,7-17 14,15-8-21,9-15-3,15-11 20,3-15 14,24-5 0,15-6 0,10 5 0,11 2-6,10 3 6,13 1 2,8-1 1,3 3-6,-7 1 0,-12 6 3,-17 4 0,-19 7 5,-16 3-3,-15 11 6,-8 8-6,0 13 13,-6 12 12,-3 8-11,-4 8-5,-1 1-9,-7 6-2,-4 21-3,-2 9 2,4 6-7,9 3 8,9-3-1,5 3 1,2-6-2,17-7 1,5-2 1,0-10 0,1-7 0,-1-7 0,1-6-4,4 0 8,0-17-4,4-5 0,2-4-8,-3-6-4,-2 0 2,0-4-1,-2 0 8,-2 2 6,-7 8-3,-5 13 1,-8 7 5,-3 6-6,-3 0-5,3 0-2,1 9-8,5 8 14,0 0 1,2 0 0,0-2 1,-2-6 5,-3-2-5,-1-4-2,-2-3 1,-2 0-18,-1 0 18,0-15 0,0-2-20,0-2 19,-7-1-9,-11 3-2,-3 1 12,-3 10 2,-3 6 8,-1 0-9,-5 16 0,0 13 5,4 4 7,3 3-6,10 1-4,8-2 3,5-4-6,3-3 0,0-3-3,9-9 3,2-3 1,2-6 5,-3-7-6,6 0 27,4-10 9,4-7-7,3-2-15,-2-4-13,-2 0 0,1-5 2,-4-2 1,-1 2-2,-3 5 1,-7 4 8,-3 9 10,-2 6 0,-4 4 0,0 0-21,0 0-5,0 9-18,0 8 14,0 9 9,1 1 0,3 2 2,0-5-2,4-2 3,1-8-3,-1-1-1,-3-9 0,-2-4-5,-2 0 6,4 0 1,10-3 3,4-14 3,10-6 4,4-6-11,-1-5 2,5-6-3,-2-7 2,-1-1 0,-4-2 2,-6 11 2,-9 11-4,-8 14 3,-5 6 8,-2 4 19,0 4-8,0 0-22,0 0-1,-5 7-13,-10 12 11,-1 9 1,4 1-9,6 4 8,6 2-1,0-4-3,0 2-2,18-2 1,1 0 2,-4-3 3,-3-3 4,-9-1-4,-3-4 1,0-7 0,0-1 1,-2-7 2,1-5 5,1 0-7,0 0 3,0 0-1,6-5-1,15-13 8,10-9 0,11-3-9,9-2-22,-2-2-72,-9-2-86</inkml:trace>
  <inkml:trace contextRef="#ctx0" brushRef="#br0" timeOffset="79388.77">19782 9065 771,'0'0'25,"0"0"-24,0 0 49,0 0 24,0 0-55,0 0-11,0 0 2,8-6 0,-7 6 2,-1 0 1,0 0 1,0 0 13,2 0-3,-1 0-2,-1 0-5,0 0-8,0 0 1,0 0-4,0 0-6,0 0 11,0 0-6,0 0-3,0 0 3,0 0-5,0 0 3,0 0-2,0 0-2,0 0 1,0 0 0,0 0 0,0 0-3,0 0 2,0 0 1,0 0 0,0 0 0,0 0-2,0 0 0,0 0 0,0 0-1,0 0 3,0 0-5,0 0 3,0 0 2,0 0-5,0 0 10,0 0-4,0 0 1,0 0 2,0 0-4,0 0 3,0 0-2,0-1-1,0 1 0,0 0 0,0 0-1,2-2 1,-2 2 1,0-3 3,0 3 1,0-4 5,0 4-6,0-3 4,0-1-5,-3 4-3,-8 0 0,-6 0 0,-15 17-5,-7 11-9,-4 9 12,1 4 2,10 1 1,6-2-1,16 3-3,10-7-2,0-2-4,13-6-8,16-7 11,2-11-2,6-3 7,5-7 1,1 0 5,0-12-3,-4-8 5,-4-2-2,-9 3-5,-6 5 0,-14 5-2,-3 9-23,-3 0-30,-6 0-147,-9 0-438</inkml:trace>
  <inkml:trace contextRef="#ctx0" brushRef="#br0" timeOffset="79996.3">20755 9210 368,'0'0'609,"0"0"-602,0 0-6,0 0 19,0 0-20,0 0 0,62 0 13,-21-3 12,6-3-1,0-2-10,-3 0-2,-8 4-9,-10-3-3,-10 7 0,-6-2-2,-7 2-49,-3 0-72,0 0-210</inkml:trace>
  <inkml:trace contextRef="#ctx0" brushRef="#br0" timeOffset="80739.64">21990 9058 1019,'0'0'13,"0"0"-12,0 0 14,0 0-15,0 0-5,0 0-5,-13 70 10,5-21 1,3 9 9,0 0-9,0-4 0,4-4-1,-2-9 1,0-17 6,0-11-7,1-6 0,2-7 2,0 0 7,0 0 4,0-17 6,-3-6-19,0-17 0,2-2-1,1-5-1,0-5 2,0-2 0,1 1-4,14 0 7,3 10-3,0 7 1,1 11-1,4 9-8,2 8 6,6 8-2,7 0 2,5 8-4,5 19 3,1 11 6,2 8-2,-2 2-1,-7 3 1,-5 1-1,-7-2 0,-8 0 4,-4-4 0,-9-7-8,-5-9 7,-4-4-6,0-7-8,0-4-21,-9-8-49,-4-7-229,-3 0-334</inkml:trace>
  <inkml:trace contextRef="#ctx0" brushRef="#br0" timeOffset="80987.16">22478 8739 204,'0'0'627,"0"0"-576,0 0 18,0 0-34,0 0-35,0 0 0,25 99 3,-18-23 23,-4 12-22,-1-1 12,-1-2-14,-1 5-2,0-5 0,0-15-5,0-11-35,0-17-43,0-15-105,0-13 19,0-11-62</inkml:trace>
  <inkml:trace contextRef="#ctx0" brushRef="#br0" timeOffset="81354.67">22658 9339 239,'0'0'176,"0"0"10,0 0-88,0 0 75,0 0-84,0 0-49,14-63-21,-14 73-19,0 17-13,0 9 8,-7 1 10,2-1-5,3-3 3,2-6-3,0-3 0,2-8-5,10-6-13,1-7 3,2-3 15,3 0-4,4-13 4,1-11 3,-3-5-3,-5-5-2,-2-9 2,-11-2 1,-2 1 8,0 5-8,-13 12 1,-6 13 26,1 9-19,-11 5-3,1 2-6,-2 19-15,3 7 3,4 3-12,9 2-15,6-1-61,8-8-117,0-5-177</inkml:trace>
  <inkml:trace contextRef="#ctx0" brushRef="#br0" timeOffset="81528.03">23088 9445 886,'0'0'55,"0"0"-55,0 0-6,0 0 6,0 0 3,0 0-3,0 53-93,-4-45-337</inkml:trace>
  <inkml:trace contextRef="#ctx0" brushRef="#br0" timeOffset="82508.59">24198 9151 959,'0'0'5,"0"0"12,0 0 35,0 0 21,0 0-67,0 0-4,-84 33-2,61 7 2,4 2-2,9 2-1,8-7-3,2-7-11,0-10-12,11-11-1,8-9 5,4 0 0,3-24 10,3-9 6,-5-6-12,-8-2-5,-7 4 20,-9-1 1,0 6-1,-2 1 8,-11 4-1,6 5 9,4 8 9,-2 5 0,5 6-5,0 3-11,0 0-5,12 0-9,10 0 6,7 0 1,-1 3 2,0 17-5,1 8 5,-4 9 10,-1 13 11,-8 20 1,-10 9 5,-6 13-11,-4 5 3,-28 2-13,-10 2 3,-10 2-7,-3-7-1,6-7 1,9-6-2,9-12 1,13-13 0,13-10-1,5-17-8,0-6-8,15-14-14,6-11 8,8 0 20,5-23 1,4-10 1,0-7-1,-4-4 1,-10-4 3,-12-5-1,-12-3 7,-11 6-8,-23 3 0,-15 11 1,-3 9-1,-2 11-1,3 6-4,11 10 2,11 0-4,15 0 6,9 0 0,5-3 0,0 0-16,11-1 12,19-6 0,14-6 4,11-1 0,13-5-2,0-1-50,-4 0-290</inkml:trace>
  <inkml:trace contextRef="#ctx0" brushRef="#br0" timeOffset="88720.26">25647 9036 748,'0'0'23,"0"0"43,0 0 21,0 0-29,0 0-20,0 0-12,0 0 7,-30-50 2,7 50-23,-18 6-12,-9 19-6,-7 11 5,2 8-1,12-1 2,11 2-2,11-6 2,14 1-9,7-7 2,3 0-4,19-5-1,8-4 12,6-7 0,4-2 0,3-7-1,4-2-6,-1-6-4,-1 0-17,1-10-11,-3-9-68,0-11-147,-5 4-245</inkml:trace>
  <inkml:trace contextRef="#ctx0" brushRef="#br0" timeOffset="91749.93">26065 8993 971,'0'0'16,"0"0"35,0 0 26,0 0-2,0 0-48,0 0-27,6-32-9,-6 54-16,1 10 24,-1 11 1,0 0 3,0 4 0,0-2 0,0-1 0,-7-5 2,0 2-5,1-9-9,1-9 3,1-3 3,1-13 0,1-1 1,2-5-3,0 1-2,0-2-2,0 0-1,0 0 10,0-6 6,0-16-4,0-11-2,8-11 0,1-2 0,2 0 0,-2-1 1,-1 1-2,-3 6 1,-1 1 0,-3 8 3,-1 4-1,0 5 3,0 3-4,0 6-1,0 5 0,-1 3 5,1 4-1,0-1-4,0 1-3,0-3 3,0 1-4,0 3 1,0 0-7,12-2 2,13-2-1,9 4 9,7 0 0,2 0 1,2 0-1,-2 14 0,-4 5-3,-6 1-2,-11 3 1,-9 2 0,-8-4-14,-5 2 4,-2-3 13,-21 0 1,-9-3 12,-5-1-5,-2-3-7,2-1 5,5-1-5,7-5-1,9-1-10,4-2-45,6 0-17,0-3-98,3 0-136</inkml:trace>
  <inkml:trace contextRef="#ctx0" brushRef="#br0" timeOffset="93158.4">27269 9339 897,'0'0'39,"0"0"-39,0 0 0,0 0 3,0 0-3,0 0-7,0 0 6,13 0-8,-13-3 9,5-3 0,4-11 6,7-6 22,4-7 9,2-6-36,-3 0 1,-5 5 7,-3 2-4,-6 2-1,-2 8-1,-2 9 2,-1 6 1,0 4 7,0 0-10,0 0-6,-1 17-12,-11 7 8,2 5 6,2 5 2,7-2-1,1 4 0,0-3-1,7-4 1,11-5-2,1-7-8,4-7-19,2-10-5,2 0 10,1-20-32,-4-6-30,-1-5-2,-6 2 37,-5-3 31,-4 2 20,-2 2 10,-3 9 39,-2 9 30,-1 6-8,0 4 8,0 0-63,0 2-16,0 12-17,0 6 17,0 2 0,0-1 0,0 0-3,0-4 3,0-4 3,0-3-1,0-8-2,0-2 0,0 0 3,0 0 8,0-2 1,0-11 29,9-6-14,7-9-26,3 1 3,4-2-4,4 5 1,0 6-3,-3 4 2,-8 11-9,-3 3 8,-5 0-7,1 12-6,2 11 12,-1 1 2,1 2 7,-2-2 0,-1-1-7,0-1-1,-2-5 1,0-8 0,1-4-24,1-5-83,-1-3-122,-1-17-320</inkml:trace>
  <inkml:trace contextRef="#ctx0" brushRef="#br0" timeOffset="93328.47">27679 8900 912,'0'0'0,"0"0"-16,0 0-27,0 0-128,0 0-50</inkml:trace>
  <inkml:trace contextRef="#ctx0" brushRef="#br0" timeOffset="94128.31">29202 8956 959,'0'0'4,"0"0"3,0 0 47,0 0 45,0 0-69,0 0-30,0-33-18,0 69 3,0 8 15,0 9 7,-2 0-7,-1-5 1,0-4-2,0-5-5,-2-10-4,2-8-5,1-11 7,1-7 3,1-3-6,0 0 10,0 0 1,0 0 4,0-17 0,0-5-4,0-7-20,0-8 17,0-4-8,3-2 3,5-3 8,1-3-8,-1 3 8,2 6 1,-1 10 2,0 10-3,2 4 0,3 6-5,6 8-4,-1 2 4,8 0 0,3 2 3,-2 10-3,1 9-3,-4 2 5,-8-3 3,-9 3-6,-8-1 6,-3 2-6,-31-4 6,-14 6 1,-11-5-1,-3 2 0,7-4-24,8-2-5,11-2-54,9-3-64,13-7-70,13-5-231</inkml:trace>
  <inkml:trace contextRef="#ctx0" brushRef="#br0" timeOffset="94728.82">29943 8847 378,'0'0'625,"0"0"-614,0 0 35,0 0-46,0 0-4,0 0-5,-18 93 9,11-41 3,-2-2-1,1 2-4,1-6 4,-1-2-2,-2-10 0,4-8 2,0-9-1,1-9 5,4-4-5,1-4-1,0 0 5,0 0 0,0-9 5,0-11-10,0-11-13,0-8 4,0-1 5,0-9-4,0-4 4,1-3-2,4 0 2,-4 8 4,-1 7 3,0 9-3,0 10 2,0 6 4,0 13 8,0 1-6,2 2-8,7 0-5,10 0-10,10 0 13,8 0 2,5 0 1,2 9 0,0 3-1,-3 2-1,-3 6-2,-8-3 1,-10 2 4,-9-2-6,-10-1 2,-1-2-7,-9 5 9,-19 0 10,-12 1 32,-8 0-29,-4 1-7,-3-2-5,4 1-2,2-3-1,10 2-34,8-2-42,5-8-113,7-6-282</inkml:trace>
  <inkml:trace contextRef="#ctx0" brushRef="#br0" timeOffset="98001.4">22041 10942 915,'0'0'6,"0"0"2,0 0 12,0 0-5,0 0-7,0 0 4,22-74-5,-11 64-4,0-2-2,7-5 6,5-2-4,5-12 1,5-4 5,7-11 1,9-5 2,1-6-10,0 2 1,-9 12-2,-11 7-1,-11 13 1,-10 9 10,-6 9-2,-3 4 53,0 1-22,0 0-31,0 0-9,0 9-10,-15 16-19,-7 6 20,0 10 2,9-5-7,7-4-4,6-5 3,0-1-6,14-2 0,7-3 2,-5-3 2,-1 0 11,-3-2 1,-6 3 1,-6-1-4,0 4 3,-17 4 5,-8 2 4,-2-3-4,2 1 0,2-8 0,9-2 0,8-9-8,3-1-43,3-6-81,3 0 0,13 0 46,11-13 81,0-11 1,11-5 8,1-4-3,2 0 1,-5-1 10,-1 4 2,-8 4 20,-9 4 24,-9 5 15,-5 11 39,-4 1-16,0 3-23,0 2-21,0 0-14,0 0-35,0 0-3,-2 12-15,-6 9 5,-3 4 10,4 0 4,0 1-4,7-4-6,0-1-12,0-4-8,13-5-9,3-6-17,5-6 0,1-1-11,1-17 28,-4-5-4,1-3 21,-5 0 7,-2 3 11,1 0 2,-8 3 5,-1 4 20,-2 5 38,-3 8-7,0 3-3,0 0-26,0 0-29,0 10-11,0 10 5,0 3 6,0 0 4,0 3-2,0-6-2,0-1 0,2-9 0,-2 0 0,1-9 0,-1-1 2,2 0 6,-1 0 1,2-4-8,0-9 10,2-4-11,3-3 0,5-2 0,0-3 1,5 3 2,0 5-6,-3 8-1,-3 6 2,3 3-11,-3 0 7,5 15-2,3 4 8,1 3 8,3 1-8,-1 0-4,0-4 4,-5-5 0,-5-4 3,-6-7-2,-3 0-1,-1-3 0,-2 0 0,7-10 1,6-9 2,9-5 0,-1-1 2,7-2-5,0 3-1,0 2-3,-6 9 3,-7 5-4,-5 8-5,-3 0 6,-2 0-8,3 7 12,-3 0 2,1-4-1,-2 1-1,-1-1 0,-2-3-3,-1 0-6,-1 0 9,0 0 11,0-10 2,0 0-3,-4-3-10,-10 5 0,-4 3 0,-1 5 2,-4 0-2,-2 5-1,0 19 1,0 3-1,3 5 2,5-1-2,6-2 1,7 1-2,4-3 2,0-5-5,4-2-5,16-3 9,8-10-15,11-7-8,9 0-35,8-17 29,2-12-8,-3-2-75,-8-5 35,-9 4 4,-10 3 25,-8-5 49,-7 7 13,-5 4 76,-3 10 11,-4 9 35,-1 4-28,0 0-68,0 0-39,0 9-18,0 8 18,0 0-3,0-1 5,0-5-2,0-1 0,0-6 0,0-1-2,2-3 1,1 0-3,-2 0-2,2 0 6,2-11 7,-1-3 7,-3-1-8,-1 5-1,0-1 1,-5 5-3,-10 3 2,-5 3-4,-5 3-1,-1 17-1,-2 9-1,3 3 2,4 0-6,9 0 4,7-2 1,5-1 1,0-7-3,9-1 3,14-8-13,3 1 11,4-11 4,5-3-1,1 0-1,-2-17-2,2-15-10,-6-4-107,-11-7-266</inkml:trace>
  <inkml:trace contextRef="#ctx0" brushRef="#br0" timeOffset="98171.28">23012 10328 935,'0'0'0,"0"0"-224,0 0 134,0 0-71</inkml:trace>
  <inkml:trace contextRef="#ctx0" brushRef="#br0" timeOffset="99139.3">25374 10333 494,'0'0'114,"0"0"-105,0 0-9,0 0 49,0 0 11,0 0 5,33-12-10,-28 7-15,-4 0-1,-1 4 7,0-2 8,0 0 2,0 3-21,-3 0-1,-12 0-29,-9 10-5,-9 19-12,-2 12-1,-4 10 11,9 3 1,9 2-1,13-7-2,8-3 2,0-10-4,23-5 2,10-8-12,5-7 10,6-8 6,1-8 0,7 0-1,2-7-3,-2-13-4,-1-6-28,-7-1-65,-9-7-261</inkml:trace>
  <inkml:trace contextRef="#ctx0" brushRef="#br0" timeOffset="100139.98">25959 10311 371,'0'0'520,"0"0"-506,0 0 27,0 0-41,0 0-15,0 0 12,-10 65 3,8-16 2,-3 2 7,0 1-3,0-5-4,1-8 0,-2-5 5,3-8-4,-2-10-2,2-3-1,2-9-3,-2-4 3,3 0 3,0 0 9,0 0 0,0-4-2,0-14 8,0-13-16,0-6-2,0-12 2,0-7-2,0 0 0,0-3 4,0 9-3,0 10 0,0 4 3,0 9-3,4 5 0,7 5 2,4 0 0,6 5-3,4 0 0,5 4-3,4 1 3,5 7-4,7 0 4,2 3 0,3 16 0,-5 3 0,-10 3-1,-13-3 0,-12-1-5,-11-2 3,-2 2 3,-24 2 9,-15-1 5,-9-1-7,-6 1-5,3-5-4,8 0 2,9-7-21,11-1-27,10-7-28,8-2-201,5 0-305</inkml:trace>
  <inkml:trace contextRef="#ctx0" brushRef="#br0" timeOffset="101272.55">26832 10405 873,'0'0'13,"0"0"61,0 0-1,0 0 8,0 0-32,0 0-38,-42-9-11,42 7-2,7 2-14,19-5 8,14 2 8,17-7 5,10-3-3,5 0 0,0 1 4,-4 0-3,-13 2-1,-15 4-2,-16 0 0,-12 6-49,-6 0-49,-6 0-17,0 0-171,-24 7-137</inkml:trace>
  <inkml:trace contextRef="#ctx0" brushRef="#br0" timeOffset="101504.23">26943 10561 994,'0'0'0,"0"0"10,0 0-10,0 0 14,100-63-12,-44 43 7,0 6 0,-2 3-3,-2 5-6,-4 1 0,-6 5-5,-2-3-78,-5-1-198</inkml:trace>
  <inkml:trace contextRef="#ctx0" brushRef="#br0" timeOffset="102089.85">27868 10047 1006,'0'0'154,"0"0"-142,0 0 38,0 0-21,0 0-29,0 0-27,-26 78 25,32-18 4,1 9 0,-1-2 2,-2 1-4,-2-4 0,-2-9 0,0-12-14,0-12-2,0-13 3,0-9-1,0-8 1,0-1 11,0 0 2,0-16 0,0-13-3,0-14-24,0-7 11,0-7 15,-2-5-22,2 0 20,0 2 3,0 0 3,0 2-3,0 10 0,0 9 0,0 13 8,0 9 8,3 7-8,0 7-3,3 1-5,9-2-2,7 1 1,11 2-2,8 1-3,4 0 6,2 4-1,-6 13-7,-9 2 6,-11 4-1,-9 1 1,-12-2-2,0 5 4,-29 3 14,-15 3-8,-10 3-5,-1-7-2,1-2-30,8-1-19,12-9-1,9-1-51,6-8-161,11-8-140</inkml:trace>
  <inkml:trace contextRef="#ctx0" brushRef="#br0" timeOffset="102645.29">28514 10040 1066,'0'0'9,"0"0"1,0 0 44,0 0-54,0 0-19,0 0 15,-9 86 4,3-36 0,3-2 2,0-1-2,2-4 1,-3-4 0,1-3-1,1-6 1,-1-5-1,1-10 0,2-7-5,0-3 4,0-5-1,0 0 2,0 0 4,0-8-2,0-17-2,0-8 0,0-6-4,0-7 2,0-5-12,0-4 11,-3 2 0,0 0 6,2 8-1,1 4-2,0 8 0,0 10-1,0 4-2,4 5 0,11 2 3,5 4-10,5 4 0,5 4 8,4 0 0,2 9 0,-1 11-5,-3 5 6,-11-2-1,-8 1 1,-11-4-3,-2-1 4,-13 3 2,-17 2 8,-9-2-10,-3 3-17,-1-4-45,4-3-77,6-7-198</inkml:trace>
  <inkml:trace contextRef="#ctx0" brushRef="#br0" timeOffset="103127.12">29042 10489 527,'0'0'228,"0"0"-228,0 0 0,0 0 41,0 0-9,0 0-5,2 4-3,-2-2 0,0 1-10,0 2 16,0-3-7,0-2-8,0 0 6,0 0 5,0 0-4,0 0 6,0 0-8,0-2 9,0-8-24,0 3-2,0 4 4,0-2 3,0 5-10,0 0-4,0 0 4,0 5-12,0 10-10,1 9 22,1 5 5,-2 9-5,-2-1 0,-20 5-8,-8 0-52,-4-6-122</inkml:trace>
  <inkml:trace contextRef="#ctx0" brushRef="#br0" timeOffset="103765.22">29898 10149 754,'0'0'59,"0"0"-38,0 0 62,0 0-54,0 0-21,0 0-2,5-3 3,-4 0 18,-1-5-2,0 5-16,0-3 21,0 6-2,0 0-13,-10 0 16,-12 0-31,-10 9-8,-5 20-5,-3 5 13,6 3-8,9-1 5,8 0-4,10-3 5,7-6-12,2-1 2,18-5 5,7-8 2,2-4 5,4-3-3,3-6 4,-4 0-1,1-3 5,-4-9-4,-5-1 0,-3-1-1,-5 3-8,-1 2-18,-6 1-70,-5-1-225</inkml:trace>
  <inkml:trace contextRef="#ctx0" brushRef="#br0" timeOffset="104687.24">30447 10202 721,'0'0'81,"0"0"5,0 0-4,0 0-37,0 0-45,0 0 0,-4-9-3,4 9-5,12 0 1,10 0 7,8-5 0,7 2 4,6 0-2,1-3-2,-4 3-21,-3-2-73,-14 1-135,-15-1-170</inkml:trace>
  <inkml:trace contextRef="#ctx0" brushRef="#br0" timeOffset="104920.93">30465 10307 757,'0'0'83,"0"0"-68,0 0-15,0 0 0,0 0-4,0 0 4,79 0 2,-41-3 2,3-2 5,-3 0-9,-4 2-1,-4-1-95,-6-3-141</inkml:trace>
  <inkml:trace contextRef="#ctx0" brushRef="#br0" timeOffset="105380.33">31227 9953 890,'0'0'38,"0"0"41,0 0 21,0 0-57,0 0-43,0 0-11,-28 50-7,19 0 17,2 3 2,4-3-2,3-1 2,0-5-1,0-8 2,0-7-2,0-5 2,0-9-4,0-1 2,0-5-32,-3-2-63,-6-7-185</inkml:trace>
  <inkml:trace contextRef="#ctx0" brushRef="#br0" timeOffset="106659.64">30846 8054 806,'0'0'4,"0"0"7,0 0 42,0 0 24,0 0-22,0 0-17,-74-22-22,73 22-7,1 0 3,-2 0 2,1 0-8,1 0-6,0 0 11,0 0-10,0 0 3,0 0 1,0 0 6,0 0 3,0 0 0,0 0 1,0 0-14,0 0 12,0 0-10,0 0-2,0 0 1,0 0-2,0 0-3,0 0 3,0 0-3,0 0 2,0 0 1,0 0 1,0 0-1,0 0-2,0 0 2,0 0 5,0 0-3,0 0-2,0 0 0,0 0-4,0 0 2,0 0-1,0 0 1,0 0-4,0 0-3,0 0 7,0 0-1,0 0-6,0 0-32,0 0-33,0 0-34,0 0-188,-4 0 18</inkml:trace>
  <inkml:trace contextRef="#ctx0" brushRef="#br0" timeOffset="108442.64">30562 6416 695,'0'0'27,"0"0"-27,0 0-3,0 0-2,0 0 5,0 0 10,105 4 47,-38-4 7,16-3-19,14-3-27,12-2-6,9 1-11,3-2 3,-2 0 0,-11-2-2,-10 5 3,-19-2 0,-18 2-4,-16 3 7,-23 0 0,-12 3 13,-8 0 30,-2 0 19,0 0-33,0 0-22,0 0-9,0 0-6,0 0-2,0 0-3,0 0-3,0 6-2,5 4 7,1 8 3,0 3 0,1 5 2,-3 4-2,2 4 0,0 6 1,-1 2-1,5 7 0,-4 4 0,2 5 3,-2 5-4,-2 2 3,-1 6-2,1 4 0,-2 7-1,-2 7 1,0-4 2,0 9-1,0 0-2,0-1 5,0 2-2,0 0-2,-2 3 0,1 0 2,-5 6-1,3 5 0,-3 2 1,0 1 0,-3 2 4,-4-5-6,4 2 0,1-2 2,3-3 0,5-4 0,0 0-1,0-1 1,4 1-1,5-3 0,3-7-1,6-3 0,-3-9 1,4-5-1,-1-5 0,-5-2-2,-2-10 2,-2-7 0,-5-5 2,-1-9-4,-1-6 4,-2-2-4,0-6 4,0 0 3,-3 1-5,-3 1 1,-1-2 0,-1 2-1,2 1 0,0 1 0,0-2-1,0 1 1,3 2 0,3-1 0,0 2 0,0 1-1,0-2-1,0-4 4,0 0-2,3-2 1,-1-2-1,-1-1 1,2-5-1,-2-4 0,-1-3 0,0-4 0,0-3 0,0 0 1,2 0 2,-2 0 4,0 0-1,0 0 10,0 0 8,0 0-10,0 0 1,0 0 5,0 0-5,0 0-9,0 0 3,0 0 1,0 0-5,0 0-2,0 0-2,0 0 4,0 0 0,-21 0 6,-25 3-10,-23 7 1,-20 6-2,-11 2-3,-10 1-3,-7 1 5,8-4-6,12 4 4,24-3 3,24 2-2,17-5-2,15-2-17,6-5-9,7-1-6,1-5 21,2-1-13,1 0 4,0 0-2,0 0-3,0 0-22,0 0-2,0 0-43,0 0-119,0 0-85</inkml:trace>
  <inkml:trace contextRef="#ctx0" brushRef="#br0" timeOffset="130934.74">11671 9131 493,'0'0'12,"0"0"11,0 0 64,0 0-6,0 0-36,0 0-3,-7-30-5,7 30-11,0 0-12,0-2-1,0 2 2,0 0-6,0 0-4,0 0 1,0 0 3,0 0-7,0 0-2,0 0 2,0 0-4,0 2 1,0 12-4,0 6 5,0 5 6,3 6-6,1 8 2,7 5-2,-8 8 1,0-1 1,3-2 1,-3-1-4,4-4 5,-1-5-4,0-3 0,-2-8 0,3-9-1,-7 0 1,7-10 0,-7-1-1,3-4 2,-3-4 1,0 0-2,0 0 0,0 0 0,0 0 2,0 0-2,3 0 5,-3 0-2,0 0-3,0 0-2,0 0 2,0 0 0,0 0-1,0 0-12,0 0-20,0 0-34,0 0-93,0 0-103</inkml:trace>
  <inkml:trace contextRef="#ctx0" brushRef="#br1" timeOffset="140081.15">3350 12794 764,'0'0'56,"0"0"-46,0 0 6,0 0 18,0 0-22,0 0-7,0 0-4,0 0 1,0 5-2,-3 7-22,-6 7-12,-9 8-120,-6-1-165</inkml:trace>
  <inkml:trace contextRef="#ctx0" brushRef="#br1" timeOffset="140292.84">3153 13218 718,'0'0'94,"0"0"-86,0 0 36,0 0-10,0 0-32,0 0-4,0 3-5,0-1-55,0 1-130,9-2 29,0-1-118</inkml:trace>
  <inkml:trace contextRef="#ctx0" brushRef="#br1" timeOffset="140932.29">3805 13353 689,'0'0'105,"0"0"-56,0 0-13,0 0 4,0 0-30,0 0-1,-8 0-1,8 0-5,0 0-2,-1 0-1,1 0-7,0 0-63,0 0-102,-3 2-70</inkml:trace>
  <inkml:trace contextRef="#ctx0" brushRef="#br1" timeOffset="142740.53">4834 13372 389,'0'0'402,"0"0"-400,0 0 2,0 0 2,0 0-6,0 0-1,6 0 0,-6 0-2,0 0 1,0 0 2,0 0 4,4-3 5,-4 3-4,0 0 18,0 0-5,0 0-1,0 0-7,0 0-10,0 0 17,0 0-13,0 0 3,0 0-5,0 0 4,0 0-3,0 0-3,0 0 0,0 0 4,0 0-4,0 0 1,0 0-2,0 0 2,0 0 0,0 0 1,0 0-1,0 0 1,0 0-4,0 0 2,3 0 0,-3 0-1,0 0 1,0 0 0,0 0 1,0 0 0,0 0-1,0 0 0,0 0 1,0 0-1,0 0 0,0 0 7,0 0-7,0 0-6,0 0 3,2 0 3,-2 0 0,0 0 3,0 0-3,0 0 0,0 0 0,0 0-1,0 0-1,0 0 0,0 0 2,0 0 0,0 0-2,0 0 1,0 0 0,0 0 1,0 0 0,0 0 0,0 0 0,0 0 0,0 0 0,0 0 0,0 0 0,0 0 0,0 0 0,0 0 0,0 0-4,0 0 1,0 0-2,0 0-4,1 11 5,-1 8-3,0 7 13,0 4-6,-3 6 2,-13 4-2,1 2-2,-3-1-50,3-5-82,5-13-136</inkml:trace>
  <inkml:trace contextRef="#ctx0" brushRef="#br1" timeOffset="149707.61">6518 13154 627,'0'0'35,"0"0"11,0 0 47,0 0-14,0 0-51,-33-72 20,33 62-23,0 6 10,-3 1-1,3 3 3,0 0-23,0 0-8,-4 0-6,4 24-14,-3 5 11,0 17 3,0 7 9,1-6-7,1 3 0,1-11-2,0-3-1,0-9-10,0-8-11,3-7 3,3-4 0,1-8-4,-4 0-1,3 0 17,0-5-10,10-12 17,-2-8 0,8-3 2,-2 3-4,5-1 2,-4 6 0,-6 5 0,-5 8 0,-4 3 6,-3 4-10,0 0 4,2 0-21,8 11 21,2 4 1,3 2 0,4 0 2,-2-5-3,2 2-3,0-8 3,-2-2-4,4-4-6,-2 0 10,-4-7-10,0-12-1,-2-2 9,-7-4-3,-6 1 4,-3-2 0,0 3 1,-16-1 0,-5 2 1,-6 5-1,0 5 16,-1 1-8,7 8 0,3 3-7,2 0 1,5 2-1,5 10-2,6 3-4,0-1-12,0-4-8,20-1-3,5-8 7,8-1-15,7-7-4,2-20 10,3-10-26,1-8 0,-4-6 36,-1-4-4,-11-1-58,-10-7 14,-10-3 44,-10 0 24,0-1 10,-15 8 14,-3 10 34,-1 10 34,4 9-37,6 11 37,3 8-4,3 11-28,3 0-31,0 0-29,-3 28-13,3 13 13,0 19 5,0 16-5,0 10 3,6 9-1,9 0-2,3-11 0,-2-9 4,-1-8-4,0-14 0,-6-14-2,-3-12 2,0-10 5,0-7-5,-6-8-7,4-2 7,-4 0-1,3 0 2,5-14 3,1-11 9,7-8-12,-1 6 4,0 3-5,-6 10-2,-3 9 2,0 5 0,-2 0-5,7 10-4,1 7 9,1 5 5,4-1-1,2 3-4,0-5 0,1-2 0,2-9-16,-5-8-76,-1 0-58,0-8 46,-2-13-11,-2-5-4,-5-4 64,-7-1 55,0-1 33,0 6 90,0 6 2,-3 6-19,-1 11 21,1 1-14,3 2-74,0 0-39,0 5-26,0 9 18,0 5 8,3-5 0,4 2 0,2-4 0,-3-7-5,2-1-1,-5-1 5,-3-3-9,4 0 6,-4-4 4,0-15 2,0-1-1,0 0 0,0 1 4,-4 5-3,-7 1 0,-4 6 4,2 7 11,2 0-5,-2 0-4,1 7-6,0 15-4,0 6 2,3 4 0,9 2 0,0-2-2,0 1 2,17-6-6,8-3 1,8-6 5,4-7 0,5-8-5,1-3-13,0-10-44,-4-17-8,0-5 14,-6-8 44,-1 4-64,-9-1-44,-4 1 67,-8 6 53,-8 7 20,-3 10 96,0 12-24,0 1 17,0 0-35,0 7-74,-3 14-8,-3 2 7,-2 3 1,5 0 0,0-6-1,3 3 1,0-9 0,0-1 0,0-7 0,0-3 0,0-2 0,0-1 1,0 0 7,0 0-2,0-14 37,3-6-40,8-6-3,5-7-1,5 0 1,6-3 1,3 9-1,1 8-1,-1 6 1,-5 9-5,-1 4 4,1 4-12,-5 16 13,2 9 16,-4 0 0,-6 7-14,-6-2 4,0-4 1,-6-1-1,0-2-1,0-4-5,0-6-28,-3-14-144,-3-3-378</inkml:trace>
  <inkml:trace contextRef="#ctx0" brushRef="#br1" timeOffset="150343.62">10147 12593 861,'0'0'29,"0"0"-29,0 0 0,0 0 6,0 0-6,0 0 1,12-6 1,-12 2 27,0-3 7,0 4-4,0 3 12,-12 0-29,-9 0-9,-9 23-6,-13 18-13,1 10 11,-3 9 1,13 0 1,15-2-1,17-7-4,0-5-1,23-7 0,14-8-1,11-6 4,7-11 3,0-8 4,3-6 3,-10 0-7,-5-6 2,-7-11-2,-6 5-6,-8-2-22,-12-1-109,-10 1-290</inkml:trace>
  <inkml:trace contextRef="#ctx0" brushRef="#br1" timeOffset="150949.69">10551 12632 282,'0'0'748,"0"0"-744,0 0 4,0 0-8,0 0-11,0 0 0,-16 66 9,25-13 3,1 0-1,-4 0 2,-2-10 4,3-4-4,-4-6-2,-3-5 0,3-9 0,-3-7-2,0-4 5,0-8-6,0 2 1,4-2-8,-4 0 9,0 0 1,0-12 5,0-11-5,0-7-2,0-9 2,0-7 0,0-8-2,-4-1 2,1 2-1,3 7 1,0 9 3,0 13-3,0 5-2,3 3 1,7 5 1,5-1-5,9-2 2,4 1-5,2 4 8,3 2-1,1 4 0,-1 3-1,0 0-1,-5 12-1,-7 5 0,-9 0-2,-9 2 3,-3 7 6,-18 7-3,-18 4 9,-7 5-3,-2-5-6,-1-4 0,7-3 1,5-10-1,10-11-3,12-2-24,5-7-19,7 0-114,0-10-254</inkml:trace>
  <inkml:trace contextRef="#ctx0" brushRef="#br1" timeOffset="151635.37">11707 12743 1021,'0'0'4,"0"0"-4,0 0-10,0 0 1,0 0 6,0 0 3,121-14 1,-73 7-1,4 0 0,-3 4-15,-7-4-38,-9 7-71,-21 0-125,-12 0-178</inkml:trace>
  <inkml:trace contextRef="#ctx0" brushRef="#br1" timeOffset="151823.12">11804 12858 734,'0'0'92,"0"0"-92,0 0-24,0 0 6,0 0 2,0 0 1,24 0 15,1 0 15,11 0-14,3 0 1,10-11-2,2-6-99,-2-9-265</inkml:trace>
  <inkml:trace contextRef="#ctx0" brushRef="#br1" timeOffset="152475.57">13181 12322 1119,'0'0'4,"0"0"-5,0 0 1,0 0-5,0 0-9,0 0-8,-12 26 11,24 11 11,-2 9 1,-1 4 3,-1 2-3,-2 1 1,-3-7-1,-3 1 1,0-8-2,0-6 0,0-9 2,0-8 0,0-10-2,0-2-7,0-4-1,0 0 6,0 0 3,0-4-1,0-11 0,0-15-11,-3-7 6,3-10-1,0-1 5,0-6-2,0-6 0,0 4 1,0 1 2,3 8 0,4 9-6,-1 4 6,1 10-1,7 7 2,1 3-4,7-1 1,5 5-4,3 4 3,1 6-1,2 0-2,0 8 3,-5 10 2,-4 1 1,-12 3 0,-9-3-7,-3 4 0,-12 0 7,-18 3 1,-12 4 4,-3-3 4,-1 2-9,4-3-8,10-2 7,5-7-17,11-2-36,7-3-87,9-10-127</inkml:trace>
  <inkml:trace contextRef="#ctx0" brushRef="#br1" timeOffset="153112.06">13701 12312 1069,'0'0'9,"0"0"-18,0 0 5,0 0-24,0 0 28,0 116 0,11-63 1,-5-1-1,-3 2 0,0-4 2,-3-2-2,0-1 0,0-7 1,0-11-1,-3-6 1,-3-10-1,3-9 0,3-1 1,0-3 11,0 0-5,-5-7-1,-2-19-6,1-10-12,3-10 6,0-7 2,3-3 6,0-7-2,0 6 0,3 1 0,1 7-2,2 12 2,0 8 1,-1 5-1,-2 8 1,0 3-1,0 3 2,0 1-2,0-1-2,3 6 2,2-2 0,1-1-7,8 4 6,1-1 0,6 4-6,1 0 7,2 0-3,2 12 3,3 5 0,-2 7-4,-6-1 4,0 4 0,-11-2 0,-7-1-6,-6-4 5,0 2-3,-6-1 4,-19 1 0,-11-1 30,-13 4-6,-8-3-11,3 0-12,3-2 2,7-4-3,13-6-4,4-1-103,4-7-315</inkml:trace>
  <inkml:trace contextRef="#ctx0" brushRef="#br1" timeOffset="153988.71">8862 14916 397,'0'0'63,"0"0"-8,0 0 48,-32-75 20,29 60-25,0 4-24,0 5-17,3 6-11,0 0-21,0 0-24,0 17-1,0 23 0,0 15 5,-4 11 15,2 8-5,-4-6-14,3-5 3,-3-7-6,3-6 8,0-10-3,3-1-2,-3-9-1,3-7-5,0-9-27,0-4-23,0-6-36,0-4-133,-7-5-95</inkml:trace>
  <inkml:trace contextRef="#ctx0" brushRef="#br1" timeOffset="154241.01">8836 14611 1021,'0'0'0,"0"0"-3,0 0-21,0 0 22,0 0-22,0 0-114,9-19 41,7 45-32,-2 3-151</inkml:trace>
  <inkml:trace contextRef="#ctx0" brushRef="#br1" timeOffset="155674.91">9294 15441 974,'0'0'7,"0"0"-6,0 0-2,0 0 1,0 0-3,0 0-6,-9 0 6,9-5-7,6-7 10,3-8 2,-2-4-2,-4 1 5,-3 0-5,0 4-2,-3 3-1,-10 5 1,4 8 0,-3 3 2,0 0-3,3 0-5,-7 3 7,-1 17-1,1 6 0,1 6 2,3 0 0,6 3 2,3-1-1,3-1 1,0-7-2,9-2-1,9-5 0,-3-9 1,4-1-6,-1-9 3,0 0 3,3-12 0,4-14 5,-2-15-5,2-1-4,-7-5-3,-3 1-8,-5-1 3,-4 5 9,0 2 3,-6 14 0,0 8 2,0 9-2,0 9 24,0-2 17,0 2-20,0 0-4,0 0-17,0 19-6,0 13 1,0 15 5,0 19 8,-6 10 6,6 16-14,-3 4 12,0 10-11,0-3 4,3 0 0,0-2-5,0-4 0,0-9 0,0-11 0,0-18-3,9-12 3,2-21-5,-5-10-2,1-9-17,-1-7-10,3-15 25,0-19 9,6-24 25,-3-10-20,-9-11-5,-3-2 3,-9 2 8,-15 14-11,-14 9 1,-3 12 10,-9 8-10,-3 10-1,-1 9 0,2 10 5,6 7-5,10 0-7,14 0 6,10 11-1,12 2-26,0 0-14,12-3 15,19-10-20,16 0 17,15-7 19,11-23-17,9-9-25,0-14-26,0-6-37,-9-4 27,-1-4 58,-14-1 21,-12-2 9,-13 8 1,-15 8 21,-8 9 59,-9 11 45,-1 12-23,0 5 23,-1 6-42,-2 8-34,0 3 3,3 0-18,-4 0-34,-5 24-9,-3 9 7,-3 17 2,0 15 1,2 8 0,4 10-1,-1 6 5,9 2-2,-2 2 1,3 0-6,0 0 5,0 0-1,0 5-2,3-11 3,5 2-3,1-13-3,1-13 3,-1-15-5,1-15-8,1-13-8,-2-13 0,-3-4-12,3-3 9,4-18 17,4-17 7,-4-17 7,-1-12-1,-8-4-5,-4-12 3,0 7-2,0 3 1,-7 15 2,-12 9-1,-1 10-4,-5 9 5,-5 0-1,2 7 1,-5 4 14,0 3-11,-3 10-6,2 0 0,0 3-2,8 0 0,1 6 0,12 1 4,5-1-4,8-2-4,0-1-8,0-1 6,18 3-6,10-5 11,11 0 1,9-7 3,9-10 1,4 0-4,-3-2-22,-6-1-144,-13-3-520</inkml:trace>
  <inkml:trace contextRef="#ctx0" brushRef="#br1" timeOffset="156612.03">10332 15073 866,'0'0'28,"0"0"18,0 0-25,0 0 40,0 0-5,0 0-56,-21 20-11,18 57 11,3 32 5,0 25 3,0 12 0,0 10 0,0-9-6,0-2-1,0-12 2,0-14-3,6-13 1,0-23-1,3-17 1,-1-14 2,-1-12-6,-4-19 1,0-10-7,0-6-30,0-5-35,3 0-49,-3-26-104,4-15-126</inkml:trace>
  <inkml:trace contextRef="#ctx0" brushRef="#br1" timeOffset="157152.94">10665 15763 827,'0'0'241,"0"0"-236,0 0 20,0 0 7,0 0-32,0 0-19,0 70 19,0-15 5,3 2-3,7 3-2,-1-4 7,0-2-7,-2-4-2,-3-9 2,0-10-3,-1-14-15,0-8-3,-3-9-9,0 0-9,0 0 28,3-20 0,-3-21 2,0-11-31,0-11 21,0-5 9,-6-1 1,-5 2-2,-2 11 11,7 6 0,3 11 0,3 16 1,0 3 0,0 6-1,12 4-1,9 1-1,1 5-9,5 4 10,4 0-9,-1 10 0,-4 10 6,-7 8 4,-7 4 1,-12 0-1,0 1-4,-12 4 4,-15-7 4,2-2-3,-5-3-1,2-9 6,5-3-6,1-6-26,4-4-23,9-3-38,0 0-123,6 0-31</inkml:trace>
  <inkml:trace contextRef="#ctx0" brushRef="#br1" timeOffset="157704.16">10999 15833 835,'0'0'89,"0"0"-89,0 0-32,16 100 32,-7-47 1,-2-3-1,7 8 0,-5-4 0,0-3 4,1-4-4,-2-7 0,-5-14-1,-3-6 1,0-11 0,0-3-3,0-4 2,0-2 1,0-4 2,0-24-2,-3-10-2,-5-18 0,-2-5 2,1-6 0,0 1 0,-5 3 2,7 3-1,4 4 8,0 13 2,3 6 0,0 8 2,6 3-7,12 6-12,0 3 8,-1 4-4,3 6 2,1 7-11,3 0 11,2 11-11,6 15 9,-5 8 2,-9 5 0,-5 3 9,-12-2-7,-1 4 1,-7-2 5,-18 0 3,-5-5-6,-3-7-2,2-5-3,7-11 3,2-4 3,6-10-6,2 0-16,5-3-28,0-13-159,6-8-77</inkml:trace>
  <inkml:trace contextRef="#ctx0" brushRef="#br1" timeOffset="158163.54">12184 15109 1017,'0'0'11,"0"0"4,0 0-15,0 0-8,0 0-8,0 0 7,72 0 9,-30-2 4,4-5-4,2-3 2,-5 3-1,-7 4-1,-11 1-35,-11 2-75,-14 0-192,-5 8-131</inkml:trace>
  <inkml:trace contextRef="#ctx0" brushRef="#br1" timeOffset="158425.25">12265 15279 1010,'0'0'3,"0"0"-1,0 0-4,0 0-10,0 0-7,0 0 8,36 0 11,-6 0 3,5 0 3,5-9-2,1 1 1,-2-2-4,-2-1-1,-1 2 0,-4-2-58,-3 2-173,-11-2-213</inkml:trace>
  <inkml:trace contextRef="#ctx0" brushRef="#br1" timeOffset="159247.71">13934 14324 961,'0'0'2,"0"0"-1,0 0 1,0 0 7,0 0 3,0 0-9,18-54 4,-3 54-1,9 5-2,4 20-2,11 12 4,0 9 8,4 7-6,-7 0-2,-8 3 6,-4 0-9,-12-7-2,-6 2 2,-6-9 0,-9 1 8,-14-7-11,-3-3 5,-4-5 1,2-6-4,5-9-2,4-6 1,2-7-1,7 0 0,1-24-1,3-11-1,6-19-2,0-15 4,19-12 0,13-3 0,8 1 0,5 13 2,4 16 0,-7 10-4,-10 14 4,-9 13-3,-14 9 3,-6 6-2,-3 2 1,0 0 5,0 0-6,0 0-1,0 0-5,0 2-30,0 6-11,0 3 27,0-2-43,0 1-88,0-4-53,-3-6-155</inkml:trace>
  <inkml:trace contextRef="#ctx0" brushRef="#br1" timeOffset="159800.73">13812 15526 771,'0'0'7,"0"0"6,0 0 55,0 0 21,0 0-32,0 0-36,-52 0-21,52 0-13,19 0-7,23-4 13,16-9 7,24-6 9,15-7 2,11-4-4,9 0-2,-2 0-3,-3-3 5,-15 7-6,-15 2-1,-21 8 0,-22 6 1,-22 7-2,-12 3 4,-5 0 4,0 0 19,-12 0-26,-21 13-68,-5 11-173,-4 4-172</inkml:trace>
  <inkml:trace contextRef="#ctx0" brushRef="#br1" timeOffset="160836.84">14013 16504 998,'0'0'5,"0"0"-5,0 0 0,0 0 7,0 0 4,0 0-2,-46-42 3,46 25-11,0-4 0,0-4-2,10-5 1,7 0 0,2 3 0,0 3-1,1 5-1,-5 4 2,0 7 4,-6 5-4,1 3-9,-1 11 5,1 14 4,7 13 0,-8 10 1,-3 1 7,-3 4-6,-3 0 2,0-4 1,0-8-4,0-8 0,0-11-1,0-8 0,0-8-5,0-6 10,0 0-5,0 0 18,0-6-11,0-17 12,0-15-18,10-10 0,1-5-1,8-3 0,4-1 4,2 9-4,2 14-1,-5 10 0,-7 12-5,-3 9 5,0 3-8,-3 3-4,9 16 3,-2 8 10,2 10 0,3-1-2,-6 2 0,-2 0 4,1-5 0,-5-7 1,-2-5-1,-1-9-2,-5-6 1,1-6-2,-1 0 3,-1 0 0,2 0 6,1-15-5,3-12 0,6-13 2,3-7-5,2-1-2,9-9 2,7 0 1,2 9-1,3 4 0,-5 18-1,-6 8-2,-8 16 1,-6 2-6,4 15-1,-2 16 1,2 10 8,-1 5 1,0-2 0,-9 1 4,1-6-5,1-2 0,-6-8 0,3-6 1,-3-6 0,0-7-1,0-7-1,-3-3-5,0 0 6,6-10 0,2-13-14,1-13-78,-7-6-447</inkml:trace>
  <inkml:trace contextRef="#ctx0" brushRef="#br1" timeOffset="193262.34">8450 13819 201,'0'0'10,"0"0"-2,0 0 5,0 0 11,0 0-24,0 0-1,-27 6 0,27-6-6,0 0 7,0 0-2,0 4 0,0-4 1,0 0-3,0 0 4,0 0 0,0 0 9,0 0 44,0 0 5,0 0 3,0 0-7,0 0 25,0 0-18,0 0-28,0 0 0,0 0-15,0 0-11,0 0-1,0 0-6,0 0 0,0 0-3,0 0-4,0 0 1,0 0 6,0 0-2,7 0 3,2 3-2,2-3 2,-1 2-1,2-2 4,4 0 2,-2 0 5,-2 0 0,4 0 3,2 0 4,-6 0 2,0 0-6,1-2-3,-5-1-4,4-1-4,-2 4 3,2-3 2,0 0 0,-3 3-4,3-3-3,4 2 0,-2 1 4,5-3-3,-2-1-1,2 1-1,3 0 0,-5 0 2,5 3-2,-4-1 1,0-1-2,-2-3 2,-2 3-4,-4 2 5,-1 0-4,-3-1 2,-3 1 0,3-3 2,-5 3 2,4 0-3,-2-3-1,3 0 1,-3 3 2,3-3-1,3-1 11,1 1-12,1-4 4,2 0 5,5 0-10,0 2 2,3-3-6,-3 3 5,-2 1-1,-1 1 0,-1-2 0,5 0 0,-3 1 1,1 1-1,-1 1 0,-1-3-1,3 2 1,-3 0 2,1-1-2,1 2 0,2-1 0,-1 3 1,-3-5-1,4 2-4,5 0 4,0 0 0,9 0 1,1-1-1,-3 3 0,5-4 1,0 2 0,6 2-2,-2-2-5,-1-1 6,-2 1 0,-1 0 0,1 0 4,-1 0-4,0-2 0,-2 5-2,2-3 6,-3 3-5,-4-2 1,3 2 0,-2 0 1,1 0 0,-1 0-1,0-1 3,1 1-6,2-3 6,1 3-5,-1-3 2,1 0 0,5-2-1,0 3 2,4-1-2,2-1 2,-2 1-2,2-1 3,-6-2-4,0 3 2,-1-1 0,1-1 0,-3 1-2,4-3 2,-1 1 1,3 2 0,-1-2-1,1 2-2,-3 1 2,1-1 5,-1 1-5,0 0 0,1 0-2,2 0 2,-4 3-1,7-3 1,-6-1 0,7 4 1,-1-4 5,1 1-6,2 0 0,4 0-2,0-1-2,8 1 4,-3-1 1,5 1 3,1 0-2,-2-1-2,-7-1-7,2 3 6,3-3 1,-1 2 0,3-2 0,-1 0-1,-5-2 1,-3 2 0,-1 0 0,-2 1 0,-1 1 1,1-2-1,-3 3 0,2-4 0,-2 2 0,-1 2 5,1-5-3,-1 3-2,1 1 0,2 0-4,5 0 4,1-1-1,3 1 5,-3-3-8,-2-2 8,0 5-10,0-6 9,0 4-3,7-1 2,2-3-2,0-1 0,2 3-6,-2-3 6,1 1 0,4-1 0,1 0 1,2-4-1,1 1 5,9 0-5,6 0-2,6 0 2,3 0 2,-3-2-2,0 3 0,-3 2-2,-8 3-1,2 0 1,-4 1 2,-7 0 0,0 3 1,-6-5-1,1 3 0,-5 1 1,-7-3-1,-2 4 1,-3 0-1,-6-1 0,-4 0 2,0 4-2,-12 0 0,-9 0 0,-7 0-2,-9 0-1,-2 0 3,0 0 2,0 0 6,0 0-7,0 0 6,0 0-4,0 0 3,0 0-6,0 0-4,0 0-7,-4 0-27,-14 14-53,-15 0-51,-9-1-119</inkml:trace>
  <inkml:trace contextRef="#ctx0" brushRef="#br1" timeOffset="194730.92">8596 13798 277,'0'0'61,"0"0"-55,0 0 13,0 0 1,0 0 14,0 0-24,0 0 22,-21-7 5,21 7 13,-3 0-30,0-2 0,0 2-5,0 0 0,-3 0-2,-3 0 8,-3 0-9,0 0-2,-4 0 20,-1 0-23,-2 0 20,-3 2 2,-1 5-16,1 0 3,1 0 19,-1 0-29,-1-1-4,4 3-2,2-2 1,1 1-1,7-3 4,2-1-1,4-4-6,0 3 4,3-3-1,0 0 1,0 0-1,0 0 9,-2 0-8,-1 0 1,-3 0-1,0 0-1,-7 3-1,-2 1 1,-3 3 0,-4 1-1,-1 0 1,1-2-2,4-3 2,6 1 0,6-4 0,3 0 2,3 0-5,0 0-5,0 0 1,0 0-6,0 0 3,0 0-6,0 0-19,0 0-20,0 1-12,0 2 44,3 3-14,6-3-43,0 1 2,0 0-22,0 1-25</inkml:trace>
  <inkml:trace contextRef="#ctx0" brushRef="#br1" timeOffset="196296.36">8174 13900 331,'0'0'86,"0"0"-61,0 0 14,0 0 20,0 0 0,0 0-1,-3-6 9,3 6-23,0 0-7,0 0 2,0 0-20,0 0 11,0 0-11,0 0-12,0 0 4,0 0-11,-2 0 3,2 0-5,0 0 7,0 0-8,0 0 6,0 0 0,0 0-3,0 0-6,0 0 6,0 0-1,0 1-1,0 4 1,0 3 1,0-2 6,0 5-4,0 2 2,0-4-4,0 4 0,0-2 1,0 2-1,0 0 1,0-1 3,0 0-4,0 0 0,0-2-1,0 3 4,0-3-1,0 0-2,2 0-2,-2 0 2,0-1 0,3 3 1,-3 0-1,3-2 0,0 2 0,-3 2 0,4-3 0,-4 5 0,3-4-4,-3-1 4,3 3 0,0-2 4,-3 5-4,0 0 0,0 2 0,0-2 6,0 2-6,0 1 1,0 1 1,0-1-2,0 2 2,0 1-2,0-4-1,0 1 1,0 0 0,0 4 1,0 0 1,0-2-2,0 4 4,0-2-9,0-2 9,0 3-4,3 0 1,-3-1-1,3 2 0,-3 3-3,0-2 6,3-1-3,-3-2 4,3 5-4,0 0 0,1 0-1,-1 6 1,2-6 1,-2 8-1,0-2-4,0-1 4,0 3 4,0-2-4,3 0 0,-2-4 0,2-1 0,0 1 0,2 2-1,2-2 2,-1 3 1,0 2-2,1-5 1,1 5-2,-2-3 2,0 0-3,1 4 2,-4-3 0,2 7 0,2-4 0,-4 2 2,0-3-1,3 4-1,-2 0 2,-1 3-2,2-4 0,-2 4 0,0-1 0,1 5 0,2 0 0,0-1-2,-1 0 2,2 0 0,-1-7-3,0 2 3,-2-4 5,1 1-5,-2-1 1,0-4-1,0 3 0,1-2 1,-1-3-2,-3 1 1,0-1-1,0 1 1,0-1 0,-1-1 0,1 2 1,1 3-1,-1-4 0,0 3 1,0-1-1,0 7-1,0-4 1,0 5 2,0-5-1,3-1 0,-2 1-1,-1-2 0,0 0-1,-1 2 2,1-3-1,0 0 0,-3 0 0,6-4 0,-3-7 0,0 3-1,1-8 1,-1-4 1,0-4-1,-3-6 1,0-2-5,0 3 7,0-4-4,0 0 2,0 0 2,0 0 4,0 0-3,0 0-4,0 0 0,0 3-2,0 3-3,0 0 5,0 3 1,0 3 1,0-2-2,0-2 1,0-1 1,0-3-4,3-1-2,-3 0-10,0-3-39,0 0-112,0 0-112</inkml:trace>
  <inkml:trace contextRef="#ctx0" brushRef="#br1" timeOffset="197817.15">8590 17601 276,'0'0'80,"0"0"-71,0 0 9,0 0 18,0 0 14,0 0 35,-3 0-15,3 0-24,0 0-21,0 0-9,0 0-12,0 0-2,0 0-2,0 0 0,0 0-1,0 0 0,0 0-11,0 0 11,0 3 1,6-3 0,3 2 0,1-1 0,2 3 0,3-4-1,3 0 2,2 0 6,3 0-6,3 0 6,2 0-2,2 0 6,7 0-10,-3 0 10,8 0-10,4 0 1,2 0 5,4 0-6,8 0 6,4-4 2,8 1 2,2-3-2,1 2-6,1-3-3,-3 1 1,0 2-1,3-3 6,3 1-6,-4 0 0,2-1 0,-2 0 2,1 0-2,3-3 9,0 0-5,3 1-4,5-4 0,1-1 0,3 2 0,0-2 9,0 0-8,-7 5 3,3-1-4,1-1 2,-3 2-2,-4-4 4,-3 3-2,3 0-3,-3 3 2,-7 0-1,4 1 8,-3 1-8,2 1 0,-2-3 0,2 1 1,-2 2-1,-4-6-1,4-1 1,3-1 0,-2-2 0,6 1 3,0-1-3,-3 2 7,3-1-3,-1-1-2,2 2 0,-1-2-1,2 4 5,4 1-4,3-4 4,3 1-5,-2 0-1,0-1 0,2 2 10,-1 2-10,1 5 0,-3-5 0,3 6 3,-3-2-1,-1 3-2,4 2 2,0 0-2,7 0 0,2 0 0,-2 0 1,7-3-1,-8 3 4,-3 0-5,3 0 1,-6 0-1,-3 0 1,-3 0 0,-2-4 0,-2 4 0,-5 0 4,0 0-4,3-3 0,-4 3-4,0 0 4,-1-6 0,-1 2 4,-9-3-4,4 4 0,3 0-2,-2-3 2,-1 2 0,-4 1 2,-4 0-1,-5 2 0,-4 1-1,-2 0 0,0-3 0,-4 3-4,-6 0 4,-6 0 0,-10 0 0,-7 0-1,-3 0 1,-10 0 0,-3 0-2,0 4-6,-3 6-39,-21-1-4,-11-3-113,-8-6-262</inkml:trace>
  <inkml:trace contextRef="#ctx0" brushRef="#br1" timeOffset="199422.94">15260 13118 168,'0'0'111,"0"0"-27,0 0-18,0 0-10,0 0 5,0 0-24,0 0-25,-16-10-12,16 10-1,0 0 1,0 0-8,0 0 5,0 0-3,0 0-1,0 0 3,0 0 4,13 4 3,0 2 14,13-3 10,2 1 8,11-1-2,11-3-8,9 0-4,2 0-2,-2-3-5,-5-4-12,-4 1-2,-13 2 3,-7 0-1,-11 1-2,-8 3 2,-5 0-2,-6 0 7,0 0-3,0 0-4,0 0 4,0 0-7,4 0 6,-4 0-6,6 0 5,-2 0-2,5 0 0,1 0 1,0 0-1,-1 3 2,-3-3-4,-3 4 2,-1-4-8,0 0-36,-1 1-39,1 2-39,-1-3-36,-1 0-5</inkml:trace>
  <inkml:trace contextRef="#ctx0" brushRef="#br1" timeOffset="200810.6">15858 13118 511,'0'0'85,"0"0"-74,0 0 25,0 0 0,0 0-19,0 0-2,-1 0-3,1 0 2,0 0 3,0 0-13,0 0 6,0 3-7,0 4-1,0-1 1,0 5 19,0 3-6,1-2 4,3 1-7,1 4-3,-2 0 3,0 2-3,1 4-10,0 0 4,2 1 4,-3 1-7,4-2 2,-4 2 0,0 0-2,-3-2 2,3 1-3,-3 1-4,1 3 4,-1-2 2,0 1 2,0-1-6,0 4 4,0-4-2,2 4 2,-2 1-2,1 3 0,1 0 1,-1 5 2,4-3-3,0 3 2,2-1-2,2-1 0,-3-4 2,0 2 1,-1-2-3,0 4 7,-1-1-6,-1 0 1,4 5-4,-4-2 5,0 0-3,4-2 3,-4 0-2,3-2 1,-3 2 2,0-4-4,0 3 1,0-2 1,0 2-2,1 0 4,1 3-4,1 1 0,-3-4 5,3 4-3,0-1-2,-1-2 0,1 3 1,2 3-1,0 2 0,-1-1 2,2 2-2,-3-3 0,1-3 0,0-1 0,3 1 0,-4-4 1,0 7-1,0-4 0,-1 2 1,1-2-1,0 5-2,1-5-1,-1 0 3,1 1 0,-1-4 7,-3 3-7,1-2 1,1 3-1,1-1 1,-2 1-1,4 0 0,-5-2 0,0 4-4,0-3 4,-3 4 8,3-1-8,0 2 0,0 3 0,1-1 1,-3 0 0,2-4-1,-1-2 1,1 2 1,0-4-1,1 1-1,3-4-5,0 3 5,2-9 6,-3 4-6,-3 0-4,3-3 4,-1-1 6,0-2-6,3 2 2,-5-5-2,3 2 0,-3-6 1,-3 2 1,3 0-2,1-5 1,-4 0 0,0 0 0,0-3 1,0 3-2,1 2 2,1-5-2,-2 2 0,1-5 2,1-1-2,-2-2 0,1-1 0,-1 0 0,0-4 0,0 4 0,0-3 0,2 2 4,-2-1-8,0 0 4,1 1-3,1-3 3,-1 2-4,1-2 1,-2 0-1,0-3 2,0 0 1,1 0 0,-1 3-3,0-3-1,2 3 5,-1 1-6,-1-1 2,4-3-5,-4 1 6,0 0-8,0 1-7,0-2-18,0 0-25,0 0-49,0 0 77,-4 0-142</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0-09-01T06:32:28.099"/>
    </inkml:context>
    <inkml:brush xml:id="br0">
      <inkml:brushProperty name="width" value="0.05292" units="cm"/>
      <inkml:brushProperty name="height" value="0.05292" units="cm"/>
      <inkml:brushProperty name="color" value="#002060"/>
    </inkml:brush>
  </inkml:definitions>
  <inkml:trace contextRef="#ctx0" brushRef="#br0">1247 2789 220,'0'0'29,"0"0"18,0 0-17,0 0-14,0 0-15,0 0-1,0 0-25,-14-7-23,14 7 11,-3 0 22,3 0-16,-4 0 11,1 2-4,3 0 22,-3 0 2,1-1 83,1-1-40,-1 2-28,1-2-15,-2 0 10,3 0 32,-3 0 2,3 0-5,0 2-6,0-2-3,0 0 8,0 0 16,0 0-40,0 0-11,0 0-3,0 0-4,0 0-7,0 1-4,1 1 15,8 0 0,6 0 7,8 0 14,5-1 2,5-1 1,4 0-13,2 0 3,3 0-7,1 0-2,0 0-5,3 0 4,8 0-5,6-4 2,11-2 1,1-2-2,4-1-3,0 0 3,3-1 0,2 0 0,1-2 4,-2 1-4,-2-1-4,1-3 4,-6 2 0,-2-1 3,-8 1-3,-2 2 0,-7 0 0,-3 2 1,-7 0-1,-6 2 0,-7 2 2,-6 2-1,-11 0-1,-5 3 0,-9 0 0,0 0 0,0 0 4,0-1 12,0 1 4,0 0-4,0 0-13,0 0 2,0 0-1,0 0-8,0 0 1,0 0-20,0 0-37,0 0-71,-3 0-133</inkml:trace>
  <inkml:trace contextRef="#ctx0" brushRef="#br0" timeOffset="1395.96">4673 2796 336,'0'0'88,"0"0"-20,0 0 22,0 0-16,0 0-28,0 0-10,0 0-5,0 0 6,0 0-6,0 0-9,0 0 7,0 0-12,0 0-9,0 0-3,0 0-3,0 0-2,0 0 1,0 0-1,0 0-1,0 0 1,0 0-2,0 0 2,0 0-6,3 0 6,6 0 1,7 0 2,-1 0-3,3 0 0,1 0-1,1 0-1,2 0 1,2 0 1,4 0 0,2 2 0,9 2 0,6 2 0,7 1 0,3 0-1,3 1-2,5 1 4,1-1-1,5 1 1,5-1-1,7 1 0,4-2 0,3 1 1,0-2-2,0 0 0,3-1 1,3-1 1,-3 1-1,-5 0 2,-1 0-4,-4-3 2,-2 3 0,0 1 2,-6-2-2,9 1-1,-1 0 1,2 0 0,-1-1 0,3 0 0,-4-1-3,4 2 6,0-2-6,-2-1 2,1 1 1,-5-2 0,-1 2 3,-1-2-6,-2-1 6,-1 2-4,-2-1 1,4 3 0,0-4 1,0 3-1,-1 0-2,-4 0 2,-2-1 2,-2 0-2,2-2 0,-1 1 0,-7 2-2,2-3 1,-5 0 1,3 0 2,-1 0-2,-6 0 0,4 0 0,-9 0 6,-1 0-6,-5 0 3,-7 0-10,0 0 8,1 0-1,0 0 0,-1 0 3,0 0-3,-8 0 0,-1 0 0,-9 0-3,-6 0 0,-6 0 2,-6 0 1,0 0 0,0 0 4,0 0 1,0 0 5,0 0 4,0 0 8,0 0-10,0 0-1,0 0-7,0 0-4,0 0-1,0 0-1,0 0-27,0 0-26,0 0-48,0 0-132,-3 0-108</inkml:trace>
  <inkml:trace contextRef="#ctx0" brushRef="#br0" timeOffset="2635.48">10435 2825 371,'0'0'55,"0"0"-23,0 0 37,0 0-3,0 0-20,0 0-29,-15-6-17,15 6 4,0 0-8,0 0 4,0 0-12,3 0 7,9 0 5,6 0 0,4 0 0,8 0 5,3 0-4,6 0 10,4 0-3,-5 0-1,3 0-7,-1 0 0,-1 0-2,7 0 6,5 0-3,4 0 2,5-3-2,1 2 0,6-1 6,3 2 3,3 0-7,2 0-3,7 0 10,-3 0-9,3 0 0,9 0 6,4 0-6,4 0 4,1 0-5,0 0-2,-2 2 2,2 1 5,-2-1-5,-1 1-2,0-1 2,-1 3 5,-6-2-5,1 0 0,0 0 2,2-3 0,-2 3-2,-3-3 2,-4 2-2,-2 0 0,-3-2 0,0 1 4,3-1-4,-6 0 0,-2 0-1,0 0-4,-6 0 7,1 0-2,-8 0 3,-1 0-2,-5 0-1,-4 0 2,-2 0 0,3 0-1,-7 0-1,1 0 0,-1 0-1,-2-1 3,-4-3-2,3 1 6,1 0-2,5-1-3,1-1 4,3 1 1,-1 0 2,-2-2-3,-4 2-1,1 1 3,-4-1-7,-2 1 2,-1 0 6,-5 0-6,-1-1 2,-9 1-1,-6 2-1,-7 1 1,-5-1-2,-3 1 3,-3 0-3,0-2 8,0 2-4,0 0 21,0 0-19,0 0-1,0 0-6,0 0-5,0 0-39,-9 0-68,-5 4-86,-5 1-130</inkml:trace>
  <inkml:trace contextRef="#ctx0" brushRef="#br0" timeOffset="4712.74">18327 2774 374,'0'0'55,"0"0"-55,0 0-1,0 0 1,0 0 7,0 0-7,37-2 13,-26-1-5,2 3 9,-4 0-9,1 0-6,4 0-2,1 0 4,4 0-2,5 0 0,4 0 3,5 0-5,3 0 12,3 0 5,1 0 0,-2 0-8,1 0-6,-3 0 5,3 0 0,-6 0-2,-5 0-3,-2-2 6,0 2-8,0-1 4,1-1-4,-2 0 5,2-1-1,4-1-4,6-1 10,8-1 35,9 2-18,6 2-20,2 2-1,4 0-5,1 0-2,-2 0 0,3 0 3,2 0-3,6 0 2,-3 4 0,4 0 1,3 2-3,-1-1 0,-1 1 0,5 0 3,-1 1 2,3-2-1,6 0-1,3 0-3,3 0 2,1-1 1,2 1-1,-3-1 1,1 0-2,-1-1-1,-1 1-4,1 1 4,-3 0 0,3 0 5,-3-1-5,9 1-2,5 0 2,7-2 2,4-2-2,1 1 3,1-1-3,-3-1 0,3 0-1,-5 0-1,-1 0 2,-2 0 6,3 0-6,1 0-3,2 0 3,3 0 0,-1 0-2,-1-1 2,2-2 0,-3-3 0,-3 2 0,-1 1 5,1-3-5,2 3 0,3-2 0,1 2 2,1-3-2,-2 0-1,-6 1-4,0 0 4,-4 1 1,-5 2 0,-3-1 5,-1 0-3,2 0-2,2 0 0,1 2-1,1-3 1,-1-1 0,-1 2 0,3-2-5,-6 1 5,-2 1 2,-3 1 0,-7-1-2,-3 0 1,-7 0 0,0 0-1,-7 0 0,-4 1 0,-10-1-1,-12 0-2,-12 1 1,-11 1 1,-9-1 1,-10 1 0,-4 1 0,-2 0 0,0 0 8,0 0 0,0 0 2,0 0 9,0 0 2,0-2-12,0 2-7,1-1-1,2-1-1,3 2-4,6-3 3,5-2 1,9-1-1,9 1 1,6-3 0,7 3 0,4 0-6,2 1 5,-1-1 1,-4 3 1,-7 2-1,-7 0 0,-11 0 0,-8 0 0,-7 0 0,-4 0-1,-3 0-1,-2 0 2,0 0-1,0 0 4,0 0-5,0 0 2,0 0-1,0 0 0,0 0-4,0 0 5,0 0 0,0 0-1,0 0 1,0 0 2,0 0-2,0 0-39,0 0-62,0 4-100,-14-1-30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2-14T03:20:51.281"/>
    </inkml:context>
    <inkml:brush xml:id="br0">
      <inkml:brushProperty name="width" value="0.05292" units="cm"/>
      <inkml:brushProperty name="height" value="0.05292" units="cm"/>
      <inkml:brushProperty name="color" value="#FF0000"/>
    </inkml:brush>
  </inkml:definitions>
  <inkml:trace contextRef="#ctx0" brushRef="#br0">29206 2644 1022 0,'0'0'24'16,"0"0"19"-16,-105-18 24 16,66 23-14-16,-5 25-49 15,-4 14-1-15,-1 10 8 16,8 6-11-16,10 1 0 0,15-5 3 16,13-4-3-1,3-5 0-15,12-6 0 0,15-6 1 16,16-7-1-1,12-9 0-15,12-14-35 0,8-5-50 16,4-17-248-16</inkml:trace>
  <inkml:trace contextRef="#ctx0" brushRef="#br0" timeOffset="446.02">29516 2787 1046 0,'0'0'91'0,"0"0"-14"16,0 0-41-16,0 0-36 16,0 0-3-16,-21 82 3 0,20-37 0 15,1 0 0-15,0-3 0 16,0-5 1-16,0-6-1 16,0-6 4-16,0-8-1 15,1-7-3-15,1-6-8 16,-1-4-9-16,-1 0-3 15,2-11 18-15,-1-13-23 16,4-9-31-16,1-4 49 16,2-6 5-16,2-6 0 15,2-5-1-15,7-2 3 16,3 1 4-16,2 6-3 16,3 13 11-16,-2 11-9 0,-1 7-2 15,3 10-1 1,-3 5-2-16,0 3-1 0,-6 0 3 15,-8 7-7-15,-7 6 5 16,-3 3 0-16,-3 2 2 16,-23 6 35-16,-12 1-18 15,-5 1-2-15,3-4-11 16,7-1-4-16,13-4-66 16,12-5-100-16,8-8-239 15</inkml:trace>
  <inkml:trace contextRef="#ctx0" brushRef="#br0" timeOffset="614.41">30146 2766 1012 0,'0'0'89'0,"0"0"-88"15,0 0 10-15,0 0-9 16,97-3-4-16,-61 2-7 15,-14 1-190-15,-18 0-258 16</inkml:trace>
  <inkml:trace contextRef="#ctx0" brushRef="#br0" timeOffset="746.33">30131 2880 726 0,'0'0'80'0,"0"0"-57"0,0 0-21 16,0 0 4-1,0 0-6-15,85 19-15 0,-35-19-171 16</inkml:trace>
  <inkml:trace contextRef="#ctx0" brushRef="#br0" timeOffset="1229.5">30964 2695 1058 0,'0'0'58'0,"0"0"23"16,0 0-43-16,0 0-38 0,0 0 1 15,-39 78-1-15,31-38 3 16,2 2-3-16,-1 0 0 16,2-4 3-16,2-3-2 15,0-7 2-15,2-6-3 16,-1-7 0-16,1-6 0 15,1-7-25-15,0-2-31 16,0 0 26-16,0-14 27 16,0-8-50-16,0-7 30 15,0 0 19-15,0-7 2 16,0-2 0-16,0 0 1 16,0-2 1-16,1 6 5 0,4 5 2 15,2 6-4-15,8 7 4 16,7 3-7-16,11 3-4 15,11 3 0-15,8 7 4 16,4 0-4-16,-3 2 4 16,-10 13-1-16,-13 0 1 15,-17 1-5-15,-13 0 5 16,0 1 0-16,-30 0 21 16,-13 1 22-16,-11 0-43 15,2 0-11-15,10-6-116 16,13-6-301-16</inkml:trace>
  <inkml:trace contextRef="#ctx0" brushRef="#br0" timeOffset="1680.37">31608 2723 294 0,'0'0'889'15,"0"0"-884"-15,0 0-5 16,0 0 0-16,0 0 1 16,0 87 18-16,0-52-14 15,0-6-4-15,0-2-1 16,0-4 0-16,0-6 12 0,0-6-10 16,0-4 0-1,0-3 0-15,0-4-2 0,0 0-13 16,0 0 7-16,0-7 2 15,-3-10-48-15,-3-6 44 16,0-4 4-16,1 0 4 16,-2-5 0-16,4-2 1 15,3 0-1-15,0-5 8 16,0 4-2-16,10 1 7 16,9 6-10-16,7 5 4 15,4 9-6-15,3 7-2 16,0 7-5-16,-2 0 5 15,-3 12 2-15,-4 4 0 16,-6 0 9-16,-10-1-15 16,-8 1 8-16,0 1-3 0,-27 5 4 15,-24 1-4-15,-15 0-88 16,-13-6-390-16</inkml:trace>
  <inkml:trace contextRef="#ctx0" brushRef="#br0" timeOffset="2528.98">29512 2939 614 0,'0'0'34'15,"0"0"155"-15,0 0-65 16,0 0-54-16,0 0-61 15,0 0-9-15,-9-4-11 16,21 4 1-16,12 0 9 16,8-1 0-16,10-7 1 0,3-2 0 15,-2-4 0-15,2-1 1 16,-8-2 0-16,-5 0 1 16,-9 0 11-16,-6-1-8 15,-7-1 11-15,-5 1 23 16,-4-3-26-16,-1 1 7 15,0 0-14-15,0 3-4 16,0 5-2-16,-6 6-2 16,-9 6-8-16,-10 0-128 15,-14 2-198-15</inkml:trace>
  <inkml:trace contextRef="#ctx0" brushRef="#br0" timeOffset="42361.96">27588 3807 1028 0,'0'0'23'16,"0"0"27"-16,-34-79-13 15,34 68 19-15,0 4-19 16,0 5-21-16,0 2-9 15,0 0-6-15,0 0-1 16,0 0 0-16,0 0 1 16,0 0-1-16,0 0-8 15,0 0-24-15,0 0-12 16,0 4 16-16,-1 6 20 16,-6 2-17-16,0 2 3 15,-3 1-33-15,1 1-41 16,-1 1-18-16,4-5-85 15,1 0-25-15,3-5-158 16</inkml:trace>
  <inkml:trace contextRef="#ctx0" brushRef="#br0" timeOffset="42484.33">27588 3807 542 0</inkml:trace>
  <inkml:trace contextRef="#ctx0" brushRef="#br0" timeOffset="42667.61">27588 3807 542 0,'-55'-115'71'0,"51"101"39"0,1 4-16 0,1 6 9 0,2 3 7 15,0 1-67 1,0 0-43-16,0 21-9 0,0 17 9 16,0 17 21-16,0 9-3 15,3 5-3-15,3 0-7 16,0-3-4-16,-3-1-3 15,1-7 0-15,-4-7 0 16,0-6 1-16,0-10-1 16,0-8-2-16,0-10-46 15,0-11-115-15,0-6-135 16,10-23-269-16</inkml:trace>
  <inkml:trace contextRef="#ctx0" brushRef="#br0" timeOffset="43770.41">27793 3846 802 0,'0'0'104'0,"0"0"-31"15,0 0 35-15,0 0-106 16,0 0 9-16,0 0-11 16,0 79 4-16,3-45-2 15,1-1-1-15,4-8-1 16,-1-5 0-16,1-9 2 15,1-5-2-15,0-6 0 16,3 0-13-16,4-22-23 16,3-4-60-16,-2-5 23 15,-1 1 32-15,-4 3 19 0,-1 4 20 16,-3 7 2-16,-2 6 1 16,-1 7 5-16,1 3-6 15,3 0-3-15,7 20 2 16,8 15 2-16,6 13 11 15,4 13-6-15,2 11-4 16,0 8 1-16,-3 4 0 16,-11-2 1-16,-16-3-2 15,-6-8-3-15,-27-9 6 16,-19-9-10-16,-9-13 1 16,-3-10 4-16,4-11 0 15,11-12 6-15,8-7 20 16,13-2-4-16,5-16-14 15,10-9-5-15,7-10 4 16,0-9-1-16,23-10-6 0,15-10 3 16,16-6 2-16,12-2-5 15,11-5 0-15,-1 0-1 16,0 1 1-16,-9 9 4 16,-11 9-4-16,-17 13 1 15,-16 11-1-15,-15 11 1 16,-8 7 7-16,0 6 29 15,-8 7 28-15,-8 5-38 16,-2 0-26-16,-3 21-1 16,0 8 0-16,8 4-1 15,4 1 0-15,8 1-3 16,1-1 4-16,1-3-1 0,14-4 1 16,0-9-1-16,4-6-45 15,3-10-83-15,7-2-38 16,4-11-1-16,3-15-100 15,-1-4 56-15,1-6 174 16,-3 1 38-16,-1 0 93 16,-4 1 22-16,-4 3 1 15,-4 8 5-15,-6 8-46 16,-6 9-1-16,-7 6-22 16,2 0 6-16,0 0-45 15,1 4 31-15,4 6 9 16,-4 2-24-16,1-4-22 0,-2-4 1 15,-2-1-5-15,2-3 2 16,-3 0-3-16,0 0 7 16,0 0 14-16,0-1-1 15,0-11-22-15,-3 3 0 16,-6 1-2-16,-1 3-1 16,-5 5 3-16,0 0-6 15,-4 0 6-15,0 10 0 16,0 8 0-16,6 1 3 15,1 1-1-15,6 2 5 16,3-5-6-16,3-1 2 16,0-3-6-16,0-3 4 15,0-5-3-15,0-2 1 0,6-3 0 16,5 0 1 0,8-5 0-16,3-7 10 0,2 1-8 15,-5 3-2-15,1 5 1 16,-5 2-1-16,3 1 0 15,-2 0-2-15,3 0 0 16,-1 0-5-16,-4 1-158 16,-5-1-89-16</inkml:trace>
  <inkml:trace contextRef="#ctx0" brushRef="#br0" timeOffset="44052.73">28906 3828 513 0,'0'0'123'15,"0"0"-50"-15,0 0 64 0,0 0-109 16,0 0-19-16,0 0 13 16,82-4 2-16,-63 26-3 15,-3 4-7-15,-6-5 1 16,-4-4-9-16,-6-4-1 16,0-8 0-16,-3-5 5 15,-12 0 5-15,0-4-3 16,2-11-3-16,4-4-8 15,4-2-2-15,5 1 5 16,0-2-5-16,0 1 1 16,5-4 0-16,5 3-18 15,5 1-45-15,-3 1-94 16,-6 0-245-16</inkml:trace>
  <inkml:trace contextRef="#ctx0" brushRef="#br0" timeOffset="46252.85">30319 3800 956 0,'0'0'18'0,"0"0"-6"16,-12-78 80-16,4 67 0 0,2 7-27 16,1 4-36-16,-4 15-29 15,-14 25-1-15,-8 22 1 16,-6 14 4-16,1 12-2 16,9 3 6-16,9 0-3 15,12-5-5-15,6-9-3 16,7-11-9-16,19-13-40 15,11-15-48-15,5-21-61 16,1-17-199-16</inkml:trace>
  <inkml:trace contextRef="#ctx0" brushRef="#br0" timeOffset="46463.16">30658 4034 1052 0,'0'0'38'0,"0"0"4"16,0 0-39-16,0 0-3 15,-33 75 0-15,22-27 3 16,5 1-3-16,2-2 0 16,2-7 6-16,2-1-6 15,0-11-54-15,0-13-174 16,11-10-443-16</inkml:trace>
  <inkml:trace contextRef="#ctx0" brushRef="#br0" timeOffset="46615.5">30883 4191 694 0,'0'0'48'15,"0"0"-45"-15,110-33 0 16,-50 23 7-16,3 3-6 15,-7-1-4-15,-13-2-146 16</inkml:trace>
  <inkml:trace contextRef="#ctx0" brushRef="#br0" timeOffset="46831.53">31091 4037 985 0,'0'0'89'15,"0"0"0"-15,0 0-44 16,0 0-45-16,0 0 9 16,0 0-13-16,-25 91 8 15,17-49 3-15,2-3-7 16,-1 1 1-16,1-3-2 16,2-2-1-16,4-8-106 15,0-15-162-15,1-12-574 16</inkml:trace>
  <inkml:trace contextRef="#ctx0" brushRef="#br0" timeOffset="47154.7">31596 3842 1051 0,'0'0'17'0,"0"0"14"16,0 0-12-16,0 0-17 15,0 0-2-15,0 0 0 16,102 82 7-16,-77-41-7 16,-8 0 1-16,-10-7-2 0,-7-6-6 15,0-8-1 1,-15-12-11-16,-3-8 15 0,3 0-1 16,7-14 5-16,7-11 0 15,1-2-1-15,8-4 1 16,20-2 0-16,9-1 3 15,12 4-2-15,5 1-1 16,-2 6-3-16,-1 11 1 16,-9 8-51-16,-12 4-149 15,-19 1-384-15</inkml:trace>
  <inkml:trace contextRef="#ctx0" brushRef="#br0" timeOffset="47379.14">31551 4409 1097 0,'0'0'24'16,"0"0"-15"-16,0 0-7 16,95-45 27-16,-14 24-18 15,13 1-6-15,0 3 1 16,-6 2-4-16,-13 4-2 15,-11 2 0-15,-12 8-10 16,-13 1-169-16,-24 0-204 16</inkml:trace>
  <inkml:trace contextRef="#ctx0" brushRef="#br0" timeOffset="47971.99">31624 4777 1005 0,'0'0'16'0,"0"0"49"16,0 0 10-16,0 0-25 16,0 0-37-16,0 0-13 15,-4-67-3-15,22 59 3 16,-2 4-1-16,-2 4 1 0,0 0 0 15,-2 2 0 1,-2 15 0-16,-2 5 0 0,-3 4 0 16,-5 1-14-16,0 1 2 15,0-1-8-15,-12-3-2 16,0-6-12-16,4-7 4 16,4-5-1-16,2-6 8 15,2 0 22-15,0-15 1 16,0-8-16-16,5-4 13 15,15-1-3-15,3 1 6 16,6 5-2-16,0 6 1 16,-2 6 1-16,-3 9 0 15,-7 1-2-15,-4 0-4 16,-3 11-2-16,-2 5 8 0,-1-1 0 16,-4 1 0-16,-1-4 2 15,-1-3-2-15,2-5 0 16,0-4-17-16,6 0-17 15,4-10 9-15,6-11 6 16,4 0 6-16,3 1 9 16,-1 3 8-16,-4 6 1 15,-3 2 13-15,-7 7 13 16,-1 2-16-16,-4 0 2 16,1 0-15-16,2 12-1 15,-2 2 0-15,0 2-1 16,-4-5-21-16,0-6-212 15</inkml:trace>
  <inkml:trace contextRef="#ctx0" brushRef="#br0" timeOffset="48286.93">32370 3656 926 0,'0'0'156'0,"0"0"-119"15,0 0-37-15,0 0 0 0,0 0-14 16,48 128 14-16,-14-36 1 16,-1 18 12-16,-5 9 3 15,-8 5-8-15,-8-4-6 16,-9-17 2-16,-3-19 9 15,-12-21-13-15,-15-16 3 16,-10-13-8-16,-5-8-5 16,1-9-55-16,6-13-137 15,5-4-274-15</inkml:trace>
  <inkml:trace contextRef="#ctx0" brushRef="#br0" timeOffset="48852.82">32590 3406 809 0,'0'0'36'16,"0"0"-24"-16,0 0-12 16,0 0-4-16,0 0-7 0,0 0 11 15,0 44 0 1,0-30 0-16,0-4 0 0,0-2 0 16,0-3 1-16,0-4 1 15,0-1 8-15,0 0-1 16,0 0 20-16,0-1 31 15,0-11-53-15,0 0-7 16,0 0 0-16,0 4-1 16,0 4-2-16,1 2 3 15,-1 2 5-15,2 0-5 16,-1 0-2-16,5 2-15 16,1 8 17-16,2-2 0 15,-1-1 1-15,-1-3-1 16,-2-2 0-16,-4-1 0 15,1-1 0-15,4 0 4 16,3 0-2-16,7-11-2 16,6-2 0-16,0 3-1 0,-3 3-2 15,-6 3 1-15,-7 4 1 16,-2 0 0-16,0 4-7 16,-1 16-9-16,0 7 16 15,-2 5 1-15,-1 5 0 16,0-1-24-16,-16-6-273 15</inkml:trace>
  <inkml:trace contextRef="#ctx0" brushRef="#br0" timeOffset="49096.32">32694 4095 824 0,'0'0'0'0,"0"0"0"15,0 0-2-15,82-18-1 16,-52 12-52-16,-8-1-207 15</inkml:trace>
  <inkml:trace contextRef="#ctx0" brushRef="#br0" timeOffset="49285.07">32997 3966 1039 0,'0'0'72'16,"0"0"-35"-16,0 0 11 15,0 0-48-15,0 0-4 16,0 0 4-16,0 72 0 16,0-43-28-16,-4-7-172 15,-16-9-458-15</inkml:trace>
  <inkml:trace contextRef="#ctx0" brushRef="#br0" timeOffset="55245.83">27939 2981 273 0,'0'0'653'0,"0"0"-636"15,0 0-3-15,72-76-13 16,-40 75 10-16,10 1 4 16,10 3-9-16,7 15-2 15,-4 5-4-15,-1 2 1 16,-7 5-2-16,-5 1 1 15,-9 1-58-15,-9-1-155 16,-14-11-63-16</inkml:trace>
  <inkml:trace contextRef="#ctx0" brushRef="#br0" timeOffset="55437.97">28317 2936 580 0,'0'0'14'16,"0"0"-14"-16,0 0-13 15,0 0 13-15,-111 65-6 16,53-14 6-16,-2 4-21 16,4-2-190-16</inkml:trace>
  <inkml:trace contextRef="#ctx0" brushRef="#br0" timeOffset="55795.4">27841 4696 1014 0,'0'0'30'15,"0"0"-29"-15,0 0-1 16,0 0-7-16,0 0 1 16,0 0 3-16,91 69-1 15,-58-32-38-15,-5-5-136 16,-10-8-75-16</inkml:trace>
  <inkml:trace contextRef="#ctx0" brushRef="#br0" timeOffset="55919.47">27958 4744 747 0,'0'0'104'0,"0"0"-91"16,0 0-11-1,0 0 10-15,0 0-12 0,-86 40-23 16,56-1-229-16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3BB2B-9E56-459F-812B-0B702921AED9}" type="datetimeFigureOut">
              <a:rPr lang="en-IN" smtClean="0"/>
              <a:t>12-02-2024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6CBB0-71F7-4314-9045-AFE5662D4EEA}" type="slidenum">
              <a:rPr lang="en-IN" smtClean="0"/>
              <a:t>‹#›</a:t>
            </a:fld>
            <a:endParaRPr lang="en-IN"/>
          </a:p>
        </p:txBody>
      </p:sp>
    </p:spTree>
    <p:extLst>
      <p:ext uri="{BB962C8B-B14F-4D97-AF65-F5344CB8AC3E}">
        <p14:creationId xmlns:p14="http://schemas.microsoft.com/office/powerpoint/2010/main" val="202862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2393-BE1E-954F-BAF5-493562846F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1834DD-094F-BA6E-CDEF-E0D024E99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724ADA-B7F7-2D96-417C-A03644195C53}"/>
              </a:ext>
            </a:extLst>
          </p:cNvPr>
          <p:cNvSpPr>
            <a:spLocks noGrp="1"/>
          </p:cNvSpPr>
          <p:nvPr>
            <p:ph type="dt" sz="half" idx="10"/>
          </p:nvPr>
        </p:nvSpPr>
        <p:spPr/>
        <p:txBody>
          <a:bodyPr/>
          <a:lstStyle/>
          <a:p>
            <a:fld id="{4426BABE-9EE3-46E2-B852-D1191C0A3373}" type="datetimeFigureOut">
              <a:rPr lang="en-IN" smtClean="0"/>
              <a:t>12-02-2024</a:t>
            </a:fld>
            <a:endParaRPr lang="en-IN"/>
          </a:p>
        </p:txBody>
      </p:sp>
      <p:sp>
        <p:nvSpPr>
          <p:cNvPr id="5" name="Footer Placeholder 4">
            <a:extLst>
              <a:ext uri="{FF2B5EF4-FFF2-40B4-BE49-F238E27FC236}">
                <a16:creationId xmlns:a16="http://schemas.microsoft.com/office/drawing/2014/main" id="{C136D3C9-52C3-126E-2F92-F3D9B7C8A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A7F5F6-BDFD-B715-FB53-A64F2F2B8403}"/>
              </a:ext>
            </a:extLst>
          </p:cNvPr>
          <p:cNvSpPr>
            <a:spLocks noGrp="1"/>
          </p:cNvSpPr>
          <p:nvPr>
            <p:ph type="sldNum" sz="quarter" idx="12"/>
          </p:nvPr>
        </p:nvSpPr>
        <p:spPr/>
        <p:txBody>
          <a:bodyPr/>
          <a:lstStyle/>
          <a:p>
            <a:fld id="{81112FBA-0E4B-4B13-A1DA-901D33F05683}" type="slidenum">
              <a:rPr lang="en-IN" smtClean="0"/>
              <a:t>‹#›</a:t>
            </a:fld>
            <a:endParaRPr lang="en-IN"/>
          </a:p>
        </p:txBody>
      </p:sp>
    </p:spTree>
    <p:extLst>
      <p:ext uri="{BB962C8B-B14F-4D97-AF65-F5344CB8AC3E}">
        <p14:creationId xmlns:p14="http://schemas.microsoft.com/office/powerpoint/2010/main" val="205677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709B-0A98-F50D-329E-C194ED711E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88634E-0251-B60A-185E-42FB7A4CE2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724CD7-38AA-5DAF-7101-52095179E141}"/>
              </a:ext>
            </a:extLst>
          </p:cNvPr>
          <p:cNvSpPr>
            <a:spLocks noGrp="1"/>
          </p:cNvSpPr>
          <p:nvPr>
            <p:ph type="dt" sz="half" idx="10"/>
          </p:nvPr>
        </p:nvSpPr>
        <p:spPr/>
        <p:txBody>
          <a:bodyPr/>
          <a:lstStyle/>
          <a:p>
            <a:fld id="{4426BABE-9EE3-46E2-B852-D1191C0A3373}" type="datetimeFigureOut">
              <a:rPr lang="en-IN" smtClean="0"/>
              <a:t>12-02-2024</a:t>
            </a:fld>
            <a:endParaRPr lang="en-IN"/>
          </a:p>
        </p:txBody>
      </p:sp>
      <p:sp>
        <p:nvSpPr>
          <p:cNvPr id="5" name="Footer Placeholder 4">
            <a:extLst>
              <a:ext uri="{FF2B5EF4-FFF2-40B4-BE49-F238E27FC236}">
                <a16:creationId xmlns:a16="http://schemas.microsoft.com/office/drawing/2014/main" id="{425ED2A2-57A8-DE55-D37A-8BC0E4A38A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F9BD7F-C0EB-490C-2564-E858DD5511D6}"/>
              </a:ext>
            </a:extLst>
          </p:cNvPr>
          <p:cNvSpPr>
            <a:spLocks noGrp="1"/>
          </p:cNvSpPr>
          <p:nvPr>
            <p:ph type="sldNum" sz="quarter" idx="12"/>
          </p:nvPr>
        </p:nvSpPr>
        <p:spPr/>
        <p:txBody>
          <a:bodyPr/>
          <a:lstStyle/>
          <a:p>
            <a:fld id="{81112FBA-0E4B-4B13-A1DA-901D33F05683}" type="slidenum">
              <a:rPr lang="en-IN" smtClean="0"/>
              <a:t>‹#›</a:t>
            </a:fld>
            <a:endParaRPr lang="en-IN"/>
          </a:p>
        </p:txBody>
      </p:sp>
    </p:spTree>
    <p:extLst>
      <p:ext uri="{BB962C8B-B14F-4D97-AF65-F5344CB8AC3E}">
        <p14:creationId xmlns:p14="http://schemas.microsoft.com/office/powerpoint/2010/main" val="190316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7BBC2-09F3-770E-F2D4-289D1C0E54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32774A-576C-1487-DC66-BC9370758D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E557C4-F5E6-E0AE-D9E9-13CC4FBA415C}"/>
              </a:ext>
            </a:extLst>
          </p:cNvPr>
          <p:cNvSpPr>
            <a:spLocks noGrp="1"/>
          </p:cNvSpPr>
          <p:nvPr>
            <p:ph type="dt" sz="half" idx="10"/>
          </p:nvPr>
        </p:nvSpPr>
        <p:spPr/>
        <p:txBody>
          <a:bodyPr/>
          <a:lstStyle/>
          <a:p>
            <a:fld id="{4426BABE-9EE3-46E2-B852-D1191C0A3373}" type="datetimeFigureOut">
              <a:rPr lang="en-IN" smtClean="0"/>
              <a:t>12-02-2024</a:t>
            </a:fld>
            <a:endParaRPr lang="en-IN"/>
          </a:p>
        </p:txBody>
      </p:sp>
      <p:sp>
        <p:nvSpPr>
          <p:cNvPr id="5" name="Footer Placeholder 4">
            <a:extLst>
              <a:ext uri="{FF2B5EF4-FFF2-40B4-BE49-F238E27FC236}">
                <a16:creationId xmlns:a16="http://schemas.microsoft.com/office/drawing/2014/main" id="{90441BB2-5B40-7DC1-69D0-094BC9670B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FB81E-FAAB-F193-8482-7278ED2388B6}"/>
              </a:ext>
            </a:extLst>
          </p:cNvPr>
          <p:cNvSpPr>
            <a:spLocks noGrp="1"/>
          </p:cNvSpPr>
          <p:nvPr>
            <p:ph type="sldNum" sz="quarter" idx="12"/>
          </p:nvPr>
        </p:nvSpPr>
        <p:spPr/>
        <p:txBody>
          <a:bodyPr/>
          <a:lstStyle/>
          <a:p>
            <a:fld id="{81112FBA-0E4B-4B13-A1DA-901D33F05683}" type="slidenum">
              <a:rPr lang="en-IN" smtClean="0"/>
              <a:t>‹#›</a:t>
            </a:fld>
            <a:endParaRPr lang="en-IN"/>
          </a:p>
        </p:txBody>
      </p:sp>
    </p:spTree>
    <p:extLst>
      <p:ext uri="{BB962C8B-B14F-4D97-AF65-F5344CB8AC3E}">
        <p14:creationId xmlns:p14="http://schemas.microsoft.com/office/powerpoint/2010/main" val="4802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6316-A2D4-6FF9-55F3-D11BC96BF6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950280-92CA-DAF3-6E79-1561E74A1F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DB4316-486C-1BAC-B7A8-0848131B5D67}"/>
              </a:ext>
            </a:extLst>
          </p:cNvPr>
          <p:cNvSpPr>
            <a:spLocks noGrp="1"/>
          </p:cNvSpPr>
          <p:nvPr>
            <p:ph type="dt" sz="half" idx="10"/>
          </p:nvPr>
        </p:nvSpPr>
        <p:spPr/>
        <p:txBody>
          <a:bodyPr/>
          <a:lstStyle/>
          <a:p>
            <a:fld id="{4426BABE-9EE3-46E2-B852-D1191C0A3373}" type="datetimeFigureOut">
              <a:rPr lang="en-IN" smtClean="0"/>
              <a:t>12-02-2024</a:t>
            </a:fld>
            <a:endParaRPr lang="en-IN"/>
          </a:p>
        </p:txBody>
      </p:sp>
      <p:sp>
        <p:nvSpPr>
          <p:cNvPr id="5" name="Footer Placeholder 4">
            <a:extLst>
              <a:ext uri="{FF2B5EF4-FFF2-40B4-BE49-F238E27FC236}">
                <a16:creationId xmlns:a16="http://schemas.microsoft.com/office/drawing/2014/main" id="{154DAB07-5633-C700-1B8F-7C3A3075B7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B7015-9312-5DBC-A1AD-CA7C1E612E94}"/>
              </a:ext>
            </a:extLst>
          </p:cNvPr>
          <p:cNvSpPr>
            <a:spLocks noGrp="1"/>
          </p:cNvSpPr>
          <p:nvPr>
            <p:ph type="sldNum" sz="quarter" idx="12"/>
          </p:nvPr>
        </p:nvSpPr>
        <p:spPr/>
        <p:txBody>
          <a:bodyPr/>
          <a:lstStyle/>
          <a:p>
            <a:fld id="{81112FBA-0E4B-4B13-A1DA-901D33F05683}" type="slidenum">
              <a:rPr lang="en-IN" smtClean="0"/>
              <a:t>‹#›</a:t>
            </a:fld>
            <a:endParaRPr lang="en-IN"/>
          </a:p>
        </p:txBody>
      </p:sp>
    </p:spTree>
    <p:extLst>
      <p:ext uri="{BB962C8B-B14F-4D97-AF65-F5344CB8AC3E}">
        <p14:creationId xmlns:p14="http://schemas.microsoft.com/office/powerpoint/2010/main" val="43626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D695-17C0-7D1B-DE09-E631A484FA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BF4B40-4C94-A348-4878-6C1DBFAA5D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C3BA8F-16F0-3EFF-2187-56C2D32C2AB8}"/>
              </a:ext>
            </a:extLst>
          </p:cNvPr>
          <p:cNvSpPr>
            <a:spLocks noGrp="1"/>
          </p:cNvSpPr>
          <p:nvPr>
            <p:ph type="dt" sz="half" idx="10"/>
          </p:nvPr>
        </p:nvSpPr>
        <p:spPr/>
        <p:txBody>
          <a:bodyPr/>
          <a:lstStyle/>
          <a:p>
            <a:fld id="{4426BABE-9EE3-46E2-B852-D1191C0A3373}" type="datetimeFigureOut">
              <a:rPr lang="en-IN" smtClean="0"/>
              <a:t>12-02-2024</a:t>
            </a:fld>
            <a:endParaRPr lang="en-IN"/>
          </a:p>
        </p:txBody>
      </p:sp>
      <p:sp>
        <p:nvSpPr>
          <p:cNvPr id="5" name="Footer Placeholder 4">
            <a:extLst>
              <a:ext uri="{FF2B5EF4-FFF2-40B4-BE49-F238E27FC236}">
                <a16:creationId xmlns:a16="http://schemas.microsoft.com/office/drawing/2014/main" id="{66FD2088-1447-8067-AEE4-6AB1EF0C1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AD013-AEAC-90F8-2EDE-7C37E9B74690}"/>
              </a:ext>
            </a:extLst>
          </p:cNvPr>
          <p:cNvSpPr>
            <a:spLocks noGrp="1"/>
          </p:cNvSpPr>
          <p:nvPr>
            <p:ph type="sldNum" sz="quarter" idx="12"/>
          </p:nvPr>
        </p:nvSpPr>
        <p:spPr/>
        <p:txBody>
          <a:bodyPr/>
          <a:lstStyle/>
          <a:p>
            <a:fld id="{81112FBA-0E4B-4B13-A1DA-901D33F05683}" type="slidenum">
              <a:rPr lang="en-IN" smtClean="0"/>
              <a:t>‹#›</a:t>
            </a:fld>
            <a:endParaRPr lang="en-IN"/>
          </a:p>
        </p:txBody>
      </p:sp>
    </p:spTree>
    <p:extLst>
      <p:ext uri="{BB962C8B-B14F-4D97-AF65-F5344CB8AC3E}">
        <p14:creationId xmlns:p14="http://schemas.microsoft.com/office/powerpoint/2010/main" val="4027969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C30B-8A6E-0B24-9E8F-7C55BBCF4C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2AC5E3-5FF6-F3D5-DD4C-579204D158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01EEC2-A0A0-99B2-ABCE-BBDFA4D3A4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62F44A-9A98-CE98-F616-2241ED591ED8}"/>
              </a:ext>
            </a:extLst>
          </p:cNvPr>
          <p:cNvSpPr>
            <a:spLocks noGrp="1"/>
          </p:cNvSpPr>
          <p:nvPr>
            <p:ph type="dt" sz="half" idx="10"/>
          </p:nvPr>
        </p:nvSpPr>
        <p:spPr/>
        <p:txBody>
          <a:bodyPr/>
          <a:lstStyle/>
          <a:p>
            <a:fld id="{4426BABE-9EE3-46E2-B852-D1191C0A3373}" type="datetimeFigureOut">
              <a:rPr lang="en-IN" smtClean="0"/>
              <a:t>12-02-2024</a:t>
            </a:fld>
            <a:endParaRPr lang="en-IN"/>
          </a:p>
        </p:txBody>
      </p:sp>
      <p:sp>
        <p:nvSpPr>
          <p:cNvPr id="6" name="Footer Placeholder 5">
            <a:extLst>
              <a:ext uri="{FF2B5EF4-FFF2-40B4-BE49-F238E27FC236}">
                <a16:creationId xmlns:a16="http://schemas.microsoft.com/office/drawing/2014/main" id="{C2462983-9D39-57BD-F393-0C951A26C4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706B6-963C-62C4-022B-EF5413B3D37F}"/>
              </a:ext>
            </a:extLst>
          </p:cNvPr>
          <p:cNvSpPr>
            <a:spLocks noGrp="1"/>
          </p:cNvSpPr>
          <p:nvPr>
            <p:ph type="sldNum" sz="quarter" idx="12"/>
          </p:nvPr>
        </p:nvSpPr>
        <p:spPr/>
        <p:txBody>
          <a:bodyPr/>
          <a:lstStyle/>
          <a:p>
            <a:fld id="{81112FBA-0E4B-4B13-A1DA-901D33F05683}" type="slidenum">
              <a:rPr lang="en-IN" smtClean="0"/>
              <a:t>‹#›</a:t>
            </a:fld>
            <a:endParaRPr lang="en-IN"/>
          </a:p>
        </p:txBody>
      </p:sp>
    </p:spTree>
    <p:extLst>
      <p:ext uri="{BB962C8B-B14F-4D97-AF65-F5344CB8AC3E}">
        <p14:creationId xmlns:p14="http://schemas.microsoft.com/office/powerpoint/2010/main" val="3074717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3E95-BBF4-70AD-6D9D-1C258F12A2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35474D-841A-1682-F268-6EB81F4CF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85DE85-3415-B936-BD79-7BFA638667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0B1589-A4FD-F155-1C75-E10162EEBF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EDF7F7-E663-D0AA-862B-5213C50D5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B06D92-102E-936E-525B-F7F786E2D2D9}"/>
              </a:ext>
            </a:extLst>
          </p:cNvPr>
          <p:cNvSpPr>
            <a:spLocks noGrp="1"/>
          </p:cNvSpPr>
          <p:nvPr>
            <p:ph type="dt" sz="half" idx="10"/>
          </p:nvPr>
        </p:nvSpPr>
        <p:spPr/>
        <p:txBody>
          <a:bodyPr/>
          <a:lstStyle/>
          <a:p>
            <a:fld id="{4426BABE-9EE3-46E2-B852-D1191C0A3373}" type="datetimeFigureOut">
              <a:rPr lang="en-IN" smtClean="0"/>
              <a:t>12-02-2024</a:t>
            </a:fld>
            <a:endParaRPr lang="en-IN"/>
          </a:p>
        </p:txBody>
      </p:sp>
      <p:sp>
        <p:nvSpPr>
          <p:cNvPr id="8" name="Footer Placeholder 7">
            <a:extLst>
              <a:ext uri="{FF2B5EF4-FFF2-40B4-BE49-F238E27FC236}">
                <a16:creationId xmlns:a16="http://schemas.microsoft.com/office/drawing/2014/main" id="{71727B69-4CD2-3AF3-0A78-A4B1BFFA15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7CE079-8F2F-25EF-4FAE-08B09E4F780D}"/>
              </a:ext>
            </a:extLst>
          </p:cNvPr>
          <p:cNvSpPr>
            <a:spLocks noGrp="1"/>
          </p:cNvSpPr>
          <p:nvPr>
            <p:ph type="sldNum" sz="quarter" idx="12"/>
          </p:nvPr>
        </p:nvSpPr>
        <p:spPr/>
        <p:txBody>
          <a:bodyPr/>
          <a:lstStyle/>
          <a:p>
            <a:fld id="{81112FBA-0E4B-4B13-A1DA-901D33F05683}" type="slidenum">
              <a:rPr lang="en-IN" smtClean="0"/>
              <a:t>‹#›</a:t>
            </a:fld>
            <a:endParaRPr lang="en-IN"/>
          </a:p>
        </p:txBody>
      </p:sp>
    </p:spTree>
    <p:extLst>
      <p:ext uri="{BB962C8B-B14F-4D97-AF65-F5344CB8AC3E}">
        <p14:creationId xmlns:p14="http://schemas.microsoft.com/office/powerpoint/2010/main" val="321051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6F7A-847C-CAB2-0081-9BF60A3C5B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051301-6914-389F-759A-DEDDA3B7FD31}"/>
              </a:ext>
            </a:extLst>
          </p:cNvPr>
          <p:cNvSpPr>
            <a:spLocks noGrp="1"/>
          </p:cNvSpPr>
          <p:nvPr>
            <p:ph type="dt" sz="half" idx="10"/>
          </p:nvPr>
        </p:nvSpPr>
        <p:spPr/>
        <p:txBody>
          <a:bodyPr/>
          <a:lstStyle/>
          <a:p>
            <a:fld id="{4426BABE-9EE3-46E2-B852-D1191C0A3373}" type="datetimeFigureOut">
              <a:rPr lang="en-IN" smtClean="0"/>
              <a:t>12-02-2024</a:t>
            </a:fld>
            <a:endParaRPr lang="en-IN"/>
          </a:p>
        </p:txBody>
      </p:sp>
      <p:sp>
        <p:nvSpPr>
          <p:cNvPr id="4" name="Footer Placeholder 3">
            <a:extLst>
              <a:ext uri="{FF2B5EF4-FFF2-40B4-BE49-F238E27FC236}">
                <a16:creationId xmlns:a16="http://schemas.microsoft.com/office/drawing/2014/main" id="{35274C58-6223-AA96-8F61-C7A05FB4E2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69B93F-AFDF-7F88-2365-8144619D3221}"/>
              </a:ext>
            </a:extLst>
          </p:cNvPr>
          <p:cNvSpPr>
            <a:spLocks noGrp="1"/>
          </p:cNvSpPr>
          <p:nvPr>
            <p:ph type="sldNum" sz="quarter" idx="12"/>
          </p:nvPr>
        </p:nvSpPr>
        <p:spPr/>
        <p:txBody>
          <a:bodyPr/>
          <a:lstStyle/>
          <a:p>
            <a:fld id="{81112FBA-0E4B-4B13-A1DA-901D33F05683}" type="slidenum">
              <a:rPr lang="en-IN" smtClean="0"/>
              <a:t>‹#›</a:t>
            </a:fld>
            <a:endParaRPr lang="en-IN"/>
          </a:p>
        </p:txBody>
      </p:sp>
    </p:spTree>
    <p:extLst>
      <p:ext uri="{BB962C8B-B14F-4D97-AF65-F5344CB8AC3E}">
        <p14:creationId xmlns:p14="http://schemas.microsoft.com/office/powerpoint/2010/main" val="93618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C9A244-89B7-34A0-F617-39BCF712900F}"/>
              </a:ext>
            </a:extLst>
          </p:cNvPr>
          <p:cNvSpPr>
            <a:spLocks noGrp="1"/>
          </p:cNvSpPr>
          <p:nvPr>
            <p:ph type="dt" sz="half" idx="10"/>
          </p:nvPr>
        </p:nvSpPr>
        <p:spPr/>
        <p:txBody>
          <a:bodyPr/>
          <a:lstStyle/>
          <a:p>
            <a:fld id="{4426BABE-9EE3-46E2-B852-D1191C0A3373}" type="datetimeFigureOut">
              <a:rPr lang="en-IN" smtClean="0"/>
              <a:t>12-02-2024</a:t>
            </a:fld>
            <a:endParaRPr lang="en-IN"/>
          </a:p>
        </p:txBody>
      </p:sp>
      <p:sp>
        <p:nvSpPr>
          <p:cNvPr id="3" name="Footer Placeholder 2">
            <a:extLst>
              <a:ext uri="{FF2B5EF4-FFF2-40B4-BE49-F238E27FC236}">
                <a16:creationId xmlns:a16="http://schemas.microsoft.com/office/drawing/2014/main" id="{38F478F3-AA42-473D-6599-C5DC281EC0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995925-F209-3552-EFDD-7DBD3AC0348B}"/>
              </a:ext>
            </a:extLst>
          </p:cNvPr>
          <p:cNvSpPr>
            <a:spLocks noGrp="1"/>
          </p:cNvSpPr>
          <p:nvPr>
            <p:ph type="sldNum" sz="quarter" idx="12"/>
          </p:nvPr>
        </p:nvSpPr>
        <p:spPr/>
        <p:txBody>
          <a:bodyPr/>
          <a:lstStyle/>
          <a:p>
            <a:fld id="{81112FBA-0E4B-4B13-A1DA-901D33F05683}" type="slidenum">
              <a:rPr lang="en-IN" smtClean="0"/>
              <a:t>‹#›</a:t>
            </a:fld>
            <a:endParaRPr lang="en-IN"/>
          </a:p>
        </p:txBody>
      </p:sp>
    </p:spTree>
    <p:extLst>
      <p:ext uri="{BB962C8B-B14F-4D97-AF65-F5344CB8AC3E}">
        <p14:creationId xmlns:p14="http://schemas.microsoft.com/office/powerpoint/2010/main" val="1139755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1DDF-03DD-3836-BB2C-6475F286B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207642-A400-B72F-FBC4-820B7782E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B4FC1C-BE03-0266-F9F9-1A5062016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5F6CEF-A899-2813-9A30-A7891EC10848}"/>
              </a:ext>
            </a:extLst>
          </p:cNvPr>
          <p:cNvSpPr>
            <a:spLocks noGrp="1"/>
          </p:cNvSpPr>
          <p:nvPr>
            <p:ph type="dt" sz="half" idx="10"/>
          </p:nvPr>
        </p:nvSpPr>
        <p:spPr/>
        <p:txBody>
          <a:bodyPr/>
          <a:lstStyle/>
          <a:p>
            <a:fld id="{4426BABE-9EE3-46E2-B852-D1191C0A3373}" type="datetimeFigureOut">
              <a:rPr lang="en-IN" smtClean="0"/>
              <a:t>12-02-2024</a:t>
            </a:fld>
            <a:endParaRPr lang="en-IN"/>
          </a:p>
        </p:txBody>
      </p:sp>
      <p:sp>
        <p:nvSpPr>
          <p:cNvPr id="6" name="Footer Placeholder 5">
            <a:extLst>
              <a:ext uri="{FF2B5EF4-FFF2-40B4-BE49-F238E27FC236}">
                <a16:creationId xmlns:a16="http://schemas.microsoft.com/office/drawing/2014/main" id="{D6765A01-8D85-710B-032C-EA2394BB6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8AFD0A-F47D-16A7-2983-C77C1FCE63EE}"/>
              </a:ext>
            </a:extLst>
          </p:cNvPr>
          <p:cNvSpPr>
            <a:spLocks noGrp="1"/>
          </p:cNvSpPr>
          <p:nvPr>
            <p:ph type="sldNum" sz="quarter" idx="12"/>
          </p:nvPr>
        </p:nvSpPr>
        <p:spPr/>
        <p:txBody>
          <a:bodyPr/>
          <a:lstStyle/>
          <a:p>
            <a:fld id="{81112FBA-0E4B-4B13-A1DA-901D33F05683}" type="slidenum">
              <a:rPr lang="en-IN" smtClean="0"/>
              <a:t>‹#›</a:t>
            </a:fld>
            <a:endParaRPr lang="en-IN"/>
          </a:p>
        </p:txBody>
      </p:sp>
    </p:spTree>
    <p:extLst>
      <p:ext uri="{BB962C8B-B14F-4D97-AF65-F5344CB8AC3E}">
        <p14:creationId xmlns:p14="http://schemas.microsoft.com/office/powerpoint/2010/main" val="189470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FA9F-72AD-F53C-AB6A-6FFD480FF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B48C86-14FB-7B20-E158-28912DD8F1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B9C0AF-1FE4-CAAC-C664-A273AF251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E9901-48E1-22C3-CF7E-00BF6E607FB2}"/>
              </a:ext>
            </a:extLst>
          </p:cNvPr>
          <p:cNvSpPr>
            <a:spLocks noGrp="1"/>
          </p:cNvSpPr>
          <p:nvPr>
            <p:ph type="dt" sz="half" idx="10"/>
          </p:nvPr>
        </p:nvSpPr>
        <p:spPr/>
        <p:txBody>
          <a:bodyPr/>
          <a:lstStyle/>
          <a:p>
            <a:fld id="{4426BABE-9EE3-46E2-B852-D1191C0A3373}" type="datetimeFigureOut">
              <a:rPr lang="en-IN" smtClean="0"/>
              <a:t>12-02-2024</a:t>
            </a:fld>
            <a:endParaRPr lang="en-IN"/>
          </a:p>
        </p:txBody>
      </p:sp>
      <p:sp>
        <p:nvSpPr>
          <p:cNvPr id="6" name="Footer Placeholder 5">
            <a:extLst>
              <a:ext uri="{FF2B5EF4-FFF2-40B4-BE49-F238E27FC236}">
                <a16:creationId xmlns:a16="http://schemas.microsoft.com/office/drawing/2014/main" id="{2574948D-9A3E-E43D-75EE-6A780C0558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4B423A-481F-0985-B281-552071D673CA}"/>
              </a:ext>
            </a:extLst>
          </p:cNvPr>
          <p:cNvSpPr>
            <a:spLocks noGrp="1"/>
          </p:cNvSpPr>
          <p:nvPr>
            <p:ph type="sldNum" sz="quarter" idx="12"/>
          </p:nvPr>
        </p:nvSpPr>
        <p:spPr/>
        <p:txBody>
          <a:bodyPr/>
          <a:lstStyle/>
          <a:p>
            <a:fld id="{81112FBA-0E4B-4B13-A1DA-901D33F05683}" type="slidenum">
              <a:rPr lang="en-IN" smtClean="0"/>
              <a:t>‹#›</a:t>
            </a:fld>
            <a:endParaRPr lang="en-IN"/>
          </a:p>
        </p:txBody>
      </p:sp>
    </p:spTree>
    <p:extLst>
      <p:ext uri="{BB962C8B-B14F-4D97-AF65-F5344CB8AC3E}">
        <p14:creationId xmlns:p14="http://schemas.microsoft.com/office/powerpoint/2010/main" val="281831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450371-446F-D3D2-0C48-4B2B0FB593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1DD36D-D818-3F08-333E-AE9551A623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BBE6E4-9862-AB78-09DD-EE0C869B7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6BABE-9EE3-46E2-B852-D1191C0A3373}" type="datetimeFigureOut">
              <a:rPr lang="en-IN" smtClean="0"/>
              <a:t>12-02-2024</a:t>
            </a:fld>
            <a:endParaRPr lang="en-IN"/>
          </a:p>
        </p:txBody>
      </p:sp>
      <p:sp>
        <p:nvSpPr>
          <p:cNvPr id="5" name="Footer Placeholder 4">
            <a:extLst>
              <a:ext uri="{FF2B5EF4-FFF2-40B4-BE49-F238E27FC236}">
                <a16:creationId xmlns:a16="http://schemas.microsoft.com/office/drawing/2014/main" id="{58753D11-D8B8-9BF1-F961-935ECB05D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4F0E21-604F-E9BB-A5BE-3C4128099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12FBA-0E4B-4B13-A1DA-901D33F05683}" type="slidenum">
              <a:rPr lang="en-IN" smtClean="0"/>
              <a:t>‹#›</a:t>
            </a:fld>
            <a:endParaRPr lang="en-IN"/>
          </a:p>
        </p:txBody>
      </p:sp>
    </p:spTree>
    <p:extLst>
      <p:ext uri="{BB962C8B-B14F-4D97-AF65-F5344CB8AC3E}">
        <p14:creationId xmlns:p14="http://schemas.microsoft.com/office/powerpoint/2010/main" val="276072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7.xml"/><Relationship Id="rId6" Type="http://schemas.openxmlformats.org/officeDocument/2006/relationships/customXml" Target="../ink/ink5.xml"/><Relationship Id="rId5" Type="http://schemas.openxmlformats.org/officeDocument/2006/relationships/image" Target="../media/image16.emf"/><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C1D3F-0A89-A62B-64F8-A315530F1C93}"/>
              </a:ext>
            </a:extLst>
          </p:cNvPr>
          <p:cNvSpPr>
            <a:spLocks noGrp="1"/>
          </p:cNvSpPr>
          <p:nvPr>
            <p:ph type="ctrTitle"/>
          </p:nvPr>
        </p:nvSpPr>
        <p:spPr/>
        <p:txBody>
          <a:bodyPr/>
          <a:lstStyle/>
          <a:p>
            <a:r>
              <a:rPr lang="en-IN" dirty="0"/>
              <a:t>Nominal and Effective interest rates</a:t>
            </a:r>
          </a:p>
        </p:txBody>
      </p:sp>
      <p:sp>
        <p:nvSpPr>
          <p:cNvPr id="3" name="Subtitle 2">
            <a:extLst>
              <a:ext uri="{FF2B5EF4-FFF2-40B4-BE49-F238E27FC236}">
                <a16:creationId xmlns:a16="http://schemas.microsoft.com/office/drawing/2014/main" id="{0E87FB77-1529-1912-FC8B-3B5ECC7377C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50043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6A44-A5A3-7AAE-5F0E-8FFF6D5C9BA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4B1FFDE-9909-C3EE-6B53-C799B934373D}"/>
              </a:ext>
            </a:extLst>
          </p:cNvPr>
          <p:cNvSpPr>
            <a:spLocks noGrp="1"/>
          </p:cNvSpPr>
          <p:nvPr>
            <p:ph idx="1"/>
          </p:nvPr>
        </p:nvSpPr>
        <p:spPr/>
        <p:txBody>
          <a:bodyPr/>
          <a:lstStyle/>
          <a:p>
            <a:pPr marL="0" lvl="0" indent="0" algn="just">
              <a:lnSpc>
                <a:spcPct val="115000"/>
              </a:lnSpc>
              <a:spcAft>
                <a:spcPts val="1000"/>
              </a:spcAf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 loan company offers money at 1.8% per month, compounded monthly.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 What is the nominal interest rate?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(b) What is the effective annual interest rate?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 How many years will it take an investment to triple if interest is compounded monthly?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7734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6983-D07E-9018-41BE-7F1F7BC413A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824D3C7-06B7-7F75-106E-BFF030F7170E}"/>
              </a:ext>
            </a:extLst>
          </p:cNvPr>
          <p:cNvSpPr>
            <a:spLocks noGrp="1"/>
          </p:cNvSpPr>
          <p:nvPr>
            <p:ph idx="1"/>
          </p:nvPr>
        </p:nvSpPr>
        <p:spPr/>
        <p:txBody>
          <a:bodyPr/>
          <a:lstStyle/>
          <a:p>
            <a:pPr marL="0" indent="0" algn="just">
              <a:lnSpc>
                <a:spcPct val="150000"/>
              </a:lnSpc>
              <a:spcAft>
                <a:spcPts val="6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You borrowed $15,000 for buying a new car from a bank at an interest rate of 12% compounded monthly. This loan will be repaid in 48 equal monthly instalments over four years. Immediately after the 20th payment, you desire to pay the remainder of the loan in a single payment. Compute this lump-sum amount of that time.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9463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F698-1D5A-F44B-0E01-A6714A19A411}"/>
              </a:ext>
            </a:extLst>
          </p:cNvPr>
          <p:cNvSpPr>
            <a:spLocks noGrp="1"/>
          </p:cNvSpPr>
          <p:nvPr>
            <p:ph type="title"/>
          </p:nvPr>
        </p:nvSpPr>
        <p:spPr>
          <a:xfrm>
            <a:off x="838200" y="365126"/>
            <a:ext cx="10515600" cy="58777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2342E8F-EF21-44A8-17D4-DBFAC43C7D5C}"/>
              </a:ext>
            </a:extLst>
          </p:cNvPr>
          <p:cNvSpPr>
            <a:spLocks noGrp="1"/>
          </p:cNvSpPr>
          <p:nvPr>
            <p:ph idx="1"/>
          </p:nvPr>
        </p:nvSpPr>
        <p:spPr>
          <a:xfrm>
            <a:off x="838200" y="952902"/>
            <a:ext cx="10515600" cy="5224061"/>
          </a:xfrm>
        </p:spPr>
        <p:txBody>
          <a:bodyPr/>
          <a:lstStyle/>
          <a:p>
            <a:pPr marL="0" lvl="0" indent="0" algn="just">
              <a:lnSpc>
                <a:spcPct val="150000"/>
              </a:lnSpc>
              <a:spcBef>
                <a:spcPts val="0"/>
              </a:spcBef>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Visteon, a spin-off company of Ford Motor Company, supplies major automobile components to auto manufacturers worldwide and is Ford's largest supplier. An engineer is on a Visteon committee to evaluate bids for new-generation coordinate-measuring machinery to be directly linked to the automated manufacturing of high-precision components. Three vendor bids include the interest rates. Visteon will make payments on a semi-annual basis only. The engineer is confused about the effective interest rates. What they are annually and over the payment period (PP) of 6-months.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50000"/>
              </a:lnSpc>
              <a:spcBef>
                <a:spcPts val="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Bid 1: 9% per year, compounded quarterly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50000"/>
              </a:lnSpc>
              <a:spcBef>
                <a:spcPts val="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Bid 2: 3% per quarter, compounded quarterly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685800" algn="just">
              <a:lnSpc>
                <a:spcPct val="150000"/>
              </a:lnSpc>
              <a:spcBef>
                <a:spcPts val="0"/>
              </a:spcBef>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Bid 3: 8.8% per year, compounded monthly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0"/>
              </a:spcBef>
              <a:buFont typeface="+mj-lt"/>
              <a:buAutoNum type="romanLcParen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Determine the effective rate for each bid on the basis of semi-annual payments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0"/>
              </a:spcBef>
              <a:buFont typeface="+mj-lt"/>
              <a:buAutoNum type="romanLcParen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What are the effective annual rates? Which bid has the lowest effective annual rate?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40095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970F-3049-DD03-E2CB-D190676BA66E}"/>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BE3CAB31-2769-EAC4-25ED-3EC42A359730}"/>
              </a:ext>
            </a:extLst>
          </p:cNvPr>
          <p:cNvSpPr>
            <a:spLocks noGrp="1"/>
          </p:cNvSpPr>
          <p:nvPr>
            <p:ph idx="1"/>
          </p:nvPr>
        </p:nvSpPr>
        <p:spPr/>
        <p:txBody>
          <a:bodyPr/>
          <a:lstStyle/>
          <a:p>
            <a:pPr marL="0" lvl="0" indent="0" algn="just">
              <a:lnSpc>
                <a:spcPct val="107000"/>
              </a:lnSpc>
              <a:spcAft>
                <a:spcPts val="10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What is the present worth of the following series of payments?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(a) $1,500 at the end of each six-month period for 12 years at 8% compounded semi-annually.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(b) $2,500 at the end of each quarter for 8 years at 8% compounded quarterly.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65655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E1705-6305-BDFE-AE45-A20168713473}"/>
              </a:ext>
            </a:extLst>
          </p:cNvPr>
          <p:cNvSpPr>
            <a:spLocks noGrp="1"/>
          </p:cNvSpPr>
          <p:nvPr>
            <p:ph idx="1"/>
          </p:nvPr>
        </p:nvSpPr>
        <p:spPr>
          <a:xfrm>
            <a:off x="746760" y="738505"/>
            <a:ext cx="10515600" cy="4351338"/>
          </a:xfrm>
        </p:spPr>
        <p:txBody>
          <a:bodyPr>
            <a:normAutofit fontScale="92500"/>
          </a:bodyPr>
          <a:lstStyle/>
          <a:p>
            <a:pPr marL="0" indent="0">
              <a:lnSpc>
                <a:spcPct val="150000"/>
              </a:lnSpc>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Georgi Rostov deposits $5000 for the three years (starting from now) in a savings account that pays a 6% interest compounded monthly. At the end of the sixth year, he deposits $4000. Two years after the $4000 deposit, he makes another two equal deposits, amount of $2500 semi-annually. Six years after the previous deposit, half of the accumulated fund is transferred to a fund that pays 8% interest compounded quarterly.  How much money will be accumulated in each account one year after this transfer?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16733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9C537-B490-F3BD-B18F-93FD7AC4BF92}"/>
              </a:ext>
            </a:extLst>
          </p:cNvPr>
          <p:cNvSpPr>
            <a:spLocks noGrp="1"/>
          </p:cNvSpPr>
          <p:nvPr>
            <p:ph idx="1"/>
          </p:nvPr>
        </p:nvSpPr>
        <p:spPr>
          <a:xfrm>
            <a:off x="838200" y="982345"/>
            <a:ext cx="10515600" cy="4351338"/>
          </a:xfrm>
        </p:spPr>
        <p:txBody>
          <a:bodyPr>
            <a:normAutofit fontScale="85000" lnSpcReduction="20000"/>
          </a:bodyPr>
          <a:lstStyle/>
          <a:p>
            <a:pPr marL="0" indent="0">
              <a:lnSpc>
                <a:spcPct val="150000"/>
              </a:lnSpc>
              <a:spcBef>
                <a:spcPts val="0"/>
              </a:spcBef>
              <a:buNone/>
            </a:pPr>
            <a:r>
              <a:rPr lang="en-US" b="0" i="0" dirty="0">
                <a:solidFill>
                  <a:srgbClr val="000000"/>
                </a:solidFill>
                <a:effectLst/>
                <a:latin typeface="Times New Roman" panose="02020603050405020304" pitchFamily="18" charset="0"/>
              </a:rPr>
              <a:t>A person would like to receive Rs.30000 monthly as pension after his retirement (60 years). To receive this amount, he plans to invest some equal amount every quarter when he attains the age of 42. He continued this investment for 5 years. However, after 5 years he doubles the investment amount but invests with a frequency of semi-annual period for the next 10 years. During the last three years of his service, he invests an amount five times his initial investment, on a monthly basis. Assuming that he lives for 20 years after retirement, calculate the amount to be invested if the interest rate is 7 percent per annum compounded monthly during the first fifteen years and increases to 12 percent per annum compounded monthly thereafter.</a:t>
            </a:r>
            <a:endParaRPr lang="en-IN" dirty="0"/>
          </a:p>
        </p:txBody>
      </p:sp>
    </p:spTree>
    <p:extLst>
      <p:ext uri="{BB962C8B-B14F-4D97-AF65-F5344CB8AC3E}">
        <p14:creationId xmlns:p14="http://schemas.microsoft.com/office/powerpoint/2010/main" val="290545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2">
            <a:extLst>
              <a:ext uri="{FF2B5EF4-FFF2-40B4-BE49-F238E27FC236}">
                <a16:creationId xmlns:a16="http://schemas.microsoft.com/office/drawing/2014/main" id="{3FFD803C-B8C7-C803-B522-8DD80E605DFD}"/>
              </a:ext>
            </a:extLst>
          </p:cNvPr>
          <p:cNvSpPr>
            <a:spLocks noChangeArrowheads="1"/>
          </p:cNvSpPr>
          <p:nvPr/>
        </p:nvSpPr>
        <p:spPr bwMode="auto">
          <a:xfrm>
            <a:off x="5029200" y="4114800"/>
            <a:ext cx="2590800" cy="2133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651" name="Oval 3">
            <a:extLst>
              <a:ext uri="{FF2B5EF4-FFF2-40B4-BE49-F238E27FC236}">
                <a16:creationId xmlns:a16="http://schemas.microsoft.com/office/drawing/2014/main" id="{D0575E24-0E0D-63E9-0B47-CE05C0B9CF35}"/>
              </a:ext>
            </a:extLst>
          </p:cNvPr>
          <p:cNvSpPr>
            <a:spLocks noChangeArrowheads="1"/>
          </p:cNvSpPr>
          <p:nvPr/>
        </p:nvSpPr>
        <p:spPr bwMode="auto">
          <a:xfrm>
            <a:off x="2667000" y="1981200"/>
            <a:ext cx="2743200" cy="16764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652" name="Oval 4">
            <a:extLst>
              <a:ext uri="{FF2B5EF4-FFF2-40B4-BE49-F238E27FC236}">
                <a16:creationId xmlns:a16="http://schemas.microsoft.com/office/drawing/2014/main" id="{560B8E0B-A0AA-CA1F-3BA3-0BE77BE6D052}"/>
              </a:ext>
            </a:extLst>
          </p:cNvPr>
          <p:cNvSpPr>
            <a:spLocks noChangeArrowheads="1"/>
          </p:cNvSpPr>
          <p:nvPr/>
        </p:nvSpPr>
        <p:spPr bwMode="auto">
          <a:xfrm>
            <a:off x="6629400" y="2133600"/>
            <a:ext cx="4114800" cy="1447800"/>
          </a:xfrm>
          <a:prstGeom prst="ellipse">
            <a:avLst/>
          </a:prstGeom>
          <a:solidFill>
            <a:srgbClr val="FFFF66"/>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653" name="Rectangle 5">
            <a:extLst>
              <a:ext uri="{FF2B5EF4-FFF2-40B4-BE49-F238E27FC236}">
                <a16:creationId xmlns:a16="http://schemas.microsoft.com/office/drawing/2014/main" id="{D90418AD-36A0-88AA-536C-79A761215F31}"/>
              </a:ext>
            </a:extLst>
          </p:cNvPr>
          <p:cNvSpPr>
            <a:spLocks noGrp="1" noChangeArrowheads="1"/>
          </p:cNvSpPr>
          <p:nvPr>
            <p:ph type="title"/>
          </p:nvPr>
        </p:nvSpPr>
        <p:spPr>
          <a:xfrm>
            <a:off x="2209800" y="76200"/>
            <a:ext cx="7772400" cy="1143000"/>
          </a:xfrm>
        </p:spPr>
        <p:txBody>
          <a:bodyPr/>
          <a:lstStyle/>
          <a:p>
            <a:pPr eaLnBrk="1" hangingPunct="1"/>
            <a:br>
              <a:rPr lang="en-US" altLang="en-US" sz="1000">
                <a:solidFill>
                  <a:srgbClr val="FF3300"/>
                </a:solidFill>
              </a:rPr>
            </a:br>
            <a:r>
              <a:rPr lang="en-US" altLang="en-US" b="1">
                <a:solidFill>
                  <a:srgbClr val="FF3300"/>
                </a:solidFill>
              </a:rPr>
              <a:t>18%</a:t>
            </a:r>
            <a:r>
              <a:rPr lang="en-US" altLang="en-US" b="1"/>
              <a:t> Compounded </a:t>
            </a:r>
            <a:r>
              <a:rPr lang="en-US" altLang="en-US" b="1">
                <a:solidFill>
                  <a:srgbClr val="FF0000"/>
                </a:solidFill>
              </a:rPr>
              <a:t>Monthly</a:t>
            </a:r>
          </a:p>
        </p:txBody>
      </p:sp>
      <p:sp>
        <p:nvSpPr>
          <p:cNvPr id="27654" name="Text Box 6">
            <a:extLst>
              <a:ext uri="{FF2B5EF4-FFF2-40B4-BE49-F238E27FC236}">
                <a16:creationId xmlns:a16="http://schemas.microsoft.com/office/drawing/2014/main" id="{CD8B54E3-8B28-5BC7-9172-5E74AE34BEBC}"/>
              </a:ext>
            </a:extLst>
          </p:cNvPr>
          <p:cNvSpPr txBox="1">
            <a:spLocks noChangeArrowheads="1"/>
          </p:cNvSpPr>
          <p:nvPr/>
        </p:nvSpPr>
        <p:spPr bwMode="auto">
          <a:xfrm>
            <a:off x="3206182" y="2313057"/>
            <a:ext cx="13837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latin typeface="Times New Roman" panose="02020603050405020304" pitchFamily="18" charset="0"/>
              </a:rPr>
              <a:t>Nominal </a:t>
            </a:r>
          </a:p>
          <a:p>
            <a:r>
              <a:rPr lang="en-US" altLang="en-US" sz="2000" dirty="0">
                <a:latin typeface="Times New Roman" panose="02020603050405020304" pitchFamily="18" charset="0"/>
              </a:rPr>
              <a:t>interest rate</a:t>
            </a:r>
          </a:p>
        </p:txBody>
      </p:sp>
      <p:sp>
        <p:nvSpPr>
          <p:cNvPr id="27655" name="Text Box 7">
            <a:extLst>
              <a:ext uri="{FF2B5EF4-FFF2-40B4-BE49-F238E27FC236}">
                <a16:creationId xmlns:a16="http://schemas.microsoft.com/office/drawing/2014/main" id="{5FF49BA5-B2C8-015F-3075-2143098C3F85}"/>
              </a:ext>
            </a:extLst>
          </p:cNvPr>
          <p:cNvSpPr txBox="1">
            <a:spLocks noChangeArrowheads="1"/>
          </p:cNvSpPr>
          <p:nvPr/>
        </p:nvSpPr>
        <p:spPr bwMode="auto">
          <a:xfrm>
            <a:off x="5445020" y="4495800"/>
            <a:ext cx="130195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latin typeface="Times New Roman" panose="02020603050405020304" pitchFamily="18" charset="0"/>
              </a:rPr>
              <a:t>Annual </a:t>
            </a:r>
          </a:p>
          <a:p>
            <a:r>
              <a:rPr lang="en-US" altLang="en-US" sz="2000" dirty="0">
                <a:latin typeface="Times New Roman" panose="02020603050405020304" pitchFamily="18" charset="0"/>
              </a:rPr>
              <a:t>percentage</a:t>
            </a:r>
          </a:p>
          <a:p>
            <a:r>
              <a:rPr lang="en-US" altLang="en-US" sz="2000" dirty="0">
                <a:latin typeface="Times New Roman" panose="02020603050405020304" pitchFamily="18" charset="0"/>
              </a:rPr>
              <a:t>rate (APR)</a:t>
            </a:r>
            <a:endParaRPr lang="en-US" altLang="en-US" sz="3600" dirty="0">
              <a:latin typeface="Times New Roman" panose="02020603050405020304" pitchFamily="18" charset="0"/>
            </a:endParaRPr>
          </a:p>
        </p:txBody>
      </p:sp>
      <p:sp>
        <p:nvSpPr>
          <p:cNvPr id="27656" name="Text Box 8">
            <a:extLst>
              <a:ext uri="{FF2B5EF4-FFF2-40B4-BE49-F238E27FC236}">
                <a16:creationId xmlns:a16="http://schemas.microsoft.com/office/drawing/2014/main" id="{6D1B2846-04A6-A9BC-989D-63D392ABC309}"/>
              </a:ext>
            </a:extLst>
          </p:cNvPr>
          <p:cNvSpPr txBox="1">
            <a:spLocks noChangeArrowheads="1"/>
          </p:cNvSpPr>
          <p:nvPr/>
        </p:nvSpPr>
        <p:spPr bwMode="auto">
          <a:xfrm>
            <a:off x="7162801" y="2460695"/>
            <a:ext cx="32768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dirty="0">
                <a:latin typeface="Times New Roman" panose="02020603050405020304" pitchFamily="18" charset="0"/>
              </a:rPr>
              <a:t>Interest/ compounding period </a:t>
            </a:r>
          </a:p>
          <a:p>
            <a:r>
              <a:rPr lang="en-US" altLang="en-US" sz="2000" dirty="0">
                <a:latin typeface="Times New Roman" panose="02020603050405020304" pitchFamily="18" charset="0"/>
              </a:rPr>
              <a:t>period</a:t>
            </a:r>
          </a:p>
        </p:txBody>
      </p:sp>
      <p:sp>
        <p:nvSpPr>
          <p:cNvPr id="27657" name="AutoShape 9">
            <a:extLst>
              <a:ext uri="{FF2B5EF4-FFF2-40B4-BE49-F238E27FC236}">
                <a16:creationId xmlns:a16="http://schemas.microsoft.com/office/drawing/2014/main" id="{E615255D-7B73-1A50-B9A3-D9C0DDD20A77}"/>
              </a:ext>
            </a:extLst>
          </p:cNvPr>
          <p:cNvSpPr>
            <a:spLocks noChangeArrowheads="1"/>
          </p:cNvSpPr>
          <p:nvPr/>
        </p:nvSpPr>
        <p:spPr bwMode="auto">
          <a:xfrm>
            <a:off x="2590801" y="990600"/>
            <a:ext cx="733425" cy="1214438"/>
          </a:xfrm>
          <a:prstGeom prst="curvedRightArrow">
            <a:avLst>
              <a:gd name="adj1" fmla="val 33117"/>
              <a:gd name="adj2" fmla="val 66234"/>
              <a:gd name="adj3" fmla="val 33333"/>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658" name="AutoShape 10">
            <a:extLst>
              <a:ext uri="{FF2B5EF4-FFF2-40B4-BE49-F238E27FC236}">
                <a16:creationId xmlns:a16="http://schemas.microsoft.com/office/drawing/2014/main" id="{6ABC30FF-092B-87F2-C203-A1463426E2EA}"/>
              </a:ext>
            </a:extLst>
          </p:cNvPr>
          <p:cNvSpPr>
            <a:spLocks noChangeArrowheads="1"/>
          </p:cNvSpPr>
          <p:nvPr/>
        </p:nvSpPr>
        <p:spPr bwMode="auto">
          <a:xfrm>
            <a:off x="8686801" y="1066800"/>
            <a:ext cx="733425" cy="1214438"/>
          </a:xfrm>
          <a:prstGeom prst="curvedLeftArrow">
            <a:avLst>
              <a:gd name="adj1" fmla="val 33117"/>
              <a:gd name="adj2" fmla="val 66234"/>
              <a:gd name="adj3" fmla="val 33333"/>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7659" name="AutoShape 11">
            <a:extLst>
              <a:ext uri="{FF2B5EF4-FFF2-40B4-BE49-F238E27FC236}">
                <a16:creationId xmlns:a16="http://schemas.microsoft.com/office/drawing/2014/main" id="{8330962F-8CF4-8C14-688B-4559FFEF6500}"/>
              </a:ext>
            </a:extLst>
          </p:cNvPr>
          <p:cNvSpPr>
            <a:spLocks noChangeArrowheads="1"/>
          </p:cNvSpPr>
          <p:nvPr/>
        </p:nvSpPr>
        <p:spPr bwMode="auto">
          <a:xfrm rot="20780625">
            <a:off x="4114801" y="3657600"/>
            <a:ext cx="733425" cy="1214438"/>
          </a:xfrm>
          <a:prstGeom prst="curvedRightArrow">
            <a:avLst>
              <a:gd name="adj1" fmla="val 33117"/>
              <a:gd name="adj2" fmla="val 66234"/>
              <a:gd name="adj3" fmla="val 33333"/>
            </a:avLst>
          </a:prstGeom>
          <a:solidFill>
            <a:srgbClr val="FF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0BAE9C5F-0102-2963-C6F3-80D92EC11036}"/>
              </a:ext>
            </a:extLst>
          </p:cNvPr>
          <p:cNvSpPr txBox="1">
            <a:spLocks noChangeArrowheads="1"/>
          </p:cNvSpPr>
          <p:nvPr/>
        </p:nvSpPr>
        <p:spPr bwMode="auto">
          <a:xfrm>
            <a:off x="3032126" y="682625"/>
            <a:ext cx="6492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3200">
              <a:latin typeface="Times New Roman" panose="02020603050405020304" pitchFamily="18" charset="0"/>
            </a:endParaRPr>
          </a:p>
        </p:txBody>
      </p:sp>
      <p:sp>
        <p:nvSpPr>
          <p:cNvPr id="26627" name="Rectangle 3">
            <a:extLst>
              <a:ext uri="{FF2B5EF4-FFF2-40B4-BE49-F238E27FC236}">
                <a16:creationId xmlns:a16="http://schemas.microsoft.com/office/drawing/2014/main" id="{2ECE4A26-0CAF-DAF8-75C5-649C69FBE394}"/>
              </a:ext>
            </a:extLst>
          </p:cNvPr>
          <p:cNvSpPr>
            <a:spLocks noGrp="1" noChangeArrowheads="1"/>
          </p:cNvSpPr>
          <p:nvPr>
            <p:ph type="title"/>
          </p:nvPr>
        </p:nvSpPr>
        <p:spPr>
          <a:xfrm>
            <a:off x="1981200" y="277814"/>
            <a:ext cx="8229600" cy="911225"/>
          </a:xfrm>
        </p:spPr>
        <p:txBody>
          <a:bodyPr>
            <a:normAutofit fontScale="90000"/>
          </a:bodyPr>
          <a:lstStyle/>
          <a:p>
            <a:pPr eaLnBrk="1" hangingPunct="1"/>
            <a:br>
              <a:rPr lang="en-US" altLang="en-US" sz="3400" b="1">
                <a:solidFill>
                  <a:schemeClr val="accent2"/>
                </a:solidFill>
              </a:rPr>
            </a:br>
            <a:r>
              <a:rPr lang="en-US" altLang="en-US" sz="3400" b="1">
                <a:solidFill>
                  <a:schemeClr val="accent2"/>
                </a:solidFill>
              </a:rPr>
              <a:t>Nominal Versus Effective Interest Rates</a:t>
            </a:r>
          </a:p>
        </p:txBody>
      </p:sp>
      <p:sp>
        <p:nvSpPr>
          <p:cNvPr id="5124" name="Rectangle 4">
            <a:extLst>
              <a:ext uri="{FF2B5EF4-FFF2-40B4-BE49-F238E27FC236}">
                <a16:creationId xmlns:a16="http://schemas.microsoft.com/office/drawing/2014/main" id="{ED156A52-A969-E53B-B6BC-E9B0A122B495}"/>
              </a:ext>
            </a:extLst>
          </p:cNvPr>
          <p:cNvSpPr>
            <a:spLocks noGrp="1" noChangeArrowheads="1"/>
          </p:cNvSpPr>
          <p:nvPr>
            <p:ph type="body" sz="half" idx="1"/>
          </p:nvPr>
        </p:nvSpPr>
        <p:spPr>
          <a:xfrm>
            <a:off x="1981200" y="2057401"/>
            <a:ext cx="4033838" cy="4073525"/>
          </a:xfrm>
        </p:spPr>
        <p:txBody>
          <a:bodyPr/>
          <a:lstStyle/>
          <a:p>
            <a:pPr eaLnBrk="1" hangingPunct="1">
              <a:spcBef>
                <a:spcPct val="0"/>
              </a:spcBef>
              <a:buFont typeface="Wingdings" panose="05000000000000000000" pitchFamily="2" charset="2"/>
              <a:buNone/>
              <a:defRPr/>
            </a:pPr>
            <a:r>
              <a:rPr lang="en-US" sz="3000" b="1" dirty="0"/>
              <a:t>   </a:t>
            </a:r>
            <a:r>
              <a:rPr lang="en-US" sz="3000" dirty="0">
                <a:solidFill>
                  <a:srgbClr val="FF3300"/>
                </a:solidFill>
              </a:rPr>
              <a:t>Nominal Interest Rate</a:t>
            </a:r>
            <a:r>
              <a:rPr lang="en-US" sz="3000" b="1" dirty="0"/>
              <a:t>:</a:t>
            </a:r>
          </a:p>
          <a:p>
            <a:pPr eaLnBrk="1" hangingPunct="1">
              <a:spcBef>
                <a:spcPct val="0"/>
              </a:spcBef>
              <a:buFont typeface="Wingdings" panose="05000000000000000000" pitchFamily="2" charset="2"/>
              <a:buNone/>
              <a:defRPr/>
            </a:pPr>
            <a:r>
              <a:rPr lang="en-US" sz="3000" b="1" dirty="0">
                <a:latin typeface="+mj-lt"/>
              </a:rPr>
              <a:t>   </a:t>
            </a:r>
            <a:r>
              <a:rPr lang="en-US" b="1" dirty="0"/>
              <a:t>Approximate</a:t>
            </a:r>
            <a:r>
              <a:rPr lang="en-US" sz="3000" b="1" dirty="0">
                <a:latin typeface="+mj-lt"/>
              </a:rPr>
              <a:t> </a:t>
            </a:r>
            <a:r>
              <a:rPr lang="en-US" sz="2400" dirty="0"/>
              <a:t>interest rate quoted based on an </a:t>
            </a:r>
            <a:r>
              <a:rPr lang="en-US" sz="2400" i="1" dirty="0"/>
              <a:t>annual period</a:t>
            </a:r>
          </a:p>
          <a:p>
            <a:pPr eaLnBrk="1" hangingPunct="1">
              <a:spcBef>
                <a:spcPct val="0"/>
              </a:spcBef>
              <a:buFont typeface="Wingdings" panose="05000000000000000000" pitchFamily="2" charset="2"/>
              <a:buNone/>
              <a:defRPr/>
            </a:pPr>
            <a:endParaRPr lang="en-US" sz="3500" dirty="0"/>
          </a:p>
        </p:txBody>
      </p:sp>
      <p:sp>
        <p:nvSpPr>
          <p:cNvPr id="5125" name="Rectangle 5">
            <a:extLst>
              <a:ext uri="{FF2B5EF4-FFF2-40B4-BE49-F238E27FC236}">
                <a16:creationId xmlns:a16="http://schemas.microsoft.com/office/drawing/2014/main" id="{BF1F798B-AA47-D35C-7D7B-D9B62D0AACB3}"/>
              </a:ext>
            </a:extLst>
          </p:cNvPr>
          <p:cNvSpPr>
            <a:spLocks noGrp="1" noChangeArrowheads="1"/>
          </p:cNvSpPr>
          <p:nvPr>
            <p:ph type="body" sz="half" idx="2"/>
          </p:nvPr>
        </p:nvSpPr>
        <p:spPr>
          <a:xfrm>
            <a:off x="6176964" y="2057401"/>
            <a:ext cx="4033837" cy="4073525"/>
          </a:xfrm>
        </p:spPr>
        <p:txBody>
          <a:bodyPr/>
          <a:lstStyle/>
          <a:p>
            <a:pPr eaLnBrk="1" hangingPunct="1">
              <a:spcBef>
                <a:spcPct val="0"/>
              </a:spcBef>
              <a:buFont typeface="Wingdings" panose="05000000000000000000" pitchFamily="2" charset="2"/>
              <a:buNone/>
              <a:defRPr/>
            </a:pPr>
            <a:r>
              <a:rPr lang="en-US" sz="3000" b="1" dirty="0"/>
              <a:t>   </a:t>
            </a:r>
            <a:r>
              <a:rPr lang="en-US" sz="3000" dirty="0">
                <a:solidFill>
                  <a:srgbClr val="FF3300"/>
                </a:solidFill>
              </a:rPr>
              <a:t>Effective Interest Rate</a:t>
            </a:r>
            <a:r>
              <a:rPr lang="en-US" sz="3000" b="1" dirty="0"/>
              <a:t>:</a:t>
            </a:r>
            <a:endParaRPr lang="en-US" sz="3000" dirty="0"/>
          </a:p>
          <a:p>
            <a:pPr eaLnBrk="1" hangingPunct="1">
              <a:spcBef>
                <a:spcPct val="0"/>
              </a:spcBef>
              <a:buFont typeface="Wingdings" panose="05000000000000000000" pitchFamily="2" charset="2"/>
              <a:buNone/>
              <a:defRPr/>
            </a:pPr>
            <a:r>
              <a:rPr lang="en-US" sz="3000" dirty="0">
                <a:latin typeface="+mj-lt"/>
              </a:rPr>
              <a:t>	</a:t>
            </a:r>
            <a:r>
              <a:rPr lang="en-US" b="1" dirty="0"/>
              <a:t>Actual</a:t>
            </a:r>
            <a:r>
              <a:rPr lang="en-US" sz="2400" dirty="0"/>
              <a:t> interest earned or paid in a year or some other time period</a:t>
            </a:r>
          </a:p>
          <a:p>
            <a:pPr eaLnBrk="1" hangingPunct="1">
              <a:defRPr/>
            </a:pPr>
            <a:endParaRPr lang="en-US" sz="3000" dirty="0">
              <a:latin typeface="+mj-lt"/>
            </a:endParaRPr>
          </a:p>
          <a:p>
            <a:pPr eaLnBrk="1" hangingPunct="1">
              <a:defRPr/>
            </a:pPr>
            <a:endParaRPr lang="en-US"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74320" y="334080"/>
              <a:ext cx="11607480" cy="5544000"/>
            </p14:xfrm>
          </p:contentPart>
        </mc:Choice>
        <mc:Fallback xmlns="">
          <p:pic>
            <p:nvPicPr>
              <p:cNvPr id="4" name="Ink 3"/>
              <p:cNvPicPr/>
              <p:nvPr/>
            </p:nvPicPr>
            <p:blipFill>
              <a:blip r:embed="rId3"/>
              <a:stretch>
                <a:fillRect/>
              </a:stretch>
            </p:blipFill>
            <p:spPr>
              <a:xfrm>
                <a:off x="268200" y="326160"/>
                <a:ext cx="11620800" cy="5559480"/>
              </a:xfrm>
              <a:prstGeom prst="rect">
                <a:avLst/>
              </a:prstGeom>
            </p:spPr>
          </p:pic>
        </mc:Fallback>
      </mc:AlternateContent>
    </p:spTree>
    <p:extLst>
      <p:ext uri="{BB962C8B-B14F-4D97-AF65-F5344CB8AC3E}">
        <p14:creationId xmlns:p14="http://schemas.microsoft.com/office/powerpoint/2010/main" val="283938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24720" y="256680"/>
              <a:ext cx="10049400" cy="5970240"/>
            </p14:xfrm>
          </p:contentPart>
        </mc:Choice>
        <mc:Fallback xmlns="">
          <p:pic>
            <p:nvPicPr>
              <p:cNvPr id="2" name="Ink 1"/>
              <p:cNvPicPr/>
              <p:nvPr/>
            </p:nvPicPr>
            <p:blipFill>
              <a:blip r:embed="rId3"/>
              <a:stretch>
                <a:fillRect/>
              </a:stretch>
            </p:blipFill>
            <p:spPr>
              <a:xfrm>
                <a:off x="313200" y="246240"/>
                <a:ext cx="10068840" cy="5988960"/>
              </a:xfrm>
              <a:prstGeom prst="rect">
                <a:avLst/>
              </a:prstGeom>
            </p:spPr>
          </p:pic>
        </mc:Fallback>
      </mc:AlternateContent>
    </p:spTree>
    <p:extLst>
      <p:ext uri="{BB962C8B-B14F-4D97-AF65-F5344CB8AC3E}">
        <p14:creationId xmlns:p14="http://schemas.microsoft.com/office/powerpoint/2010/main" val="292169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14360" y="371160"/>
              <a:ext cx="11092680" cy="5969160"/>
            </p14:xfrm>
          </p:contentPart>
        </mc:Choice>
        <mc:Fallback xmlns="">
          <p:pic>
            <p:nvPicPr>
              <p:cNvPr id="2" name="Ink 1"/>
              <p:cNvPicPr/>
              <p:nvPr/>
            </p:nvPicPr>
            <p:blipFill>
              <a:blip r:embed="rId3"/>
              <a:stretch>
                <a:fillRect/>
              </a:stretch>
            </p:blipFill>
            <p:spPr>
              <a:xfrm>
                <a:off x="405000" y="361080"/>
                <a:ext cx="11112480" cy="598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434880" y="935280"/>
              <a:ext cx="9537120" cy="148320"/>
            </p14:xfrm>
          </p:contentPart>
        </mc:Choice>
        <mc:Fallback xmlns="">
          <p:pic>
            <p:nvPicPr>
              <p:cNvPr id="3" name="Ink 2"/>
              <p:cNvPicPr/>
              <p:nvPr/>
            </p:nvPicPr>
            <p:blipFill>
              <a:blip r:embed="rId5"/>
              <a:stretch>
                <a:fillRect/>
              </a:stretch>
            </p:blipFill>
            <p:spPr>
              <a:xfrm>
                <a:off x="428400" y="927720"/>
                <a:ext cx="95515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D279F361-606B-404F-AF24-5B5FC2C59774}"/>
                  </a:ext>
                </a:extLst>
              </p14:cNvPr>
              <p14:cNvContentPartPr/>
              <p14:nvPr/>
            </p14:nvContentPartPr>
            <p14:xfrm>
              <a:off x="9898920" y="929520"/>
              <a:ext cx="1980360" cy="837000"/>
            </p14:xfrm>
          </p:contentPart>
        </mc:Choice>
        <mc:Fallback xmlns="">
          <p:pic>
            <p:nvPicPr>
              <p:cNvPr id="4" name="Ink 3">
                <a:extLst>
                  <a:ext uri="{FF2B5EF4-FFF2-40B4-BE49-F238E27FC236}">
                    <a16:creationId xmlns:a16="http://schemas.microsoft.com/office/drawing/2014/main" id="{D279F361-606B-404F-AF24-5B5FC2C59774}"/>
                  </a:ext>
                </a:extLst>
              </p:cNvPr>
              <p:cNvPicPr/>
              <p:nvPr/>
            </p:nvPicPr>
            <p:blipFill>
              <a:blip r:embed="rId7"/>
              <a:stretch>
                <a:fillRect/>
              </a:stretch>
            </p:blipFill>
            <p:spPr>
              <a:xfrm>
                <a:off x="9889560" y="920160"/>
                <a:ext cx="1999080" cy="855720"/>
              </a:xfrm>
              <a:prstGeom prst="rect">
                <a:avLst/>
              </a:prstGeom>
            </p:spPr>
          </p:pic>
        </mc:Fallback>
      </mc:AlternateContent>
    </p:spTree>
    <p:extLst>
      <p:ext uri="{BB962C8B-B14F-4D97-AF65-F5344CB8AC3E}">
        <p14:creationId xmlns:p14="http://schemas.microsoft.com/office/powerpoint/2010/main" val="243032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A55C7-AC54-12DE-9808-7C53A98AEE54}"/>
              </a:ext>
            </a:extLst>
          </p:cNvPr>
          <p:cNvSpPr>
            <a:spLocks noGrp="1"/>
          </p:cNvSpPr>
          <p:nvPr>
            <p:ph idx="1"/>
          </p:nvPr>
        </p:nvSpPr>
        <p:spPr>
          <a:xfrm>
            <a:off x="685800" y="809625"/>
            <a:ext cx="10515600" cy="4351338"/>
          </a:xfrm>
        </p:spPr>
        <p:txBody>
          <a:bodyPr/>
          <a:lstStyle/>
          <a:p>
            <a:pPr marL="0" indent="0">
              <a:buNone/>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Suppose you make equal quarterly deposits of $1500 into a fund that pays interest at a rate of 6% compounded monthly. Find the balance at the end of year 2.</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7477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27DB-8B1E-7209-B3BD-D677F264708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CAA55C7-AC54-12DE-9808-7C53A98AEE54}"/>
              </a:ext>
            </a:extLst>
          </p:cNvPr>
          <p:cNvSpPr>
            <a:spLocks noGrp="1"/>
          </p:cNvSpPr>
          <p:nvPr>
            <p:ph idx="1"/>
          </p:nvPr>
        </p:nvSpPr>
        <p:spPr/>
        <p:txBody>
          <a:bodyPr/>
          <a:lstStyle/>
          <a:p>
            <a:pPr marL="0" lvl="0" indent="0" algn="just">
              <a:lnSpc>
                <a:spcPct val="115000"/>
              </a:lnSpc>
              <a:spcAft>
                <a:spcPts val="10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Suppose you make $500 monthly deposits to a retirement plan that pays interest at a rate of 10% compounded quarterly. Compute the balance at the end of 10 years.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0377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3BFA-9E25-4C03-866F-E773CF943F2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FD920A8-2895-2B21-15BF-411CE21B22BE}"/>
              </a:ext>
            </a:extLst>
          </p:cNvPr>
          <p:cNvSpPr>
            <a:spLocks noGrp="1"/>
          </p:cNvSpPr>
          <p:nvPr>
            <p:ph idx="1"/>
          </p:nvPr>
        </p:nvSpPr>
        <p:spPr/>
        <p:txBody>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Suppose your savings account pays 9% interest compounded quarterly. If you deposit $10,000 for one year, how much would you have?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3115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26722</TotalTime>
  <Words>722</Words>
  <Application>Microsoft Office PowerPoint</Application>
  <PresentationFormat>Widescreen</PresentationFormat>
  <Paragraphs>34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Nominal and Effective interest rates</vt:lpstr>
      <vt:lpstr> 18% Compounded Monthly</vt:lpstr>
      <vt:lpstr> Nominal Versus Effective Interest Rates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Nominal and Effective interest rates</dc:title>
  <dc:creator>Anasuya K Lingappa [MAHE-MIT]</dc:creator>
  <cp:lastModifiedBy>Anasuya K Lingappa [MAHE-MIT]</cp:lastModifiedBy>
  <cp:revision>4</cp:revision>
  <dcterms:created xsi:type="dcterms:W3CDTF">2022-08-18T06:29:14Z</dcterms:created>
  <dcterms:modified xsi:type="dcterms:W3CDTF">2024-02-12T10:27:37Z</dcterms:modified>
</cp:coreProperties>
</file>