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ADB6-2210-4C53-8DE1-0B6E8C3710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D3C535-E2DC-4D6B-A55A-BF249804D08E}">
      <dgm:prSet phldrT="[Text]"/>
      <dgm:spPr/>
      <dgm:t>
        <a:bodyPr/>
        <a:lstStyle/>
        <a:p>
          <a:r>
            <a:rPr lang="en-US" dirty="0" smtClean="0"/>
            <a:t>Identification of Risks</a:t>
          </a:r>
          <a:endParaRPr lang="en-US" dirty="0"/>
        </a:p>
      </dgm:t>
    </dgm:pt>
    <dgm:pt modelId="{F75C1596-D60F-4FDE-AAAD-1657207ABAF1}" type="parTrans" cxnId="{3BBE0B31-1A41-478B-AE31-90D31C84A8B7}">
      <dgm:prSet/>
      <dgm:spPr/>
      <dgm:t>
        <a:bodyPr/>
        <a:lstStyle/>
        <a:p>
          <a:endParaRPr lang="en-US"/>
        </a:p>
      </dgm:t>
    </dgm:pt>
    <dgm:pt modelId="{C3CC6280-6EEE-4A12-8723-9ADEA6E2E49B}" type="sibTrans" cxnId="{3BBE0B31-1A41-478B-AE31-90D31C84A8B7}">
      <dgm:prSet/>
      <dgm:spPr/>
      <dgm:t>
        <a:bodyPr/>
        <a:lstStyle/>
        <a:p>
          <a:endParaRPr lang="en-US"/>
        </a:p>
      </dgm:t>
    </dgm:pt>
    <dgm:pt modelId="{0E82701A-F53C-4F3E-9135-E4B8310FE363}">
      <dgm:prSet phldrT="[Text]"/>
      <dgm:spPr/>
      <dgm:t>
        <a:bodyPr/>
        <a:lstStyle/>
        <a:p>
          <a:r>
            <a:rPr lang="en-US" dirty="0" smtClean="0"/>
            <a:t>Assessment of Risks</a:t>
          </a:r>
          <a:endParaRPr lang="en-US" dirty="0"/>
        </a:p>
      </dgm:t>
    </dgm:pt>
    <dgm:pt modelId="{8BED5557-33B5-44D2-8DBC-B28E0C6DE63F}" type="parTrans" cxnId="{E5ACD53B-B427-45A1-B511-F766025AAE70}">
      <dgm:prSet/>
      <dgm:spPr/>
      <dgm:t>
        <a:bodyPr/>
        <a:lstStyle/>
        <a:p>
          <a:endParaRPr lang="en-US"/>
        </a:p>
      </dgm:t>
    </dgm:pt>
    <dgm:pt modelId="{F262CBBC-04E9-4AD0-BCDE-9A8F91FBD8F3}" type="sibTrans" cxnId="{E5ACD53B-B427-45A1-B511-F766025AAE70}">
      <dgm:prSet/>
      <dgm:spPr/>
      <dgm:t>
        <a:bodyPr/>
        <a:lstStyle/>
        <a:p>
          <a:endParaRPr lang="en-US"/>
        </a:p>
      </dgm:t>
    </dgm:pt>
    <dgm:pt modelId="{53C70C5B-E773-469F-A035-2631474E69D5}">
      <dgm:prSet phldrT="[Text]"/>
      <dgm:spPr/>
      <dgm:t>
        <a:bodyPr/>
        <a:lstStyle/>
        <a:p>
          <a:r>
            <a:rPr lang="en-US" dirty="0" smtClean="0"/>
            <a:t>Prioritization of Risks</a:t>
          </a:r>
          <a:endParaRPr lang="en-US" dirty="0"/>
        </a:p>
      </dgm:t>
    </dgm:pt>
    <dgm:pt modelId="{D0BB03B0-8B4C-4C4F-9C09-C7E75314FB29}" type="parTrans" cxnId="{C60CDB7F-B25D-4FDD-B164-2CABF0E8C7CF}">
      <dgm:prSet/>
      <dgm:spPr/>
      <dgm:t>
        <a:bodyPr/>
        <a:lstStyle/>
        <a:p>
          <a:endParaRPr lang="en-US"/>
        </a:p>
      </dgm:t>
    </dgm:pt>
    <dgm:pt modelId="{684D1340-6A18-4AF6-B432-91F286FD35A0}" type="sibTrans" cxnId="{C60CDB7F-B25D-4FDD-B164-2CABF0E8C7CF}">
      <dgm:prSet/>
      <dgm:spPr/>
      <dgm:t>
        <a:bodyPr/>
        <a:lstStyle/>
        <a:p>
          <a:endParaRPr lang="en-US"/>
        </a:p>
      </dgm:t>
    </dgm:pt>
    <dgm:pt modelId="{9BFE240A-0BBB-4C20-9042-0BB4E7ED30A4}" type="pres">
      <dgm:prSet presAssocID="{E74AADB6-2210-4C53-8DE1-0B6E8C3710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85CB5-8832-4FDF-8BDE-ECD06F2AE825}" type="pres">
      <dgm:prSet presAssocID="{1AD3C535-E2DC-4D6B-A55A-BF249804D08E}" presName="parentLin" presStyleCnt="0"/>
      <dgm:spPr/>
    </dgm:pt>
    <dgm:pt modelId="{BF1FF79C-6BA2-4C7E-9719-BF239CD0E40B}" type="pres">
      <dgm:prSet presAssocID="{1AD3C535-E2DC-4D6B-A55A-BF249804D08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D5A98B5-4C2C-4511-891F-81B4C6211243}" type="pres">
      <dgm:prSet presAssocID="{1AD3C535-E2DC-4D6B-A55A-BF249804D08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9FCEF-0E3C-464F-AB63-CE16E0D13CF8}" type="pres">
      <dgm:prSet presAssocID="{1AD3C535-E2DC-4D6B-A55A-BF249804D08E}" presName="negativeSpace" presStyleCnt="0"/>
      <dgm:spPr/>
    </dgm:pt>
    <dgm:pt modelId="{7EC020E2-A31E-4168-8A35-0E1D398CA22B}" type="pres">
      <dgm:prSet presAssocID="{1AD3C535-E2DC-4D6B-A55A-BF249804D08E}" presName="childText" presStyleLbl="conFgAcc1" presStyleIdx="0" presStyleCnt="3">
        <dgm:presLayoutVars>
          <dgm:bulletEnabled val="1"/>
        </dgm:presLayoutVars>
      </dgm:prSet>
      <dgm:spPr/>
    </dgm:pt>
    <dgm:pt modelId="{34AE8FC2-103C-426B-90CE-0044BEC77B03}" type="pres">
      <dgm:prSet presAssocID="{C3CC6280-6EEE-4A12-8723-9ADEA6E2E49B}" presName="spaceBetweenRectangles" presStyleCnt="0"/>
      <dgm:spPr/>
    </dgm:pt>
    <dgm:pt modelId="{F321D255-215F-421B-87A5-ACD985D28E6F}" type="pres">
      <dgm:prSet presAssocID="{0E82701A-F53C-4F3E-9135-E4B8310FE363}" presName="parentLin" presStyleCnt="0"/>
      <dgm:spPr/>
    </dgm:pt>
    <dgm:pt modelId="{CA0FF8B8-B75A-4F5F-BDE8-29DFFE12FFC7}" type="pres">
      <dgm:prSet presAssocID="{0E82701A-F53C-4F3E-9135-E4B8310FE36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5279D1-57A2-4A48-89B2-220C3127D917}" type="pres">
      <dgm:prSet presAssocID="{0E82701A-F53C-4F3E-9135-E4B8310FE36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84174-76E2-4ECC-B793-1EE96D22D407}" type="pres">
      <dgm:prSet presAssocID="{0E82701A-F53C-4F3E-9135-E4B8310FE363}" presName="negativeSpace" presStyleCnt="0"/>
      <dgm:spPr/>
    </dgm:pt>
    <dgm:pt modelId="{A43BAB6E-3CC3-4DC5-AAD4-EB2034B51D4D}" type="pres">
      <dgm:prSet presAssocID="{0E82701A-F53C-4F3E-9135-E4B8310FE363}" presName="childText" presStyleLbl="conFgAcc1" presStyleIdx="1" presStyleCnt="3">
        <dgm:presLayoutVars>
          <dgm:bulletEnabled val="1"/>
        </dgm:presLayoutVars>
      </dgm:prSet>
      <dgm:spPr/>
    </dgm:pt>
    <dgm:pt modelId="{094DF733-34F8-4812-B640-8297A9EF4887}" type="pres">
      <dgm:prSet presAssocID="{F262CBBC-04E9-4AD0-BCDE-9A8F91FBD8F3}" presName="spaceBetweenRectangles" presStyleCnt="0"/>
      <dgm:spPr/>
    </dgm:pt>
    <dgm:pt modelId="{F37C34B0-C340-4E02-9897-4696CF27CCD8}" type="pres">
      <dgm:prSet presAssocID="{53C70C5B-E773-469F-A035-2631474E69D5}" presName="parentLin" presStyleCnt="0"/>
      <dgm:spPr/>
    </dgm:pt>
    <dgm:pt modelId="{AB907CAC-732D-4D01-BC4E-CB796AE35F1C}" type="pres">
      <dgm:prSet presAssocID="{53C70C5B-E773-469F-A035-2631474E69D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D6303D9-1251-4932-BC94-70071A618435}" type="pres">
      <dgm:prSet presAssocID="{53C70C5B-E773-469F-A035-2631474E69D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CE53E-C3BB-4323-9A63-D49CFE97C5EA}" type="pres">
      <dgm:prSet presAssocID="{53C70C5B-E773-469F-A035-2631474E69D5}" presName="negativeSpace" presStyleCnt="0"/>
      <dgm:spPr/>
    </dgm:pt>
    <dgm:pt modelId="{942630C4-7D16-44D7-BEF7-3EF1E801B018}" type="pres">
      <dgm:prSet presAssocID="{53C70C5B-E773-469F-A035-2631474E69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0CDB7F-B25D-4FDD-B164-2CABF0E8C7CF}" srcId="{E74AADB6-2210-4C53-8DE1-0B6E8C371055}" destId="{53C70C5B-E773-469F-A035-2631474E69D5}" srcOrd="2" destOrd="0" parTransId="{D0BB03B0-8B4C-4C4F-9C09-C7E75314FB29}" sibTransId="{684D1340-6A18-4AF6-B432-91F286FD35A0}"/>
    <dgm:cxn modelId="{7B080E72-7024-4603-A5EF-02EDF82DD9DC}" type="presOf" srcId="{53C70C5B-E773-469F-A035-2631474E69D5}" destId="{5D6303D9-1251-4932-BC94-70071A618435}" srcOrd="1" destOrd="0" presId="urn:microsoft.com/office/officeart/2005/8/layout/list1"/>
    <dgm:cxn modelId="{C0864926-7152-4C0A-9864-83CA1CE110FB}" type="presOf" srcId="{0E82701A-F53C-4F3E-9135-E4B8310FE363}" destId="{CA0FF8B8-B75A-4F5F-BDE8-29DFFE12FFC7}" srcOrd="0" destOrd="0" presId="urn:microsoft.com/office/officeart/2005/8/layout/list1"/>
    <dgm:cxn modelId="{963CC049-B5E0-442B-92EB-2D8E577F91B2}" type="presOf" srcId="{1AD3C535-E2DC-4D6B-A55A-BF249804D08E}" destId="{AD5A98B5-4C2C-4511-891F-81B4C6211243}" srcOrd="1" destOrd="0" presId="urn:microsoft.com/office/officeart/2005/8/layout/list1"/>
    <dgm:cxn modelId="{D50583C1-AD58-474F-955B-8BC3759F2C50}" type="presOf" srcId="{E74AADB6-2210-4C53-8DE1-0B6E8C371055}" destId="{9BFE240A-0BBB-4C20-9042-0BB4E7ED30A4}" srcOrd="0" destOrd="0" presId="urn:microsoft.com/office/officeart/2005/8/layout/list1"/>
    <dgm:cxn modelId="{783CCCA5-D917-45EA-AA7A-42EFC070633E}" type="presOf" srcId="{1AD3C535-E2DC-4D6B-A55A-BF249804D08E}" destId="{BF1FF79C-6BA2-4C7E-9719-BF239CD0E40B}" srcOrd="0" destOrd="0" presId="urn:microsoft.com/office/officeart/2005/8/layout/list1"/>
    <dgm:cxn modelId="{3670E723-3C61-451A-BAFB-6F6709185F83}" type="presOf" srcId="{0E82701A-F53C-4F3E-9135-E4B8310FE363}" destId="{235279D1-57A2-4A48-89B2-220C3127D917}" srcOrd="1" destOrd="0" presId="urn:microsoft.com/office/officeart/2005/8/layout/list1"/>
    <dgm:cxn modelId="{3BBE0B31-1A41-478B-AE31-90D31C84A8B7}" srcId="{E74AADB6-2210-4C53-8DE1-0B6E8C371055}" destId="{1AD3C535-E2DC-4D6B-A55A-BF249804D08E}" srcOrd="0" destOrd="0" parTransId="{F75C1596-D60F-4FDE-AAAD-1657207ABAF1}" sibTransId="{C3CC6280-6EEE-4A12-8723-9ADEA6E2E49B}"/>
    <dgm:cxn modelId="{5158F997-FE92-43B4-A5CE-86682DDA7E6E}" type="presOf" srcId="{53C70C5B-E773-469F-A035-2631474E69D5}" destId="{AB907CAC-732D-4D01-BC4E-CB796AE35F1C}" srcOrd="0" destOrd="0" presId="urn:microsoft.com/office/officeart/2005/8/layout/list1"/>
    <dgm:cxn modelId="{E5ACD53B-B427-45A1-B511-F766025AAE70}" srcId="{E74AADB6-2210-4C53-8DE1-0B6E8C371055}" destId="{0E82701A-F53C-4F3E-9135-E4B8310FE363}" srcOrd="1" destOrd="0" parTransId="{8BED5557-33B5-44D2-8DBC-B28E0C6DE63F}" sibTransId="{F262CBBC-04E9-4AD0-BCDE-9A8F91FBD8F3}"/>
    <dgm:cxn modelId="{C2781D1B-83C3-4D78-B317-4EA82E93EE02}" type="presParOf" srcId="{9BFE240A-0BBB-4C20-9042-0BB4E7ED30A4}" destId="{2EA85CB5-8832-4FDF-8BDE-ECD06F2AE825}" srcOrd="0" destOrd="0" presId="urn:microsoft.com/office/officeart/2005/8/layout/list1"/>
    <dgm:cxn modelId="{149F3886-2382-45E2-A835-50ED0894FE99}" type="presParOf" srcId="{2EA85CB5-8832-4FDF-8BDE-ECD06F2AE825}" destId="{BF1FF79C-6BA2-4C7E-9719-BF239CD0E40B}" srcOrd="0" destOrd="0" presId="urn:microsoft.com/office/officeart/2005/8/layout/list1"/>
    <dgm:cxn modelId="{7204E0D5-ABFA-4164-A809-5364C39EF7E4}" type="presParOf" srcId="{2EA85CB5-8832-4FDF-8BDE-ECD06F2AE825}" destId="{AD5A98B5-4C2C-4511-891F-81B4C6211243}" srcOrd="1" destOrd="0" presId="urn:microsoft.com/office/officeart/2005/8/layout/list1"/>
    <dgm:cxn modelId="{1DBC59C4-AF45-46AC-8039-72B3BFE1CB40}" type="presParOf" srcId="{9BFE240A-0BBB-4C20-9042-0BB4E7ED30A4}" destId="{4929FCEF-0E3C-464F-AB63-CE16E0D13CF8}" srcOrd="1" destOrd="0" presId="urn:microsoft.com/office/officeart/2005/8/layout/list1"/>
    <dgm:cxn modelId="{ED45105C-FBA0-44E8-98D7-756D92BA2844}" type="presParOf" srcId="{9BFE240A-0BBB-4C20-9042-0BB4E7ED30A4}" destId="{7EC020E2-A31E-4168-8A35-0E1D398CA22B}" srcOrd="2" destOrd="0" presId="urn:microsoft.com/office/officeart/2005/8/layout/list1"/>
    <dgm:cxn modelId="{3C06A38C-C50F-47E4-A910-1E27C31C5702}" type="presParOf" srcId="{9BFE240A-0BBB-4C20-9042-0BB4E7ED30A4}" destId="{34AE8FC2-103C-426B-90CE-0044BEC77B03}" srcOrd="3" destOrd="0" presId="urn:microsoft.com/office/officeart/2005/8/layout/list1"/>
    <dgm:cxn modelId="{9080BF2F-50F9-4C86-A0AA-31506F076829}" type="presParOf" srcId="{9BFE240A-0BBB-4C20-9042-0BB4E7ED30A4}" destId="{F321D255-215F-421B-87A5-ACD985D28E6F}" srcOrd="4" destOrd="0" presId="urn:microsoft.com/office/officeart/2005/8/layout/list1"/>
    <dgm:cxn modelId="{60A80744-782D-488A-B0C3-1D01AC35E72E}" type="presParOf" srcId="{F321D255-215F-421B-87A5-ACD985D28E6F}" destId="{CA0FF8B8-B75A-4F5F-BDE8-29DFFE12FFC7}" srcOrd="0" destOrd="0" presId="urn:microsoft.com/office/officeart/2005/8/layout/list1"/>
    <dgm:cxn modelId="{506C4C1C-1B02-4061-89BC-F78CE49A30DE}" type="presParOf" srcId="{F321D255-215F-421B-87A5-ACD985D28E6F}" destId="{235279D1-57A2-4A48-89B2-220C3127D917}" srcOrd="1" destOrd="0" presId="urn:microsoft.com/office/officeart/2005/8/layout/list1"/>
    <dgm:cxn modelId="{1EC8FD1B-BB90-45B1-8100-90751EAE3000}" type="presParOf" srcId="{9BFE240A-0BBB-4C20-9042-0BB4E7ED30A4}" destId="{14684174-76E2-4ECC-B793-1EE96D22D407}" srcOrd="5" destOrd="0" presId="urn:microsoft.com/office/officeart/2005/8/layout/list1"/>
    <dgm:cxn modelId="{F666857E-651D-421E-97C9-3206084F6BC4}" type="presParOf" srcId="{9BFE240A-0BBB-4C20-9042-0BB4E7ED30A4}" destId="{A43BAB6E-3CC3-4DC5-AAD4-EB2034B51D4D}" srcOrd="6" destOrd="0" presId="urn:microsoft.com/office/officeart/2005/8/layout/list1"/>
    <dgm:cxn modelId="{7D96AC10-5E86-4CA5-B534-998E8FFA523E}" type="presParOf" srcId="{9BFE240A-0BBB-4C20-9042-0BB4E7ED30A4}" destId="{094DF733-34F8-4812-B640-8297A9EF4887}" srcOrd="7" destOrd="0" presId="urn:microsoft.com/office/officeart/2005/8/layout/list1"/>
    <dgm:cxn modelId="{2EEC0AB1-E052-4AC4-943A-75E4D6E33182}" type="presParOf" srcId="{9BFE240A-0BBB-4C20-9042-0BB4E7ED30A4}" destId="{F37C34B0-C340-4E02-9897-4696CF27CCD8}" srcOrd="8" destOrd="0" presId="urn:microsoft.com/office/officeart/2005/8/layout/list1"/>
    <dgm:cxn modelId="{C6FACE51-434A-414A-BFE4-6E9DA33DA9E3}" type="presParOf" srcId="{F37C34B0-C340-4E02-9897-4696CF27CCD8}" destId="{AB907CAC-732D-4D01-BC4E-CB796AE35F1C}" srcOrd="0" destOrd="0" presId="urn:microsoft.com/office/officeart/2005/8/layout/list1"/>
    <dgm:cxn modelId="{AE6E1E02-1E9B-421C-86B1-117462DE8542}" type="presParOf" srcId="{F37C34B0-C340-4E02-9897-4696CF27CCD8}" destId="{5D6303D9-1251-4932-BC94-70071A618435}" srcOrd="1" destOrd="0" presId="urn:microsoft.com/office/officeart/2005/8/layout/list1"/>
    <dgm:cxn modelId="{A9A85E0F-29E5-47B9-A274-C2034B8ED57E}" type="presParOf" srcId="{9BFE240A-0BBB-4C20-9042-0BB4E7ED30A4}" destId="{4B4CE53E-C3BB-4323-9A63-D49CFE97C5EA}" srcOrd="9" destOrd="0" presId="urn:microsoft.com/office/officeart/2005/8/layout/list1"/>
    <dgm:cxn modelId="{BE46E67C-B675-41A8-8AEF-BBF1AB993386}" type="presParOf" srcId="{9BFE240A-0BBB-4C20-9042-0BB4E7ED30A4}" destId="{942630C4-7D16-44D7-BEF7-3EF1E801B0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9DE7F-BB75-449A-AC0B-E601F9217EF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EA6B-7183-4873-8FF1-42A711068CF6}">
      <dgm:prSet phldrT="[Text]" custT="1"/>
      <dgm:spPr/>
      <dgm:t>
        <a:bodyPr/>
        <a:lstStyle/>
        <a:p>
          <a:r>
            <a:rPr lang="en-US" sz="2400" dirty="0" smtClean="0"/>
            <a:t>Plan Risk Management</a:t>
          </a:r>
          <a:endParaRPr lang="en-US" sz="2400" dirty="0"/>
        </a:p>
      </dgm:t>
    </dgm:pt>
    <dgm:pt modelId="{4CCBECAE-4FFB-46D9-A3BD-38ED4D6BC1C0}" type="parTrans" cxnId="{C67377AB-00DE-4294-B7A2-49F9434084E7}">
      <dgm:prSet/>
      <dgm:spPr/>
      <dgm:t>
        <a:bodyPr/>
        <a:lstStyle/>
        <a:p>
          <a:endParaRPr lang="en-US"/>
        </a:p>
      </dgm:t>
    </dgm:pt>
    <dgm:pt modelId="{8CB84F21-899E-4866-9C95-27F87B9FD422}" type="sibTrans" cxnId="{C67377AB-00DE-4294-B7A2-49F9434084E7}">
      <dgm:prSet/>
      <dgm:spPr/>
      <dgm:t>
        <a:bodyPr/>
        <a:lstStyle/>
        <a:p>
          <a:endParaRPr lang="en-US"/>
        </a:p>
      </dgm:t>
    </dgm:pt>
    <dgm:pt modelId="{D07B1E55-724A-494A-AADF-20978ADA93E8}">
      <dgm:prSet phldrT="[Text]" custT="1"/>
      <dgm:spPr/>
      <dgm:t>
        <a:bodyPr/>
        <a:lstStyle/>
        <a:p>
          <a:r>
            <a:rPr lang="en-US" sz="2400" dirty="0" smtClean="0"/>
            <a:t>Identify Risks</a:t>
          </a:r>
          <a:endParaRPr lang="en-US" sz="2400" dirty="0"/>
        </a:p>
      </dgm:t>
    </dgm:pt>
    <dgm:pt modelId="{D7E1CEA8-7C61-481B-BCCE-E96DD772D7DE}" type="parTrans" cxnId="{024CCA96-AD87-4BF9-A679-CFFB47478B6B}">
      <dgm:prSet/>
      <dgm:spPr/>
      <dgm:t>
        <a:bodyPr/>
        <a:lstStyle/>
        <a:p>
          <a:endParaRPr lang="en-US"/>
        </a:p>
      </dgm:t>
    </dgm:pt>
    <dgm:pt modelId="{231416BB-7423-4483-827C-23915BCFA58C}" type="sibTrans" cxnId="{024CCA96-AD87-4BF9-A679-CFFB47478B6B}">
      <dgm:prSet/>
      <dgm:spPr/>
      <dgm:t>
        <a:bodyPr/>
        <a:lstStyle/>
        <a:p>
          <a:endParaRPr lang="en-US"/>
        </a:p>
      </dgm:t>
    </dgm:pt>
    <dgm:pt modelId="{21936313-7ADC-48D3-9702-709ACE79C9B1}">
      <dgm:prSet phldrT="[Text]" custT="1"/>
      <dgm:spPr/>
      <dgm:t>
        <a:bodyPr/>
        <a:lstStyle/>
        <a:p>
          <a:r>
            <a:rPr lang="en-US" sz="2400" dirty="0" smtClean="0"/>
            <a:t>Analyze Risks</a:t>
          </a:r>
          <a:endParaRPr lang="en-US" sz="2400" dirty="0"/>
        </a:p>
      </dgm:t>
    </dgm:pt>
    <dgm:pt modelId="{448C3177-9F4A-424F-8148-3A7A05DB1EC4}" type="parTrans" cxnId="{04D481F8-8140-4690-B861-D2A7FB12B03E}">
      <dgm:prSet/>
      <dgm:spPr/>
      <dgm:t>
        <a:bodyPr/>
        <a:lstStyle/>
        <a:p>
          <a:endParaRPr lang="en-US"/>
        </a:p>
      </dgm:t>
    </dgm:pt>
    <dgm:pt modelId="{9317AD51-CD1B-4625-9B85-9F5C0E8A59BD}" type="sibTrans" cxnId="{04D481F8-8140-4690-B861-D2A7FB12B03E}">
      <dgm:prSet/>
      <dgm:spPr/>
      <dgm:t>
        <a:bodyPr/>
        <a:lstStyle/>
        <a:p>
          <a:endParaRPr lang="en-US"/>
        </a:p>
      </dgm:t>
    </dgm:pt>
    <dgm:pt modelId="{F14DEAD3-AA46-447B-91ED-170056C81D0B}">
      <dgm:prSet phldrT="[Text]" custT="1"/>
      <dgm:spPr/>
      <dgm:t>
        <a:bodyPr/>
        <a:lstStyle/>
        <a:p>
          <a:r>
            <a:rPr lang="en-US" sz="2400" dirty="0" smtClean="0"/>
            <a:t>Plan Risk Response</a:t>
          </a:r>
          <a:endParaRPr lang="en-US" sz="2400" dirty="0"/>
        </a:p>
      </dgm:t>
    </dgm:pt>
    <dgm:pt modelId="{8D5D0C9A-CB6A-4380-880A-855E073BF139}" type="parTrans" cxnId="{3A354293-96D7-4E1B-BB6C-921B765A7C76}">
      <dgm:prSet/>
      <dgm:spPr/>
      <dgm:t>
        <a:bodyPr/>
        <a:lstStyle/>
        <a:p>
          <a:endParaRPr lang="en-US"/>
        </a:p>
      </dgm:t>
    </dgm:pt>
    <dgm:pt modelId="{268E9BF1-50D1-42CB-B312-BA942AD2136E}" type="sibTrans" cxnId="{3A354293-96D7-4E1B-BB6C-921B765A7C76}">
      <dgm:prSet/>
      <dgm:spPr/>
      <dgm:t>
        <a:bodyPr/>
        <a:lstStyle/>
        <a:p>
          <a:endParaRPr lang="en-US"/>
        </a:p>
      </dgm:t>
    </dgm:pt>
    <dgm:pt modelId="{1F7B4BCD-5F08-4DA6-8F4D-A6C9C52E6E6C}">
      <dgm:prSet phldrT="[Text]" custT="1"/>
      <dgm:spPr/>
      <dgm:t>
        <a:bodyPr/>
        <a:lstStyle/>
        <a:p>
          <a:r>
            <a:rPr lang="en-US" sz="2400" dirty="0" smtClean="0"/>
            <a:t>Monitor &amp; Control</a:t>
          </a:r>
          <a:endParaRPr lang="en-US" sz="2400" dirty="0"/>
        </a:p>
      </dgm:t>
    </dgm:pt>
    <dgm:pt modelId="{2494C762-DFF0-4BE6-B0FF-3C7181B1D600}" type="parTrans" cxnId="{D6296F43-F095-4002-95B7-74EB6DE366AA}">
      <dgm:prSet/>
      <dgm:spPr/>
      <dgm:t>
        <a:bodyPr/>
        <a:lstStyle/>
        <a:p>
          <a:endParaRPr lang="en-US"/>
        </a:p>
      </dgm:t>
    </dgm:pt>
    <dgm:pt modelId="{829146D7-CCB9-4880-A30D-03EB2E2F1E17}" type="sibTrans" cxnId="{D6296F43-F095-4002-95B7-74EB6DE366AA}">
      <dgm:prSet/>
      <dgm:spPr/>
      <dgm:t>
        <a:bodyPr/>
        <a:lstStyle/>
        <a:p>
          <a:endParaRPr lang="en-US"/>
        </a:p>
      </dgm:t>
    </dgm:pt>
    <dgm:pt modelId="{0099AD3F-F367-474C-BFE3-BBCECBD42F8C}" type="pres">
      <dgm:prSet presAssocID="{A379DE7F-BB75-449A-AC0B-E601F9217E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317CA3-39D4-4D67-B201-8C8ADFE60F11}" type="pres">
      <dgm:prSet presAssocID="{2FE7EA6B-7183-4873-8FF1-42A711068CF6}" presName="node" presStyleLbl="node1" presStyleIdx="0" presStyleCnt="5" custScaleX="1542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66B48-BBC9-4E75-8203-19CA6B476001}" type="pres">
      <dgm:prSet presAssocID="{8CB84F21-899E-4866-9C95-27F87B9FD42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58BB1E2-46E8-4FD6-AA4E-82850563C805}" type="pres">
      <dgm:prSet presAssocID="{8CB84F21-899E-4866-9C95-27F87B9FD42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DC7E3F1-9521-48C6-B538-36457646EF3C}" type="pres">
      <dgm:prSet presAssocID="{D07B1E55-724A-494A-AADF-20978ADA93E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6394A-3DD8-4EF0-9EA6-F2CB636074EB}" type="pres">
      <dgm:prSet presAssocID="{231416BB-7423-4483-827C-23915BCFA58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FC0AC3B6-C5A1-4FA5-AB3D-01C9DA9F6A22}" type="pres">
      <dgm:prSet presAssocID="{231416BB-7423-4483-827C-23915BCFA58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BE2F963-BBB3-418B-BF49-F228D1D6CFDE}" type="pres">
      <dgm:prSet presAssocID="{21936313-7ADC-48D3-9702-709ACE79C9B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D768B-9A20-40EA-AD6B-85C79D29C9C0}" type="pres">
      <dgm:prSet presAssocID="{9317AD51-CD1B-4625-9B85-9F5C0E8A59BD}" presName="sibTrans" presStyleLbl="sibTrans2D1" presStyleIdx="2" presStyleCnt="5"/>
      <dgm:spPr/>
      <dgm:t>
        <a:bodyPr/>
        <a:lstStyle/>
        <a:p>
          <a:endParaRPr lang="en-US"/>
        </a:p>
      </dgm:t>
    </dgm:pt>
    <dgm:pt modelId="{6BFDB204-A74F-4070-A746-507B368298F0}" type="pres">
      <dgm:prSet presAssocID="{9317AD51-CD1B-4625-9B85-9F5C0E8A59B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67E3345-4B2F-4C45-9556-6FBEE2D629FC}" type="pres">
      <dgm:prSet presAssocID="{F14DEAD3-AA46-447B-91ED-170056C81D0B}" presName="node" presStyleLbl="node1" presStyleIdx="3" presStyleCnt="5" custScaleX="112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A9115-2232-44D1-B9E5-0550F8E21313}" type="pres">
      <dgm:prSet presAssocID="{268E9BF1-50D1-42CB-B312-BA942AD2136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2738C52-B7F8-4DD3-AE9B-1E05F21EB658}" type="pres">
      <dgm:prSet presAssocID="{268E9BF1-50D1-42CB-B312-BA942AD2136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7B96456F-7C5E-41C2-B530-791C3813167A}" type="pres">
      <dgm:prSet presAssocID="{1F7B4BCD-5F08-4DA6-8F4D-A6C9C52E6E6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326F8-A49B-4E1E-B8C1-EEC97F723195}" type="pres">
      <dgm:prSet presAssocID="{829146D7-CCB9-4880-A30D-03EB2E2F1E1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9FBD1D0-61CA-46E6-AABB-6D5C23BA0782}" type="pres">
      <dgm:prSet presAssocID="{829146D7-CCB9-4880-A30D-03EB2E2F1E1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BF2E6A97-1874-495F-BC23-4114C5D7F57E}" type="presOf" srcId="{1F7B4BCD-5F08-4DA6-8F4D-A6C9C52E6E6C}" destId="{7B96456F-7C5E-41C2-B530-791C3813167A}" srcOrd="0" destOrd="0" presId="urn:microsoft.com/office/officeart/2005/8/layout/cycle2"/>
    <dgm:cxn modelId="{304997E4-3FA3-4885-848D-E600475D2C51}" type="presOf" srcId="{231416BB-7423-4483-827C-23915BCFA58C}" destId="{32D6394A-3DD8-4EF0-9EA6-F2CB636074EB}" srcOrd="0" destOrd="0" presId="urn:microsoft.com/office/officeart/2005/8/layout/cycle2"/>
    <dgm:cxn modelId="{7632A80E-5CE1-4D70-9284-02DE51EBF10D}" type="presOf" srcId="{268E9BF1-50D1-42CB-B312-BA942AD2136E}" destId="{E2738C52-B7F8-4DD3-AE9B-1E05F21EB658}" srcOrd="1" destOrd="0" presId="urn:microsoft.com/office/officeart/2005/8/layout/cycle2"/>
    <dgm:cxn modelId="{4FF1C06A-E636-4C17-8773-402F8990038D}" type="presOf" srcId="{8CB84F21-899E-4866-9C95-27F87B9FD422}" destId="{DF166B48-BBC9-4E75-8203-19CA6B476001}" srcOrd="0" destOrd="0" presId="urn:microsoft.com/office/officeart/2005/8/layout/cycle2"/>
    <dgm:cxn modelId="{6D7176C7-4256-4757-9A96-66B89BA41C6C}" type="presOf" srcId="{9317AD51-CD1B-4625-9B85-9F5C0E8A59BD}" destId="{6BFDB204-A74F-4070-A746-507B368298F0}" srcOrd="1" destOrd="0" presId="urn:microsoft.com/office/officeart/2005/8/layout/cycle2"/>
    <dgm:cxn modelId="{024CCA96-AD87-4BF9-A679-CFFB47478B6B}" srcId="{A379DE7F-BB75-449A-AC0B-E601F9217EFE}" destId="{D07B1E55-724A-494A-AADF-20978ADA93E8}" srcOrd="1" destOrd="0" parTransId="{D7E1CEA8-7C61-481B-BCCE-E96DD772D7DE}" sibTransId="{231416BB-7423-4483-827C-23915BCFA58C}"/>
    <dgm:cxn modelId="{3FEF7F38-B657-45A3-94F7-39DAAFD3322E}" type="presOf" srcId="{F14DEAD3-AA46-447B-91ED-170056C81D0B}" destId="{467E3345-4B2F-4C45-9556-6FBEE2D629FC}" srcOrd="0" destOrd="0" presId="urn:microsoft.com/office/officeart/2005/8/layout/cycle2"/>
    <dgm:cxn modelId="{87E2A422-C33A-47C3-BEA2-72EE8C7E3D30}" type="presOf" srcId="{21936313-7ADC-48D3-9702-709ACE79C9B1}" destId="{5BE2F963-BBB3-418B-BF49-F228D1D6CFDE}" srcOrd="0" destOrd="0" presId="urn:microsoft.com/office/officeart/2005/8/layout/cycle2"/>
    <dgm:cxn modelId="{C67377AB-00DE-4294-B7A2-49F9434084E7}" srcId="{A379DE7F-BB75-449A-AC0B-E601F9217EFE}" destId="{2FE7EA6B-7183-4873-8FF1-42A711068CF6}" srcOrd="0" destOrd="0" parTransId="{4CCBECAE-4FFB-46D9-A3BD-38ED4D6BC1C0}" sibTransId="{8CB84F21-899E-4866-9C95-27F87B9FD422}"/>
    <dgm:cxn modelId="{301D89BA-D8F8-45AC-877E-0CBCBB93658B}" type="presOf" srcId="{A379DE7F-BB75-449A-AC0B-E601F9217EFE}" destId="{0099AD3F-F367-474C-BFE3-BBCECBD42F8C}" srcOrd="0" destOrd="0" presId="urn:microsoft.com/office/officeart/2005/8/layout/cycle2"/>
    <dgm:cxn modelId="{84358ED9-BAE7-4C4F-8B4F-275576B872F2}" type="presOf" srcId="{268E9BF1-50D1-42CB-B312-BA942AD2136E}" destId="{792A9115-2232-44D1-B9E5-0550F8E21313}" srcOrd="0" destOrd="0" presId="urn:microsoft.com/office/officeart/2005/8/layout/cycle2"/>
    <dgm:cxn modelId="{CAE5A4C9-DAC3-48DA-9A5F-28BE72199150}" type="presOf" srcId="{829146D7-CCB9-4880-A30D-03EB2E2F1E17}" destId="{99FBD1D0-61CA-46E6-AABB-6D5C23BA0782}" srcOrd="1" destOrd="0" presId="urn:microsoft.com/office/officeart/2005/8/layout/cycle2"/>
    <dgm:cxn modelId="{75BEBEC5-C432-40B8-BE45-218D0AD8A9FB}" type="presOf" srcId="{829146D7-CCB9-4880-A30D-03EB2E2F1E17}" destId="{D2A326F8-A49B-4E1E-B8C1-EEC97F723195}" srcOrd="0" destOrd="0" presId="urn:microsoft.com/office/officeart/2005/8/layout/cycle2"/>
    <dgm:cxn modelId="{D6296F43-F095-4002-95B7-74EB6DE366AA}" srcId="{A379DE7F-BB75-449A-AC0B-E601F9217EFE}" destId="{1F7B4BCD-5F08-4DA6-8F4D-A6C9C52E6E6C}" srcOrd="4" destOrd="0" parTransId="{2494C762-DFF0-4BE6-B0FF-3C7181B1D600}" sibTransId="{829146D7-CCB9-4880-A30D-03EB2E2F1E17}"/>
    <dgm:cxn modelId="{932DD0A4-BCCD-43FE-A6AB-836A7536572F}" type="presOf" srcId="{D07B1E55-724A-494A-AADF-20978ADA93E8}" destId="{DDC7E3F1-9521-48C6-B538-36457646EF3C}" srcOrd="0" destOrd="0" presId="urn:microsoft.com/office/officeart/2005/8/layout/cycle2"/>
    <dgm:cxn modelId="{0236AAEC-2EC5-4F79-8081-96D1DBE8E33D}" type="presOf" srcId="{2FE7EA6B-7183-4873-8FF1-42A711068CF6}" destId="{7F317CA3-39D4-4D67-B201-8C8ADFE60F11}" srcOrd="0" destOrd="0" presId="urn:microsoft.com/office/officeart/2005/8/layout/cycle2"/>
    <dgm:cxn modelId="{F0261EFE-1ECD-4C00-A14B-12B9F9268A4B}" type="presOf" srcId="{9317AD51-CD1B-4625-9B85-9F5C0E8A59BD}" destId="{2C5D768B-9A20-40EA-AD6B-85C79D29C9C0}" srcOrd="0" destOrd="0" presId="urn:microsoft.com/office/officeart/2005/8/layout/cycle2"/>
    <dgm:cxn modelId="{C5160A4B-57EF-4CE1-9ACD-24A09E9A62EE}" type="presOf" srcId="{8CB84F21-899E-4866-9C95-27F87B9FD422}" destId="{C58BB1E2-46E8-4FD6-AA4E-82850563C805}" srcOrd="1" destOrd="0" presId="urn:microsoft.com/office/officeart/2005/8/layout/cycle2"/>
    <dgm:cxn modelId="{04D481F8-8140-4690-B861-D2A7FB12B03E}" srcId="{A379DE7F-BB75-449A-AC0B-E601F9217EFE}" destId="{21936313-7ADC-48D3-9702-709ACE79C9B1}" srcOrd="2" destOrd="0" parTransId="{448C3177-9F4A-424F-8148-3A7A05DB1EC4}" sibTransId="{9317AD51-CD1B-4625-9B85-9F5C0E8A59BD}"/>
    <dgm:cxn modelId="{3A354293-96D7-4E1B-BB6C-921B765A7C76}" srcId="{A379DE7F-BB75-449A-AC0B-E601F9217EFE}" destId="{F14DEAD3-AA46-447B-91ED-170056C81D0B}" srcOrd="3" destOrd="0" parTransId="{8D5D0C9A-CB6A-4380-880A-855E073BF139}" sibTransId="{268E9BF1-50D1-42CB-B312-BA942AD2136E}"/>
    <dgm:cxn modelId="{32A0C804-0DD8-4981-999A-DAA3102B336E}" type="presOf" srcId="{231416BB-7423-4483-827C-23915BCFA58C}" destId="{FC0AC3B6-C5A1-4FA5-AB3D-01C9DA9F6A22}" srcOrd="1" destOrd="0" presId="urn:microsoft.com/office/officeart/2005/8/layout/cycle2"/>
    <dgm:cxn modelId="{5B41EE83-8A41-4D02-A7AC-BC90FE13CCDE}" type="presParOf" srcId="{0099AD3F-F367-474C-BFE3-BBCECBD42F8C}" destId="{7F317CA3-39D4-4D67-B201-8C8ADFE60F11}" srcOrd="0" destOrd="0" presId="urn:microsoft.com/office/officeart/2005/8/layout/cycle2"/>
    <dgm:cxn modelId="{D589402D-A5F6-4F1E-B63F-941DC1495226}" type="presParOf" srcId="{0099AD3F-F367-474C-BFE3-BBCECBD42F8C}" destId="{DF166B48-BBC9-4E75-8203-19CA6B476001}" srcOrd="1" destOrd="0" presId="urn:microsoft.com/office/officeart/2005/8/layout/cycle2"/>
    <dgm:cxn modelId="{6040FD87-58F1-4DBF-B098-EABB0046F6BD}" type="presParOf" srcId="{DF166B48-BBC9-4E75-8203-19CA6B476001}" destId="{C58BB1E2-46E8-4FD6-AA4E-82850563C805}" srcOrd="0" destOrd="0" presId="urn:microsoft.com/office/officeart/2005/8/layout/cycle2"/>
    <dgm:cxn modelId="{4CF0CE31-B036-45B8-B73B-0B294B2D3EDE}" type="presParOf" srcId="{0099AD3F-F367-474C-BFE3-BBCECBD42F8C}" destId="{DDC7E3F1-9521-48C6-B538-36457646EF3C}" srcOrd="2" destOrd="0" presId="urn:microsoft.com/office/officeart/2005/8/layout/cycle2"/>
    <dgm:cxn modelId="{E4720CFF-8341-46DF-9CC4-DD9336CF7CDC}" type="presParOf" srcId="{0099AD3F-F367-474C-BFE3-BBCECBD42F8C}" destId="{32D6394A-3DD8-4EF0-9EA6-F2CB636074EB}" srcOrd="3" destOrd="0" presId="urn:microsoft.com/office/officeart/2005/8/layout/cycle2"/>
    <dgm:cxn modelId="{AFE53EF0-9E67-49D1-B890-D5454B22ABA3}" type="presParOf" srcId="{32D6394A-3DD8-4EF0-9EA6-F2CB636074EB}" destId="{FC0AC3B6-C5A1-4FA5-AB3D-01C9DA9F6A22}" srcOrd="0" destOrd="0" presId="urn:microsoft.com/office/officeart/2005/8/layout/cycle2"/>
    <dgm:cxn modelId="{BB1FE333-1E88-4EFC-8A70-8A62D0C56E2D}" type="presParOf" srcId="{0099AD3F-F367-474C-BFE3-BBCECBD42F8C}" destId="{5BE2F963-BBB3-418B-BF49-F228D1D6CFDE}" srcOrd="4" destOrd="0" presId="urn:microsoft.com/office/officeart/2005/8/layout/cycle2"/>
    <dgm:cxn modelId="{E32C1258-FC38-4EB8-8465-EDAC78172CE0}" type="presParOf" srcId="{0099AD3F-F367-474C-BFE3-BBCECBD42F8C}" destId="{2C5D768B-9A20-40EA-AD6B-85C79D29C9C0}" srcOrd="5" destOrd="0" presId="urn:microsoft.com/office/officeart/2005/8/layout/cycle2"/>
    <dgm:cxn modelId="{086ED983-859A-4837-B2D7-9A788514F724}" type="presParOf" srcId="{2C5D768B-9A20-40EA-AD6B-85C79D29C9C0}" destId="{6BFDB204-A74F-4070-A746-507B368298F0}" srcOrd="0" destOrd="0" presId="urn:microsoft.com/office/officeart/2005/8/layout/cycle2"/>
    <dgm:cxn modelId="{4D067543-38AD-441E-8A23-0DA2A97F4906}" type="presParOf" srcId="{0099AD3F-F367-474C-BFE3-BBCECBD42F8C}" destId="{467E3345-4B2F-4C45-9556-6FBEE2D629FC}" srcOrd="6" destOrd="0" presId="urn:microsoft.com/office/officeart/2005/8/layout/cycle2"/>
    <dgm:cxn modelId="{F33CD064-F38A-44AD-B944-030422D92917}" type="presParOf" srcId="{0099AD3F-F367-474C-BFE3-BBCECBD42F8C}" destId="{792A9115-2232-44D1-B9E5-0550F8E21313}" srcOrd="7" destOrd="0" presId="urn:microsoft.com/office/officeart/2005/8/layout/cycle2"/>
    <dgm:cxn modelId="{FA178BF8-AE7A-40D8-BA01-EF4F766AAE6A}" type="presParOf" srcId="{792A9115-2232-44D1-B9E5-0550F8E21313}" destId="{E2738C52-B7F8-4DD3-AE9B-1E05F21EB658}" srcOrd="0" destOrd="0" presId="urn:microsoft.com/office/officeart/2005/8/layout/cycle2"/>
    <dgm:cxn modelId="{9D28F198-12FD-4D4C-93B4-6EE362E82159}" type="presParOf" srcId="{0099AD3F-F367-474C-BFE3-BBCECBD42F8C}" destId="{7B96456F-7C5E-41C2-B530-791C3813167A}" srcOrd="8" destOrd="0" presId="urn:microsoft.com/office/officeart/2005/8/layout/cycle2"/>
    <dgm:cxn modelId="{635FAA92-F941-42DA-8D84-FCEE51B145D1}" type="presParOf" srcId="{0099AD3F-F367-474C-BFE3-BBCECBD42F8C}" destId="{D2A326F8-A49B-4E1E-B8C1-EEC97F723195}" srcOrd="9" destOrd="0" presId="urn:microsoft.com/office/officeart/2005/8/layout/cycle2"/>
    <dgm:cxn modelId="{CAF88088-4A71-40E7-8F3D-48EB522EA14D}" type="presParOf" srcId="{D2A326F8-A49B-4E1E-B8C1-EEC97F723195}" destId="{99FBD1D0-61CA-46E6-AABB-6D5C23BA078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20E2-A31E-4168-8A35-0E1D398CA22B}">
      <dsp:nvSpPr>
        <dsp:cNvPr id="0" name=""/>
        <dsp:cNvSpPr/>
      </dsp:nvSpPr>
      <dsp:spPr>
        <a:xfrm>
          <a:off x="0" y="550336"/>
          <a:ext cx="748607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A98B5-4C2C-4511-891F-81B4C6211243}">
      <dsp:nvSpPr>
        <dsp:cNvPr id="0" name=""/>
        <dsp:cNvSpPr/>
      </dsp:nvSpPr>
      <dsp:spPr>
        <a:xfrm>
          <a:off x="374303" y="33736"/>
          <a:ext cx="5240251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69" tIns="0" rIns="198069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Identification of Risks</a:t>
          </a:r>
          <a:endParaRPr lang="en-US" sz="3500" kern="1200" dirty="0"/>
        </a:p>
      </dsp:txBody>
      <dsp:txXfrm>
        <a:off x="424740" y="84173"/>
        <a:ext cx="5139377" cy="932326"/>
      </dsp:txXfrm>
    </dsp:sp>
    <dsp:sp modelId="{A43BAB6E-3CC3-4DC5-AAD4-EB2034B51D4D}">
      <dsp:nvSpPr>
        <dsp:cNvPr id="0" name=""/>
        <dsp:cNvSpPr/>
      </dsp:nvSpPr>
      <dsp:spPr>
        <a:xfrm>
          <a:off x="0" y="2137936"/>
          <a:ext cx="748607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279D1-57A2-4A48-89B2-220C3127D917}">
      <dsp:nvSpPr>
        <dsp:cNvPr id="0" name=""/>
        <dsp:cNvSpPr/>
      </dsp:nvSpPr>
      <dsp:spPr>
        <a:xfrm>
          <a:off x="374303" y="1621336"/>
          <a:ext cx="5240251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69" tIns="0" rIns="198069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Assessment of Risks</a:t>
          </a:r>
          <a:endParaRPr lang="en-US" sz="3500" kern="1200" dirty="0"/>
        </a:p>
      </dsp:txBody>
      <dsp:txXfrm>
        <a:off x="424740" y="1671773"/>
        <a:ext cx="5139377" cy="932326"/>
      </dsp:txXfrm>
    </dsp:sp>
    <dsp:sp modelId="{942630C4-7D16-44D7-BEF7-3EF1E801B018}">
      <dsp:nvSpPr>
        <dsp:cNvPr id="0" name=""/>
        <dsp:cNvSpPr/>
      </dsp:nvSpPr>
      <dsp:spPr>
        <a:xfrm>
          <a:off x="0" y="3725536"/>
          <a:ext cx="748607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303D9-1251-4932-BC94-70071A618435}">
      <dsp:nvSpPr>
        <dsp:cNvPr id="0" name=""/>
        <dsp:cNvSpPr/>
      </dsp:nvSpPr>
      <dsp:spPr>
        <a:xfrm>
          <a:off x="374303" y="3208936"/>
          <a:ext cx="5240251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69" tIns="0" rIns="198069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Prioritization of Risks</a:t>
          </a:r>
          <a:endParaRPr lang="en-US" sz="3500" kern="1200" dirty="0"/>
        </a:p>
      </dsp:txBody>
      <dsp:txXfrm>
        <a:off x="424740" y="3259373"/>
        <a:ext cx="5139377" cy="932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17CA3-39D4-4D67-B201-8C8ADFE60F11}">
      <dsp:nvSpPr>
        <dsp:cNvPr id="0" name=""/>
        <dsp:cNvSpPr/>
      </dsp:nvSpPr>
      <dsp:spPr>
        <a:xfrm>
          <a:off x="2803236" y="534"/>
          <a:ext cx="2521526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Plan Risk Management</a:t>
          </a:r>
          <a:endParaRPr lang="en-US" sz="2400" kern="1200" dirty="0"/>
        </a:p>
      </dsp:txBody>
      <dsp:txXfrm>
        <a:off x="3172505" y="239992"/>
        <a:ext cx="1782988" cy="1156208"/>
      </dsp:txXfrm>
    </dsp:sp>
    <dsp:sp modelId="{DF166B48-BBC9-4E75-8203-19CA6B476001}">
      <dsp:nvSpPr>
        <dsp:cNvPr id="0" name=""/>
        <dsp:cNvSpPr/>
      </dsp:nvSpPr>
      <dsp:spPr>
        <a:xfrm rot="2160000">
          <a:off x="4980292" y="1323941"/>
          <a:ext cx="319448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989443" y="1406147"/>
        <a:ext cx="223614" cy="331112"/>
      </dsp:txXfrm>
    </dsp:sp>
    <dsp:sp modelId="{DDC7E3F1-9521-48C6-B538-36457646EF3C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Identify Risks</a:t>
          </a:r>
          <a:endParaRPr lang="en-US" sz="2400" kern="1200" dirty="0"/>
        </a:p>
      </dsp:txBody>
      <dsp:txXfrm>
        <a:off x="5474459" y="1684768"/>
        <a:ext cx="1156208" cy="1156208"/>
      </dsp:txXfrm>
    </dsp:sp>
    <dsp:sp modelId="{32D6394A-3DD8-4EF0-9EA6-F2CB636074EB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5544168" y="3192209"/>
        <a:ext cx="305286" cy="331112"/>
      </dsp:txXfrm>
    </dsp:sp>
    <dsp:sp modelId="{5BE2F963-BBB3-418B-BF49-F228D1D6CFDE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Analyze Risks</a:t>
          </a:r>
          <a:endParaRPr lang="en-US" sz="2400" kern="1200" dirty="0"/>
        </a:p>
      </dsp:txBody>
      <dsp:txXfrm>
        <a:off x="4714895" y="4022465"/>
        <a:ext cx="1156208" cy="1156208"/>
      </dsp:txXfrm>
    </dsp:sp>
    <dsp:sp modelId="{2C5D768B-9A20-40EA-AD6B-85C79D29C9C0}">
      <dsp:nvSpPr>
        <dsp:cNvPr id="0" name=""/>
        <dsp:cNvSpPr/>
      </dsp:nvSpPr>
      <dsp:spPr>
        <a:xfrm rot="10800000">
          <a:off x="3933952" y="4324642"/>
          <a:ext cx="382649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4048747" y="4435013"/>
        <a:ext cx="267854" cy="331112"/>
      </dsp:txXfrm>
    </dsp:sp>
    <dsp:sp modelId="{467E3345-4B2F-4C45-9556-6FBEE2D629FC}">
      <dsp:nvSpPr>
        <dsp:cNvPr id="0" name=""/>
        <dsp:cNvSpPr/>
      </dsp:nvSpPr>
      <dsp:spPr>
        <a:xfrm>
          <a:off x="1916542" y="3783007"/>
          <a:ext cx="1836915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Plan Risk Response</a:t>
          </a:r>
          <a:endParaRPr lang="en-US" sz="2400" kern="1200" dirty="0"/>
        </a:p>
      </dsp:txBody>
      <dsp:txXfrm>
        <a:off x="2185552" y="4022465"/>
        <a:ext cx="1298895" cy="1156208"/>
      </dsp:txXfrm>
    </dsp:sp>
    <dsp:sp modelId="{792A9115-2232-44D1-B9E5-0550F8E21313}">
      <dsp:nvSpPr>
        <dsp:cNvPr id="0" name=""/>
        <dsp:cNvSpPr/>
      </dsp:nvSpPr>
      <dsp:spPr>
        <a:xfrm rot="15120000">
          <a:off x="2241841" y="3163503"/>
          <a:ext cx="431762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2326619" y="3335469"/>
        <a:ext cx="302233" cy="331112"/>
      </dsp:txXfrm>
    </dsp:sp>
    <dsp:sp modelId="{7B96456F-7C5E-41C2-B530-791C3813167A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Monitor &amp; Control</a:t>
          </a:r>
          <a:endParaRPr lang="en-US" sz="2400" kern="1200" dirty="0"/>
        </a:p>
      </dsp:txBody>
      <dsp:txXfrm>
        <a:off x="1497331" y="1684768"/>
        <a:ext cx="1156208" cy="1156208"/>
      </dsp:txXfrm>
    </dsp:sp>
    <dsp:sp modelId="{D2A326F8-A49B-4E1E-B8C1-EEC97F723195}">
      <dsp:nvSpPr>
        <dsp:cNvPr id="0" name=""/>
        <dsp:cNvSpPr/>
      </dsp:nvSpPr>
      <dsp:spPr>
        <a:xfrm rot="19440000">
          <a:off x="2813630" y="1334570"/>
          <a:ext cx="319448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822781" y="1473106"/>
        <a:ext cx="223614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390F4-29D5-45CE-9B9D-3C4E85415A56}" type="datetimeFigureOut">
              <a:rPr lang="en-IN" smtClean="0"/>
              <a:t>02-12-2021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1D44-B2DD-49FC-B861-F0AEDF17F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8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221484-F4A0-43C2-A977-001404BF379D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82D4-AFD8-42FC-9845-D1A1508B9605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8972-A39B-4771-8CF7-F1FF667799A7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9FA8-4714-4094-B782-F18958D69443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0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72DB-F218-4A3E-A9A8-C0966382FA19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9D9-0967-4408-B475-3C215442B4B3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9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EBCF-EEFB-4735-AB92-97622469C608}" type="datetime1">
              <a:rPr lang="en-IN" smtClean="0"/>
              <a:t>02-12-2021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2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5895-307F-41F7-9677-28129B47F65A}" type="datetime1">
              <a:rPr lang="en-IN" smtClean="0"/>
              <a:t>02-12-2021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9105-7FD1-4B52-AFB3-B8907B0142C0}" type="datetime1">
              <a:rPr lang="en-IN" smtClean="0"/>
              <a:t>02-12-2021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2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1FE1-3FAC-45A7-8A99-EE356A28E149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05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011C-226B-4FED-BBD7-F7DF092B01DC}" type="datetime1">
              <a:rPr lang="en-IN" smtClean="0"/>
              <a:t>02-12-2021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16B850-1351-4B40-8035-84858D79B28D}" type="datetime1">
              <a:rPr lang="en-IN" smtClean="0"/>
              <a:t>02-12-2021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F7FA8D-8526-4F74-A0AA-BBB3FCC08A4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4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and impact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44612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Qualitative analysis tool.</a:t>
            </a:r>
          </a:p>
          <a:p>
            <a:r>
              <a:rPr lang="en-US" dirty="0" smtClean="0"/>
              <a:t>Two aspects </a:t>
            </a:r>
            <a:r>
              <a:rPr lang="en-US" b="1" dirty="0" smtClean="0"/>
              <a:t>1) </a:t>
            </a:r>
            <a:r>
              <a:rPr lang="en-US" dirty="0" smtClean="0"/>
              <a:t>Probability the risk will happen </a:t>
            </a:r>
            <a:r>
              <a:rPr lang="en-US" b="1" dirty="0" smtClean="0"/>
              <a:t>2) </a:t>
            </a:r>
            <a:r>
              <a:rPr lang="en-US" dirty="0" smtClean="0"/>
              <a:t>Potential impact if the risk happens</a:t>
            </a:r>
          </a:p>
          <a:p>
            <a:pPr algn="ctr"/>
            <a:r>
              <a:rPr lang="en-US" dirty="0" smtClean="0"/>
              <a:t>Risk Score = Probability x Impact</a:t>
            </a:r>
          </a:p>
          <a:p>
            <a:r>
              <a:rPr lang="en-US" dirty="0" smtClean="0"/>
              <a:t>Organization creates guidelines for example </a:t>
            </a:r>
            <a:endParaRPr lang="en-US" dirty="0"/>
          </a:p>
          <a:p>
            <a:r>
              <a:rPr lang="en-US" dirty="0" smtClean="0"/>
              <a:t>9- Very High – Risk event expected to occur</a:t>
            </a:r>
          </a:p>
          <a:p>
            <a:r>
              <a:rPr lang="en-US" dirty="0" smtClean="0"/>
              <a:t>7- High – Risk event more likely to occur</a:t>
            </a:r>
          </a:p>
          <a:p>
            <a:r>
              <a:rPr lang="en-US" dirty="0" smtClean="0"/>
              <a:t>5- Probable – Risk may or may not occur</a:t>
            </a:r>
          </a:p>
          <a:p>
            <a:r>
              <a:rPr lang="en-US" dirty="0" smtClean="0"/>
              <a:t>3- Low – Less likely to occur</a:t>
            </a:r>
          </a:p>
          <a:p>
            <a:r>
              <a:rPr lang="en-US" dirty="0" smtClean="0"/>
              <a:t>1- Very low – Not expected to occur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0617" y="3906982"/>
            <a:ext cx="1745673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Low Impact </a:t>
            </a:r>
          </a:p>
          <a:p>
            <a:pPr algn="ctr"/>
            <a:r>
              <a:rPr lang="en-US" b="1" dirty="0" smtClean="0"/>
              <a:t>High Probability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254835" y="3906982"/>
            <a:ext cx="1745673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High Impact </a:t>
            </a:r>
          </a:p>
          <a:p>
            <a:pPr algn="ctr"/>
            <a:r>
              <a:rPr lang="en-US" b="1" dirty="0" smtClean="0"/>
              <a:t>High Probability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7370617" y="5076306"/>
            <a:ext cx="1745673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Low Impact </a:t>
            </a:r>
          </a:p>
          <a:p>
            <a:pPr algn="ctr"/>
            <a:r>
              <a:rPr lang="en-US" b="1" dirty="0" smtClean="0"/>
              <a:t>Low Probability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9254835" y="5076306"/>
            <a:ext cx="1745673" cy="11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High Impact </a:t>
            </a:r>
          </a:p>
          <a:p>
            <a:pPr algn="ctr"/>
            <a:r>
              <a:rPr lang="en-US" b="1" dirty="0" smtClean="0"/>
              <a:t>Low Probability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632059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1- Sample Impact Table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914401" y="5953837"/>
            <a:ext cx="631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Risk may impact- cost, schedule, scope, quality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Response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34440" y="2112541"/>
            <a:ext cx="4754880" cy="4023360"/>
          </a:xfrm>
          <a:ln w="889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u="sng" dirty="0" smtClean="0">
                <a:latin typeface="Bahnschrift" panose="020B0502040204020203" pitchFamily="34" charset="0"/>
              </a:rPr>
              <a:t>Negative Risk</a:t>
            </a:r>
            <a:endParaRPr lang="en-IN" sz="2800" b="1" u="sng" dirty="0">
              <a:latin typeface="Bahnschrift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Avoid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Mitigate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Transfer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Accept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14011" y="2112541"/>
            <a:ext cx="4754880" cy="4023360"/>
          </a:xfrm>
          <a:ln w="88900"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u="sng" dirty="0" smtClean="0">
                <a:latin typeface="Bahnschrift Condensed" panose="020B0502040204020203" pitchFamily="34" charset="0"/>
              </a:rPr>
              <a:t>Positive Risk</a:t>
            </a:r>
            <a:endParaRPr lang="en-IN" sz="2800" b="1" u="sng" dirty="0">
              <a:latin typeface="Bahnschrift Condensed" panose="020B0502040204020203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 Condensed" panose="020B0502040204020203" pitchFamily="34" charset="0"/>
              </a:rPr>
              <a:t>Exploit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 Condensed" panose="020B0502040204020203" pitchFamily="34" charset="0"/>
              </a:rPr>
              <a:t>Enhance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 Condensed" panose="020B0502040204020203" pitchFamily="34" charset="0"/>
              </a:rPr>
              <a:t>Share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>
                <a:latin typeface="Bahnschrift Condensed" panose="020B0502040204020203" pitchFamily="34" charset="0"/>
              </a:rPr>
              <a:t>Accept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263" y="378420"/>
            <a:ext cx="9720072" cy="1499616"/>
          </a:xfrm>
        </p:spPr>
        <p:txBody>
          <a:bodyPr/>
          <a:lstStyle/>
          <a:p>
            <a:r>
              <a:rPr lang="en-US" dirty="0" smtClean="0"/>
              <a:t>Methods of describing project risks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181" y="1976510"/>
            <a:ext cx="10933410" cy="483225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5700" dirty="0" smtClean="0"/>
              <a:t>We may analyze project risk by first determining the uncertainty inherent in a project’s cash flows.</a:t>
            </a:r>
          </a:p>
          <a:p>
            <a:pPr algn="ctr"/>
            <a:r>
              <a:rPr lang="en-US" sz="5700" dirty="0" smtClean="0"/>
              <a:t>Simple informal judgements to complex economic and statistical quantities.</a:t>
            </a:r>
            <a:endParaRPr lang="en-US" sz="5700" b="1" dirty="0" smtClean="0"/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b="1" i="1" dirty="0" smtClean="0"/>
              <a:t>Sensitivity </a:t>
            </a:r>
            <a:r>
              <a:rPr lang="en-US" sz="4100" b="1" i="1" dirty="0" smtClean="0"/>
              <a:t>Analysis</a:t>
            </a:r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b="1" i="1" dirty="0" smtClean="0"/>
              <a:t>Breakeven Analysis</a:t>
            </a:r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b="1" i="1" dirty="0" smtClean="0"/>
              <a:t>Scenario Analysis</a:t>
            </a:r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dirty="0" smtClean="0"/>
              <a:t>Probability Techniques – Monte Carlo Simulations and Decision Trees</a:t>
            </a:r>
          </a:p>
          <a:p>
            <a:pPr marL="742950" indent="-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100" dirty="0" smtClean="0"/>
              <a:t>Other approaches of Modelling and Simulations</a:t>
            </a:r>
            <a:endParaRPr lang="en-IN" sz="4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510146"/>
            <a:ext cx="11596255" cy="51400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Get glean a sense of possible outcomes of investment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Effect on NPW for variations in the input variables (ex. Revenues, operating costs, salvage value etc.)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How much NPW will change for a given change in input variable.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 smtClean="0"/>
              <a:t>Results may imply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i="1" dirty="0" smtClean="0"/>
              <a:t>Some items may have greater influence on final results</a:t>
            </a:r>
            <a:r>
              <a:rPr lang="en-US" sz="2400" dirty="0" smtClean="0"/>
              <a:t>,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i="1" dirty="0" smtClean="0"/>
              <a:t>In some cases most significant item may be identified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For example: </a:t>
            </a:r>
            <a:r>
              <a:rPr lang="en-US" sz="2400" dirty="0" smtClean="0">
                <a:solidFill>
                  <a:srgbClr val="0070C0"/>
                </a:solidFill>
              </a:rPr>
              <a:t>1) Sales volume is always critical or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70C0"/>
                </a:solidFill>
              </a:rPr>
              <a:t>2) Find items that has significant influence – can be subjected to scrutiny (“What-if” analysis).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/>
          </a:p>
        </p:txBody>
      </p:sp>
      <p:sp>
        <p:nvSpPr>
          <p:cNvPr id="4" name="Oval 3"/>
          <p:cNvSpPr/>
          <p:nvPr/>
        </p:nvSpPr>
        <p:spPr>
          <a:xfrm>
            <a:off x="9004176" y="3266070"/>
            <a:ext cx="2980006" cy="220287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 Begins with </a:t>
            </a:r>
            <a:r>
              <a:rPr lang="en-US" sz="2400" b="1" dirty="0" smtClean="0"/>
              <a:t>Base Case Analysis</a:t>
            </a:r>
            <a:endParaRPr lang="en-IN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Break-even </a:t>
            </a:r>
            <a:r>
              <a:rPr lang="en-US" dirty="0" smtClean="0"/>
              <a:t>analysis (BEA)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44" y="1856934"/>
            <a:ext cx="10736463" cy="500106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In sensitivity we asks How serious th</a:t>
            </a:r>
            <a:r>
              <a:rPr lang="en-US" sz="2800" dirty="0" smtClean="0"/>
              <a:t>e effect of lower revenues or higher costs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Sometimes managers may prefer how much sales can decrease below forecast before the project begins to loose money.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 smtClean="0"/>
              <a:t>BEA is a technique for studying the effect of variations in output on a firms NPW or other measures.</a:t>
            </a:r>
          </a:p>
          <a:p>
            <a:pPr marL="0" indent="0" algn="just">
              <a:buNone/>
            </a:pPr>
            <a:r>
              <a:rPr lang="en-US" sz="2400" dirty="0" smtClean="0"/>
              <a:t>Here,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PW of cash flows as a function of unknown variable ‘x’.</a:t>
            </a:r>
          </a:p>
          <a:p>
            <a:pPr marL="0" indent="0" algn="ctr">
              <a:buNone/>
            </a:pPr>
            <a:r>
              <a:rPr lang="en-US" sz="2800" dirty="0" smtClean="0"/>
              <a:t>PW of cash inflows = f(x)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; PW of cash outflows = f(x)</a:t>
            </a:r>
            <a:r>
              <a:rPr lang="en-US" sz="2800" baseline="-25000" dirty="0" smtClean="0"/>
              <a:t>2</a:t>
            </a:r>
          </a:p>
          <a:p>
            <a:pPr marL="0" indent="0" algn="ctr">
              <a:buNone/>
            </a:pPr>
            <a:r>
              <a:rPr lang="en-US" sz="2800" dirty="0" smtClean="0"/>
              <a:t>Break-even value (x) implies f(x)</a:t>
            </a:r>
            <a:r>
              <a:rPr lang="en-US" sz="2800" baseline="-25000" dirty="0" smtClean="0"/>
              <a:t>1 = </a:t>
            </a:r>
            <a:r>
              <a:rPr lang="en-US" sz="2800" dirty="0"/>
              <a:t>f(x)</a:t>
            </a:r>
            <a:r>
              <a:rPr lang="en-US" sz="2800" baseline="-25000" dirty="0"/>
              <a:t>2</a:t>
            </a:r>
          </a:p>
          <a:p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29" y="1765495"/>
            <a:ext cx="10860258" cy="49729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Sensitivity and Break-even has limitations- Difficult to specify precisely the relationship between particular variable and NPW.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Interdependencies between variables and its effect on NPW is different.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For example Operating costs constant we may vary unit sales for ease in analysis but actual behavior?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Scenario analysis is a technique that </a:t>
            </a:r>
            <a:r>
              <a:rPr lang="en-US" sz="2400" b="1" dirty="0" smtClean="0"/>
              <a:t>considers the sensitivity of NPW </a:t>
            </a:r>
            <a:r>
              <a:rPr lang="en-US" sz="2400" dirty="0" smtClean="0"/>
              <a:t>both to changes in key variables to the </a:t>
            </a:r>
            <a:r>
              <a:rPr lang="en-US" sz="2400" b="1" dirty="0" smtClean="0"/>
              <a:t>range of likely values.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/>
              <a:t>For example two extreme case ( Worst case scenario and Best case scenario)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060" y="149117"/>
            <a:ext cx="9720072" cy="765282"/>
          </a:xfrm>
        </p:spPr>
        <p:txBody>
          <a:bodyPr/>
          <a:lstStyle/>
          <a:p>
            <a:r>
              <a:rPr lang="en-US" dirty="0" smtClean="0"/>
              <a:t>Example – for Break-even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2" y="1248507"/>
            <a:ext cx="10818055" cy="60842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PW of Cash Inflows = PW of Cash Outflows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70" y="1856935"/>
            <a:ext cx="8544731" cy="488149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748" y="1738767"/>
            <a:ext cx="6361409" cy="1499616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Examples</a:t>
            </a:r>
            <a:endParaRPr lang="en-IN" sz="7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0" y="601786"/>
            <a:ext cx="10864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PW (15%) Inflows = </a:t>
            </a:r>
            <a:r>
              <a:rPr lang="en-US" sz="2400" b="1" dirty="0">
                <a:solidFill>
                  <a:srgbClr val="00B050"/>
                </a:solidFill>
              </a:rPr>
              <a:t>(PW of after tax net revenue) + (PW of net salvage value) + (PW of tax savings for depreciation)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53440" y="1871003"/>
            <a:ext cx="1096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30X (P/A, 15%, 5) + 37389 (P/F, 15%, 5) + 7145 </a:t>
            </a:r>
            <a:r>
              <a:rPr lang="en-US" sz="2400" dirty="0"/>
              <a:t>(P/F, 15%, </a:t>
            </a:r>
            <a:r>
              <a:rPr lang="en-US" sz="2400" dirty="0" smtClean="0"/>
              <a:t>1) + 12245 </a:t>
            </a:r>
            <a:r>
              <a:rPr lang="en-US" sz="2400" dirty="0"/>
              <a:t>(P/F, 15%, </a:t>
            </a:r>
            <a:r>
              <a:rPr lang="en-US" sz="2400" dirty="0" smtClean="0"/>
              <a:t>2) + 8745 (</a:t>
            </a:r>
            <a:r>
              <a:rPr lang="en-US" sz="2400" dirty="0"/>
              <a:t>P/F, 15%, </a:t>
            </a:r>
            <a:r>
              <a:rPr lang="en-US" sz="2400" dirty="0" smtClean="0"/>
              <a:t>3) + 6245 </a:t>
            </a:r>
            <a:r>
              <a:rPr lang="en-US" sz="2400" dirty="0"/>
              <a:t>(P/F, 15%, </a:t>
            </a:r>
            <a:r>
              <a:rPr lang="en-US" sz="2400" dirty="0" smtClean="0"/>
              <a:t>4) + 2230 </a:t>
            </a:r>
            <a:r>
              <a:rPr lang="en-US" sz="2400" dirty="0"/>
              <a:t>(P/F, 15%, 5)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b="1" dirty="0" smtClean="0"/>
              <a:t>=</a:t>
            </a:r>
            <a:r>
              <a:rPr lang="en-IN" b="1" dirty="0"/>
              <a:t> </a:t>
            </a:r>
            <a:r>
              <a:rPr lang="en-IN" sz="2400" b="1" dirty="0"/>
              <a:t>100.5650X + $</a:t>
            </a:r>
            <a:r>
              <a:rPr lang="en-IN" sz="2400" b="1" dirty="0" smtClean="0"/>
              <a:t>44,490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29064" y="3509552"/>
            <a:ext cx="10864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PW (15%) </a:t>
            </a:r>
            <a:r>
              <a:rPr lang="en-US" sz="2400" dirty="0" smtClean="0"/>
              <a:t>Outflows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00B050"/>
                </a:solidFill>
              </a:rPr>
              <a:t>(PW of </a:t>
            </a:r>
            <a:r>
              <a:rPr lang="en-US" sz="2400" b="1" dirty="0" smtClean="0">
                <a:solidFill>
                  <a:srgbClr val="00B050"/>
                </a:solidFill>
              </a:rPr>
              <a:t>Capital Expenditure) </a:t>
            </a:r>
            <a:r>
              <a:rPr lang="en-US" sz="2400" b="1" dirty="0">
                <a:solidFill>
                  <a:srgbClr val="00B050"/>
                </a:solidFill>
              </a:rPr>
              <a:t>+ (PW of </a:t>
            </a:r>
            <a:r>
              <a:rPr lang="en-US" sz="2400" b="1" dirty="0" smtClean="0">
                <a:solidFill>
                  <a:srgbClr val="00B050"/>
                </a:solidFill>
              </a:rPr>
              <a:t>after-tax expenses)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53440" y="4329606"/>
            <a:ext cx="10963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125,000 + (9X + 6000) </a:t>
            </a:r>
            <a:r>
              <a:rPr lang="en-US" sz="2400" dirty="0"/>
              <a:t>(P/A, 15%, 5</a:t>
            </a:r>
            <a:r>
              <a:rPr lang="en-US" sz="2400" dirty="0" smtClean="0"/>
              <a:t>)</a:t>
            </a:r>
          </a:p>
          <a:p>
            <a:pPr algn="ctr"/>
            <a:r>
              <a:rPr lang="en-US" sz="2400" dirty="0"/>
              <a:t>= </a:t>
            </a:r>
            <a:r>
              <a:rPr lang="en-IN" sz="2400" b="1" dirty="0"/>
              <a:t>30.1694X + $</a:t>
            </a:r>
            <a:r>
              <a:rPr lang="en-IN" sz="2400" b="1" dirty="0" smtClean="0"/>
              <a:t>145,113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1005840" y="5184154"/>
            <a:ext cx="10963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Now Equate for X, </a:t>
            </a:r>
          </a:p>
          <a:p>
            <a:pPr algn="ctr"/>
            <a:r>
              <a:rPr lang="en-US" sz="2400" dirty="0" smtClean="0"/>
              <a:t>X = </a:t>
            </a:r>
            <a:r>
              <a:rPr lang="en-IN" sz="2400" b="1" dirty="0"/>
              <a:t>1,430 units.</a:t>
            </a:r>
            <a:endParaRPr lang="en-IN" sz="24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7" y="859708"/>
            <a:ext cx="7920112" cy="5639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94" y="548638"/>
            <a:ext cx="8236560" cy="595063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1889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55" y="1524000"/>
            <a:ext cx="10239617" cy="52328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800" dirty="0" smtClean="0"/>
              <a:t>What is Risks?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What is Risk Management?</a:t>
            </a:r>
          </a:p>
          <a:p>
            <a:pPr>
              <a:lnSpc>
                <a:spcPct val="170000"/>
              </a:lnSpc>
            </a:pPr>
            <a:r>
              <a:rPr lang="en-US" sz="2800" dirty="0" smtClean="0"/>
              <a:t>Risk Management Steps</a:t>
            </a:r>
          </a:p>
          <a:p>
            <a:pPr lvl="1">
              <a:lnSpc>
                <a:spcPct val="170000"/>
              </a:lnSpc>
            </a:pPr>
            <a:r>
              <a:rPr lang="en-US" sz="2800" dirty="0" smtClean="0"/>
              <a:t>Plan Risk Management</a:t>
            </a:r>
          </a:p>
          <a:p>
            <a:pPr lvl="1">
              <a:lnSpc>
                <a:spcPct val="170000"/>
              </a:lnSpc>
            </a:pPr>
            <a:r>
              <a:rPr lang="en-US" sz="2800" dirty="0" smtClean="0"/>
              <a:t>Identify Risks</a:t>
            </a:r>
          </a:p>
          <a:p>
            <a:pPr lvl="1">
              <a:lnSpc>
                <a:spcPct val="170000"/>
              </a:lnSpc>
            </a:pPr>
            <a:r>
              <a:rPr lang="en-US" sz="2800" dirty="0" smtClean="0"/>
              <a:t>Analyze Risks</a:t>
            </a:r>
          </a:p>
          <a:p>
            <a:pPr lvl="1">
              <a:lnSpc>
                <a:spcPct val="170000"/>
              </a:lnSpc>
            </a:pPr>
            <a:r>
              <a:rPr lang="en-US" sz="2800" dirty="0" smtClean="0"/>
              <a:t>Plan Risk Responses</a:t>
            </a:r>
          </a:p>
          <a:p>
            <a:pPr lvl="1">
              <a:lnSpc>
                <a:spcPct val="170000"/>
              </a:lnSpc>
            </a:pPr>
            <a:r>
              <a:rPr lang="en-US" sz="2800" dirty="0" smtClean="0"/>
              <a:t>Monitor and Control Risks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91" y="2055682"/>
            <a:ext cx="5418409" cy="273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178" y="178225"/>
            <a:ext cx="4333744" cy="2544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22" y="4738789"/>
            <a:ext cx="4754887" cy="201806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49689"/>
          </a:xfrm>
        </p:spPr>
        <p:txBody>
          <a:bodyPr/>
          <a:lstStyle/>
          <a:p>
            <a:r>
              <a:rPr lang="en-US" dirty="0" smtClean="0"/>
              <a:t>Scenario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434905"/>
            <a:ext cx="11022682" cy="415950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93594" y="6330461"/>
            <a:ext cx="9253216" cy="639646"/>
          </a:xfrm>
        </p:spPr>
        <p:txBody>
          <a:bodyPr/>
          <a:lstStyle/>
          <a:p>
            <a:r>
              <a:rPr lang="en-US" sz="1800" dirty="0" smtClean="0"/>
              <a:t>Chan S. Park, "Contemporary Engineering Economics", 4th Edition, Pearson Prentice Hall, 2007.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09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498" y="2878250"/>
            <a:ext cx="9720072" cy="1499616"/>
          </a:xfrm>
        </p:spPr>
        <p:txBody>
          <a:bodyPr/>
          <a:lstStyle/>
          <a:p>
            <a:r>
              <a:rPr lang="en-US" dirty="0" smtClean="0"/>
              <a:t>Thank you!!!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570" y="616250"/>
            <a:ext cx="9720073" cy="4023360"/>
          </a:xfrm>
        </p:spPr>
        <p:txBody>
          <a:bodyPr>
            <a:normAutofit/>
          </a:bodyPr>
          <a:lstStyle/>
          <a:p>
            <a:r>
              <a:rPr lang="en-US" sz="5000" i="1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is</a:t>
            </a:r>
          </a:p>
          <a:p>
            <a:r>
              <a:rPr lang="en-US" sz="36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Risk?</a:t>
            </a:r>
          </a:p>
          <a:p>
            <a:r>
              <a:rPr lang="en-US" sz="36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Risk </a:t>
            </a:r>
            <a:r>
              <a:rPr lang="en-US" sz="36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Appetite?</a:t>
            </a:r>
          </a:p>
          <a:p>
            <a:r>
              <a:rPr lang="en-US" sz="36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Risk Tolerance? </a:t>
            </a:r>
            <a:endParaRPr lang="en-IN" sz="3600" cap="all" spc="1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36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Risk Management?</a:t>
            </a:r>
            <a:endParaRPr lang="en-IN" sz="36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06" y="949836"/>
            <a:ext cx="5352186" cy="2676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47006" y="4445645"/>
            <a:ext cx="1112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Risk management can be defined as the identification, assessment, and prioritization of risks followed by coordinated and economical application of resources to minimize, monitor, and control the probability and/or impact of unfortunate events or to maximize the realizations of positive risks</a:t>
            </a:r>
            <a:endParaRPr lang="en-IN" sz="24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1198649"/>
              </p:ext>
            </p:extLst>
          </p:nvPr>
        </p:nvGraphicFramePr>
        <p:xfrm>
          <a:off x="535709" y="1994500"/>
          <a:ext cx="7486073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6747164" y="3823855"/>
            <a:ext cx="195349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54091" y="3639189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839199" y="317752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Probability and/or impact of unfortunate events 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36181" y="477052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Realization of Opportunities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9725891" y="5417127"/>
            <a:ext cx="1579418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maximize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8073735" y="2485843"/>
            <a:ext cx="1350819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minimize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9531927" y="2730438"/>
            <a:ext cx="1253836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806546" y="2481056"/>
            <a:ext cx="1316181" cy="49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65" y="1898072"/>
            <a:ext cx="9720073" cy="4544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Create value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Be an integral part of organization’s processes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Be a part of decision making processes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Be systematic and structured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Be transparent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Be responsive to change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Be capable of continual improvement and enhancement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Continually-periodically re-assess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55" y="100306"/>
            <a:ext cx="9720072" cy="1499616"/>
          </a:xfrm>
        </p:spPr>
        <p:txBody>
          <a:bodyPr/>
          <a:lstStyle/>
          <a:p>
            <a:r>
              <a:rPr lang="en-US" dirty="0" smtClean="0"/>
              <a:t>Risk management process</a:t>
            </a: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22311"/>
              </p:ext>
            </p:extLst>
          </p:nvPr>
        </p:nvGraphicFramePr>
        <p:xfrm>
          <a:off x="2128982" y="12045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618" y="3129078"/>
            <a:ext cx="2978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RISK MANAGEMENT STEPS</a:t>
            </a:r>
            <a:endParaRPr lang="en-IN" sz="3200" b="1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risk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418" y="2161305"/>
            <a:ext cx="9795164" cy="4023360"/>
          </a:xfrm>
        </p:spPr>
        <p:txBody>
          <a:bodyPr>
            <a:noAutofit/>
          </a:bodyPr>
          <a:lstStyle/>
          <a:p>
            <a:pPr marL="63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Specifies the management intent, systems and procedures required</a:t>
            </a:r>
          </a:p>
          <a:p>
            <a:pPr marL="63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Provide definitions of various risk related terms, roles and responsibilities related to risks, tools and templates</a:t>
            </a:r>
          </a:p>
          <a:p>
            <a:pPr marL="63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In a way it specifies how the next four steps in risk management  are executed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risks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It is the key step in actual management of risks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Identifying potential risks, their root causes and its consequences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Group effort- subject matter experts from various groups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Common tool – brainstorming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No identified risks will be evaluated or criticized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Other tools Ishikawa diagram, flow diagram, SWOT analysis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83" y="44889"/>
            <a:ext cx="9720072" cy="1499616"/>
          </a:xfrm>
        </p:spPr>
        <p:txBody>
          <a:bodyPr/>
          <a:lstStyle/>
          <a:p>
            <a:r>
              <a:rPr lang="en-US" dirty="0" smtClean="0"/>
              <a:t>Analyze RISKS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83" y="1031886"/>
            <a:ext cx="11167872" cy="47731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Limited Resources – there for analyze and prioritize risks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Some may need Action Plan and few others may require Periodic Monitoring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It is the process of quantifying the risk events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Risk analysis – Qualitative or Quantitative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Qualitative – Subjective- quick and easy to perform (ex. Probability and impact matrix)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 smtClean="0"/>
              <a:t>Quantitative is detailed analysis and is not required for all (ex. Expected monetary value analysis, Monte Carlo analysis, Decision trees.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Chan S. Park, "Contemporary Engineering Economics", 4th Edition, Pearson Prentice Hall, 2007.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1372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Bahnschrift</vt:lpstr>
      <vt:lpstr>Bahnschrift Condensed</vt:lpstr>
      <vt:lpstr>Calibri</vt:lpstr>
      <vt:lpstr>Comic Sans MS</vt:lpstr>
      <vt:lpstr>Tw Cen MT</vt:lpstr>
      <vt:lpstr>Tw Cen MT Condensed</vt:lpstr>
      <vt:lpstr>Wingdings</vt:lpstr>
      <vt:lpstr>Wingdings 3</vt:lpstr>
      <vt:lpstr>Integral</vt:lpstr>
      <vt:lpstr>Risk Management</vt:lpstr>
      <vt:lpstr>Introduction</vt:lpstr>
      <vt:lpstr>PowerPoint Presentation</vt:lpstr>
      <vt:lpstr>Risk Management</vt:lpstr>
      <vt:lpstr>Risk Management principle</vt:lpstr>
      <vt:lpstr>Risk management process</vt:lpstr>
      <vt:lpstr>Plan risk management</vt:lpstr>
      <vt:lpstr>Identify risks</vt:lpstr>
      <vt:lpstr>Analyze RISKS</vt:lpstr>
      <vt:lpstr>Probability and impact matrix</vt:lpstr>
      <vt:lpstr>Risk Response</vt:lpstr>
      <vt:lpstr>Methods of describing project risks</vt:lpstr>
      <vt:lpstr>Sensitivity analysis</vt:lpstr>
      <vt:lpstr>Break-even analysis (BEA)</vt:lpstr>
      <vt:lpstr>Scenario analysis</vt:lpstr>
      <vt:lpstr>Example – for Break-even analysis</vt:lpstr>
      <vt:lpstr>Examples</vt:lpstr>
      <vt:lpstr>PowerPoint Presentation</vt:lpstr>
      <vt:lpstr>PowerPoint Presentation</vt:lpstr>
      <vt:lpstr>Scenario Analysis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mahe</dc:creator>
  <cp:lastModifiedBy>mahe</cp:lastModifiedBy>
  <cp:revision>34</cp:revision>
  <dcterms:created xsi:type="dcterms:W3CDTF">2021-12-02T09:36:41Z</dcterms:created>
  <dcterms:modified xsi:type="dcterms:W3CDTF">2021-12-02T17:35:30Z</dcterms:modified>
</cp:coreProperties>
</file>