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1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9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31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57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35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26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6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59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4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9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00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7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48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78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45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50C54A-BA5D-49D5-BDBF-F3841BC1649D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DD169E-3434-4455-84E4-218AC7E8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55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2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Discrete Probability Distribution</a:t>
            </a:r>
          </a:p>
          <a:p>
            <a:r>
              <a:rPr lang="en-US" sz="3600" dirty="0" smtClean="0"/>
              <a:t>Continuous Probability Distribution</a:t>
            </a:r>
          </a:p>
          <a:p>
            <a:pPr lvl="1"/>
            <a:r>
              <a:rPr lang="en-US" sz="3200" dirty="0" smtClean="0"/>
              <a:t>The Absolute Measure of Risk – The standard deviations</a:t>
            </a:r>
          </a:p>
          <a:p>
            <a:r>
              <a:rPr lang="en-US" sz="3600" dirty="0" smtClean="0"/>
              <a:t>The relative measure of risk- the coefficient of variation – under </a:t>
            </a:r>
            <a:r>
              <a:rPr lang="en-US" sz="3600" smtClean="0"/>
              <a:t>normal distribution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677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Theory and Risk Aversion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149407" cy="33189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Risk Seekers</a:t>
            </a:r>
          </a:p>
          <a:p>
            <a:pPr marL="0" indent="0">
              <a:buNone/>
            </a:pPr>
            <a:r>
              <a:rPr lang="en-US" dirty="0"/>
              <a:t>– Must be compensated for taking on risk</a:t>
            </a:r>
          </a:p>
          <a:p>
            <a:pPr marL="0" indent="0">
              <a:buNone/>
            </a:pPr>
            <a:r>
              <a:rPr lang="en-US" dirty="0"/>
              <a:t>– Diminishing marginal utility of money</a:t>
            </a:r>
            <a:endParaRPr lang="en-US" dirty="0" smtClean="0"/>
          </a:p>
          <a:p>
            <a:r>
              <a:rPr lang="en-US" dirty="0" smtClean="0"/>
              <a:t>Risk Neutral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IN" dirty="0" smtClean="0"/>
              <a:t>Are </a:t>
            </a:r>
            <a:r>
              <a:rPr lang="en-IN" dirty="0"/>
              <a:t>indifferent to risk</a:t>
            </a:r>
          </a:p>
          <a:p>
            <a:pPr marL="0" indent="0">
              <a:buNone/>
            </a:pPr>
            <a:r>
              <a:rPr lang="en-US" dirty="0"/>
              <a:t>– Constant marginal utility of money</a:t>
            </a:r>
            <a:endParaRPr lang="en-US" dirty="0" smtClean="0"/>
          </a:p>
          <a:p>
            <a:r>
              <a:rPr lang="en-US" dirty="0" smtClean="0"/>
              <a:t>Risk Averters</a:t>
            </a:r>
          </a:p>
          <a:p>
            <a:pPr marL="0" indent="0">
              <a:buNone/>
            </a:pPr>
            <a:r>
              <a:rPr lang="en-US" dirty="0"/>
              <a:t>– Prefer to take on risk</a:t>
            </a:r>
          </a:p>
          <a:p>
            <a:pPr marL="0" indent="0">
              <a:buNone/>
            </a:pPr>
            <a:r>
              <a:rPr lang="en-US" dirty="0"/>
              <a:t>– Increasing marginal utility of money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809" y="2618593"/>
            <a:ext cx="5985192" cy="340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1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Adjusting Value for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477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Value of the Firm = Net Present Value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8162" y="3034146"/>
            <a:ext cx="2882280" cy="10945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95401" y="4427296"/>
            <a:ext cx="9601196" cy="1308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Risk Adjusted Discount Rates</a:t>
            </a:r>
          </a:p>
          <a:p>
            <a:r>
              <a:rPr lang="en-US" dirty="0" smtClean="0"/>
              <a:t>Certainty Equivalent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98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Techniques for Incorporating Risk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Decision Trees</a:t>
            </a:r>
          </a:p>
          <a:p>
            <a:r>
              <a:rPr lang="en-US" sz="3200" dirty="0" smtClean="0"/>
              <a:t>Simulation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4156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under Uncertainty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07048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Maximin</a:t>
            </a:r>
            <a:r>
              <a:rPr lang="en-US" dirty="0" smtClean="0"/>
              <a:t> Criteria</a:t>
            </a:r>
            <a:endParaRPr lang="en-IN" dirty="0"/>
          </a:p>
          <a:p>
            <a:pPr lvl="1"/>
            <a:r>
              <a:rPr lang="en-US" dirty="0" smtClean="0"/>
              <a:t>Worst possible outcomes and then select the best</a:t>
            </a:r>
            <a:endParaRPr lang="en-IN" dirty="0"/>
          </a:p>
          <a:p>
            <a:r>
              <a:rPr lang="en-US" dirty="0" smtClean="0"/>
              <a:t>The Minimax Criteria</a:t>
            </a:r>
            <a:endParaRPr lang="en-IN" dirty="0"/>
          </a:p>
          <a:p>
            <a:pPr lvl="1"/>
            <a:r>
              <a:rPr lang="en-US" dirty="0" smtClean="0"/>
              <a:t>Minimizes the maximum regret of opportunity cost of wrong </a:t>
            </a:r>
            <a:r>
              <a:rPr lang="en-US" dirty="0" err="1" smtClean="0"/>
              <a:t>deison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305048" y="4433455"/>
            <a:ext cx="8058151" cy="17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Concepts in Risk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Foreign Exchange Risks and Hedging</a:t>
            </a:r>
          </a:p>
          <a:p>
            <a:r>
              <a:rPr lang="en-US" sz="3200" dirty="0" smtClean="0"/>
              <a:t>Information and Risk</a:t>
            </a:r>
          </a:p>
          <a:p>
            <a:pPr lvl="1"/>
            <a:r>
              <a:rPr lang="en-US" sz="2800" dirty="0" smtClean="0"/>
              <a:t>Asymmetric information and market for lemons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7540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209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155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Risk Analysis</vt:lpstr>
      <vt:lpstr>Probability Distributions</vt:lpstr>
      <vt:lpstr>Utility Theory and Risk Aversion</vt:lpstr>
      <vt:lpstr>Adjusting Value for Risk</vt:lpstr>
      <vt:lpstr>Other Techniques for Incorporating Risk</vt:lpstr>
      <vt:lpstr>Decision Making under Uncertainty</vt:lpstr>
      <vt:lpstr>Other Concepts in Risk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Analysis</dc:title>
  <dc:creator>mahe</dc:creator>
  <cp:lastModifiedBy>mahe</cp:lastModifiedBy>
  <cp:revision>7</cp:revision>
  <dcterms:created xsi:type="dcterms:W3CDTF">2022-12-07T05:49:34Z</dcterms:created>
  <dcterms:modified xsi:type="dcterms:W3CDTF">2023-04-24T16:15:48Z</dcterms:modified>
</cp:coreProperties>
</file>