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2"/>
  </p:notesMasterIdLst>
  <p:sldIdLst>
    <p:sldId id="256" r:id="rId2"/>
    <p:sldId id="259" r:id="rId3"/>
    <p:sldId id="295" r:id="rId4"/>
    <p:sldId id="260" r:id="rId5"/>
    <p:sldId id="257" r:id="rId6"/>
    <p:sldId id="258" r:id="rId7"/>
    <p:sldId id="297" r:id="rId8"/>
    <p:sldId id="261" r:id="rId9"/>
    <p:sldId id="296" r:id="rId10"/>
    <p:sldId id="262" r:id="rId11"/>
    <p:sldId id="263" r:id="rId12"/>
    <p:sldId id="270" r:id="rId13"/>
    <p:sldId id="264" r:id="rId14"/>
    <p:sldId id="265" r:id="rId15"/>
    <p:sldId id="266" r:id="rId16"/>
    <p:sldId id="267" r:id="rId17"/>
    <p:sldId id="268" r:id="rId18"/>
    <p:sldId id="269" r:id="rId19"/>
    <p:sldId id="298" r:id="rId20"/>
    <p:sldId id="271" r:id="rId21"/>
    <p:sldId id="299" r:id="rId22"/>
    <p:sldId id="301" r:id="rId23"/>
    <p:sldId id="272" r:id="rId24"/>
    <p:sldId id="300" r:id="rId25"/>
    <p:sldId id="273" r:id="rId26"/>
    <p:sldId id="274" r:id="rId27"/>
    <p:sldId id="276" r:id="rId28"/>
    <p:sldId id="302" r:id="rId29"/>
    <p:sldId id="304" r:id="rId30"/>
    <p:sldId id="305" r:id="rId31"/>
    <p:sldId id="311" r:id="rId32"/>
    <p:sldId id="306" r:id="rId33"/>
    <p:sldId id="307" r:id="rId34"/>
    <p:sldId id="308" r:id="rId35"/>
    <p:sldId id="275" r:id="rId36"/>
    <p:sldId id="303" r:id="rId37"/>
    <p:sldId id="309" r:id="rId38"/>
    <p:sldId id="278" r:id="rId39"/>
    <p:sldId id="279" r:id="rId40"/>
    <p:sldId id="312" r:id="rId41"/>
    <p:sldId id="313" r:id="rId42"/>
    <p:sldId id="321" r:id="rId43"/>
    <p:sldId id="314" r:id="rId44"/>
    <p:sldId id="323" r:id="rId45"/>
    <p:sldId id="315" r:id="rId46"/>
    <p:sldId id="281" r:id="rId47"/>
    <p:sldId id="282" r:id="rId48"/>
    <p:sldId id="283" r:id="rId49"/>
    <p:sldId id="291" r:id="rId50"/>
    <p:sldId id="293" r:id="rId51"/>
    <p:sldId id="322" r:id="rId52"/>
    <p:sldId id="316" r:id="rId53"/>
    <p:sldId id="292" r:id="rId54"/>
    <p:sldId id="317" r:id="rId55"/>
    <p:sldId id="318" r:id="rId56"/>
    <p:sldId id="319" r:id="rId57"/>
    <p:sldId id="320" r:id="rId58"/>
    <p:sldId id="324" r:id="rId59"/>
    <p:sldId id="327" r:id="rId60"/>
    <p:sldId id="326" r:id="rId61"/>
    <p:sldId id="328" r:id="rId62"/>
    <p:sldId id="329" r:id="rId63"/>
    <p:sldId id="330" r:id="rId64"/>
    <p:sldId id="284" r:id="rId65"/>
    <p:sldId id="285" r:id="rId66"/>
    <p:sldId id="286" r:id="rId67"/>
    <p:sldId id="287" r:id="rId68"/>
    <p:sldId id="288" r:id="rId69"/>
    <p:sldId id="289" r:id="rId70"/>
    <p:sldId id="290" r:id="rId71"/>
  </p:sldIdLst>
  <p:sldSz cx="13716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F1212-8BB0-43E8-A336-09EE67BC1363}" v="118" dt="2024-09-14T05:30:30.4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3447" autoAdjust="0"/>
  </p:normalViewPr>
  <p:slideViewPr>
    <p:cSldViewPr snapToGrid="0">
      <p:cViewPr varScale="1">
        <p:scale>
          <a:sx n="82" d="100"/>
          <a:sy n="82" d="100"/>
        </p:scale>
        <p:origin x="317"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a [MAHE-MIT]" userId="e726f918-28c4-4f79-9ed5-425f4f0bb4cb" providerId="ADAL" clId="{B90F1212-8BB0-43E8-A336-09EE67BC1363}"/>
    <pc:docChg chg="undo redo custSel addSld delSld modSld sldOrd">
      <pc:chgData name="Manisha [MAHE-MIT]" userId="e726f918-28c4-4f79-9ed5-425f4f0bb4cb" providerId="ADAL" clId="{B90F1212-8BB0-43E8-A336-09EE67BC1363}" dt="2024-09-14T07:11:47.954" v="9742" actId="1035"/>
      <pc:docMkLst>
        <pc:docMk/>
      </pc:docMkLst>
      <pc:sldChg chg="mod modShow">
        <pc:chgData name="Manisha [MAHE-MIT]" userId="e726f918-28c4-4f79-9ed5-425f4f0bb4cb" providerId="ADAL" clId="{B90F1212-8BB0-43E8-A336-09EE67BC1363}" dt="2024-09-04T16:50:00.857" v="436" actId="729"/>
        <pc:sldMkLst>
          <pc:docMk/>
          <pc:sldMk cId="811389641" sldId="269"/>
        </pc:sldMkLst>
      </pc:sldChg>
      <pc:sldChg chg="modSp mod">
        <pc:chgData name="Manisha [MAHE-MIT]" userId="e726f918-28c4-4f79-9ed5-425f4f0bb4cb" providerId="ADAL" clId="{B90F1212-8BB0-43E8-A336-09EE67BC1363}" dt="2024-09-05T04:48:59.168" v="1003" actId="113"/>
        <pc:sldMkLst>
          <pc:docMk/>
          <pc:sldMk cId="3988846264" sldId="271"/>
        </pc:sldMkLst>
        <pc:spChg chg="mod">
          <ac:chgData name="Manisha [MAHE-MIT]" userId="e726f918-28c4-4f79-9ed5-425f4f0bb4cb" providerId="ADAL" clId="{B90F1212-8BB0-43E8-A336-09EE67BC1363}" dt="2024-09-05T04:48:59.168" v="1003" actId="113"/>
          <ac:spMkLst>
            <pc:docMk/>
            <pc:sldMk cId="3988846264" sldId="271"/>
            <ac:spMk id="2" creationId="{74C6243A-891F-386E-245A-1D81831D026C}"/>
          </ac:spMkLst>
        </pc:spChg>
        <pc:spChg chg="mod">
          <ac:chgData name="Manisha [MAHE-MIT]" userId="e726f918-28c4-4f79-9ed5-425f4f0bb4cb" providerId="ADAL" clId="{B90F1212-8BB0-43E8-A336-09EE67BC1363}" dt="2024-09-05T01:14:37.167" v="943" actId="207"/>
          <ac:spMkLst>
            <pc:docMk/>
            <pc:sldMk cId="3988846264" sldId="271"/>
            <ac:spMk id="3" creationId="{7376426F-6B4F-AB42-938D-8D5807DA5C1B}"/>
          </ac:spMkLst>
        </pc:spChg>
        <pc:picChg chg="mod">
          <ac:chgData name="Manisha [MAHE-MIT]" userId="e726f918-28c4-4f79-9ed5-425f4f0bb4cb" providerId="ADAL" clId="{B90F1212-8BB0-43E8-A336-09EE67BC1363}" dt="2024-09-05T01:14:43.163" v="944" actId="1035"/>
          <ac:picMkLst>
            <pc:docMk/>
            <pc:sldMk cId="3988846264" sldId="271"/>
            <ac:picMk id="5" creationId="{102C689B-5396-CC3F-DDE3-3E23965C2E37}"/>
          </ac:picMkLst>
        </pc:picChg>
      </pc:sldChg>
      <pc:sldChg chg="modSp mod">
        <pc:chgData name="Manisha [MAHE-MIT]" userId="e726f918-28c4-4f79-9ed5-425f4f0bb4cb" providerId="ADAL" clId="{B90F1212-8BB0-43E8-A336-09EE67BC1363}" dt="2024-09-06T09:06:14.057" v="1047" actId="1035"/>
        <pc:sldMkLst>
          <pc:docMk/>
          <pc:sldMk cId="3216782722" sldId="272"/>
        </pc:sldMkLst>
        <pc:spChg chg="mod">
          <ac:chgData name="Manisha [MAHE-MIT]" userId="e726f918-28c4-4f79-9ed5-425f4f0bb4cb" providerId="ADAL" clId="{B90F1212-8BB0-43E8-A336-09EE67BC1363}" dt="2024-09-04T17:32:31.573" v="748" actId="113"/>
          <ac:spMkLst>
            <pc:docMk/>
            <pc:sldMk cId="3216782722" sldId="272"/>
            <ac:spMk id="2" creationId="{28C45559-FAE3-A281-9BDC-6FA51A860BC6}"/>
          </ac:spMkLst>
        </pc:spChg>
        <pc:spChg chg="mod">
          <ac:chgData name="Manisha [MAHE-MIT]" userId="e726f918-28c4-4f79-9ed5-425f4f0bb4cb" providerId="ADAL" clId="{B90F1212-8BB0-43E8-A336-09EE67BC1363}" dt="2024-09-04T15:35:27.952" v="197" actId="20577"/>
          <ac:spMkLst>
            <pc:docMk/>
            <pc:sldMk cId="3216782722" sldId="272"/>
            <ac:spMk id="3" creationId="{3620DB12-28F3-0D6D-6D3D-85AD0A5C1788}"/>
          </ac:spMkLst>
        </pc:spChg>
        <pc:picChg chg="mod">
          <ac:chgData name="Manisha [MAHE-MIT]" userId="e726f918-28c4-4f79-9ed5-425f4f0bb4cb" providerId="ADAL" clId="{B90F1212-8BB0-43E8-A336-09EE67BC1363}" dt="2024-09-06T09:06:14.057" v="1047" actId="1035"/>
          <ac:picMkLst>
            <pc:docMk/>
            <pc:sldMk cId="3216782722" sldId="272"/>
            <ac:picMk id="5" creationId="{FB701F63-7D3B-10F7-C349-B51FA4C363C5}"/>
          </ac:picMkLst>
        </pc:picChg>
      </pc:sldChg>
      <pc:sldChg chg="addSp modSp mod">
        <pc:chgData name="Manisha [MAHE-MIT]" userId="e726f918-28c4-4f79-9ed5-425f4f0bb4cb" providerId="ADAL" clId="{B90F1212-8BB0-43E8-A336-09EE67BC1363}" dt="2024-09-06T17:49:05.393" v="2845" actId="1037"/>
        <pc:sldMkLst>
          <pc:docMk/>
          <pc:sldMk cId="1182201029" sldId="273"/>
        </pc:sldMkLst>
        <pc:spChg chg="mod">
          <ac:chgData name="Manisha [MAHE-MIT]" userId="e726f918-28c4-4f79-9ed5-425f4f0bb4cb" providerId="ADAL" clId="{B90F1212-8BB0-43E8-A336-09EE67BC1363}" dt="2024-09-04T17:32:28.100" v="747" actId="113"/>
          <ac:spMkLst>
            <pc:docMk/>
            <pc:sldMk cId="1182201029" sldId="273"/>
            <ac:spMk id="2" creationId="{271E4BDE-D7C8-C0B2-0ED2-CC9717B0E4EB}"/>
          </ac:spMkLst>
        </pc:spChg>
        <pc:spChg chg="mod">
          <ac:chgData name="Manisha [MAHE-MIT]" userId="e726f918-28c4-4f79-9ed5-425f4f0bb4cb" providerId="ADAL" clId="{B90F1212-8BB0-43E8-A336-09EE67BC1363}" dt="2024-09-06T17:49:05.393" v="2845" actId="1037"/>
          <ac:spMkLst>
            <pc:docMk/>
            <pc:sldMk cId="1182201029" sldId="273"/>
            <ac:spMk id="3" creationId="{9F848F8F-2CD1-A29E-0A6F-305D2069B8B2}"/>
          </ac:spMkLst>
        </pc:spChg>
        <pc:spChg chg="add">
          <ac:chgData name="Manisha [MAHE-MIT]" userId="e726f918-28c4-4f79-9ed5-425f4f0bb4cb" providerId="ADAL" clId="{B90F1212-8BB0-43E8-A336-09EE67BC1363}" dt="2024-09-04T15:48:14.299" v="199"/>
          <ac:spMkLst>
            <pc:docMk/>
            <pc:sldMk cId="1182201029" sldId="273"/>
            <ac:spMk id="4" creationId="{593E3BF9-FDEA-BF14-770C-751E9AAAF8B6}"/>
          </ac:spMkLst>
        </pc:spChg>
      </pc:sldChg>
      <pc:sldChg chg="modSp mod">
        <pc:chgData name="Manisha [MAHE-MIT]" userId="e726f918-28c4-4f79-9ed5-425f4f0bb4cb" providerId="ADAL" clId="{B90F1212-8BB0-43E8-A336-09EE67BC1363}" dt="2024-09-06T17:49:32.797" v="2848" actId="113"/>
        <pc:sldMkLst>
          <pc:docMk/>
          <pc:sldMk cId="2007827942" sldId="274"/>
        </pc:sldMkLst>
        <pc:spChg chg="mod">
          <ac:chgData name="Manisha [MAHE-MIT]" userId="e726f918-28c4-4f79-9ed5-425f4f0bb4cb" providerId="ADAL" clId="{B90F1212-8BB0-43E8-A336-09EE67BC1363}" dt="2024-09-04T17:32:23.311" v="746" actId="113"/>
          <ac:spMkLst>
            <pc:docMk/>
            <pc:sldMk cId="2007827942" sldId="274"/>
            <ac:spMk id="2" creationId="{35359903-B787-E0CF-0A15-2EA3F23451F2}"/>
          </ac:spMkLst>
        </pc:spChg>
        <pc:spChg chg="mod">
          <ac:chgData name="Manisha [MAHE-MIT]" userId="e726f918-28c4-4f79-9ed5-425f4f0bb4cb" providerId="ADAL" clId="{B90F1212-8BB0-43E8-A336-09EE67BC1363}" dt="2024-09-06T17:49:32.797" v="2848" actId="113"/>
          <ac:spMkLst>
            <pc:docMk/>
            <pc:sldMk cId="2007827942" sldId="274"/>
            <ac:spMk id="3" creationId="{2BDCF5A0-4A4B-F8D4-35A3-44F6B9F8A14B}"/>
          </ac:spMkLst>
        </pc:spChg>
        <pc:picChg chg="mod">
          <ac:chgData name="Manisha [MAHE-MIT]" userId="e726f918-28c4-4f79-9ed5-425f4f0bb4cb" providerId="ADAL" clId="{B90F1212-8BB0-43E8-A336-09EE67BC1363}" dt="2024-09-04T16:03:00.347" v="295" actId="1035"/>
          <ac:picMkLst>
            <pc:docMk/>
            <pc:sldMk cId="2007827942" sldId="274"/>
            <ac:picMk id="5" creationId="{B87DC9D5-A4D9-4368-F041-0B4645F24E6F}"/>
          </ac:picMkLst>
        </pc:picChg>
      </pc:sldChg>
      <pc:sldChg chg="modSp mod modShow">
        <pc:chgData name="Manisha [MAHE-MIT]" userId="e726f918-28c4-4f79-9ed5-425f4f0bb4cb" providerId="ADAL" clId="{B90F1212-8BB0-43E8-A336-09EE67BC1363}" dt="2024-09-06T09:22:07.863" v="1739" actId="729"/>
        <pc:sldMkLst>
          <pc:docMk/>
          <pc:sldMk cId="2240609348" sldId="275"/>
        </pc:sldMkLst>
        <pc:spChg chg="mod">
          <ac:chgData name="Manisha [MAHE-MIT]" userId="e726f918-28c4-4f79-9ed5-425f4f0bb4cb" providerId="ADAL" clId="{B90F1212-8BB0-43E8-A336-09EE67BC1363}" dt="2024-09-04T17:32:40.091" v="749" actId="113"/>
          <ac:spMkLst>
            <pc:docMk/>
            <pc:sldMk cId="2240609348" sldId="275"/>
            <ac:spMk id="2" creationId="{17B6077F-143D-2B47-D7E3-70F6801D26B6}"/>
          </ac:spMkLst>
        </pc:spChg>
        <pc:spChg chg="mod">
          <ac:chgData name="Manisha [MAHE-MIT]" userId="e726f918-28c4-4f79-9ed5-425f4f0bb4cb" providerId="ADAL" clId="{B90F1212-8BB0-43E8-A336-09EE67BC1363}" dt="2024-09-04T16:12:21.228" v="323"/>
          <ac:spMkLst>
            <pc:docMk/>
            <pc:sldMk cId="2240609348" sldId="275"/>
            <ac:spMk id="3" creationId="{73133885-E2F0-5FA2-398F-6AB554DE5792}"/>
          </ac:spMkLst>
        </pc:spChg>
      </pc:sldChg>
      <pc:sldChg chg="modSp mod ord">
        <pc:chgData name="Manisha [MAHE-MIT]" userId="e726f918-28c4-4f79-9ed5-425f4f0bb4cb" providerId="ADAL" clId="{B90F1212-8BB0-43E8-A336-09EE67BC1363}" dt="2024-09-09T00:38:37.207" v="5786"/>
        <pc:sldMkLst>
          <pc:docMk/>
          <pc:sldMk cId="464213570" sldId="276"/>
        </pc:sldMkLst>
        <pc:spChg chg="mod">
          <ac:chgData name="Manisha [MAHE-MIT]" userId="e726f918-28c4-4f79-9ed5-425f4f0bb4cb" providerId="ADAL" clId="{B90F1212-8BB0-43E8-A336-09EE67BC1363}" dt="2024-09-09T00:38:37.207" v="5786"/>
          <ac:spMkLst>
            <pc:docMk/>
            <pc:sldMk cId="464213570" sldId="276"/>
            <ac:spMk id="2" creationId="{1219D2C5-AF1A-3F68-AE44-646DAAC3A7F9}"/>
          </ac:spMkLst>
        </pc:spChg>
        <pc:spChg chg="mod">
          <ac:chgData name="Manisha [MAHE-MIT]" userId="e726f918-28c4-4f79-9ed5-425f4f0bb4cb" providerId="ADAL" clId="{B90F1212-8BB0-43E8-A336-09EE67BC1363}" dt="2024-09-06T18:14:22.530" v="2865" actId="14100"/>
          <ac:spMkLst>
            <pc:docMk/>
            <pc:sldMk cId="464213570" sldId="276"/>
            <ac:spMk id="3" creationId="{C8A6C039-B139-C802-977A-C73A803A4CF9}"/>
          </ac:spMkLst>
        </pc:spChg>
        <pc:picChg chg="mod">
          <ac:chgData name="Manisha [MAHE-MIT]" userId="e726f918-28c4-4f79-9ed5-425f4f0bb4cb" providerId="ADAL" clId="{B90F1212-8BB0-43E8-A336-09EE67BC1363}" dt="2024-09-04T16:13:33.016" v="337" actId="1076"/>
          <ac:picMkLst>
            <pc:docMk/>
            <pc:sldMk cId="464213570" sldId="276"/>
            <ac:picMk id="7" creationId="{CE89139C-A49E-9D81-31A9-B4ACA6F3E5B7}"/>
          </ac:picMkLst>
        </pc:picChg>
      </pc:sldChg>
      <pc:sldChg chg="modSp del mod">
        <pc:chgData name="Manisha [MAHE-MIT]" userId="e726f918-28c4-4f79-9ed5-425f4f0bb4cb" providerId="ADAL" clId="{B90F1212-8BB0-43E8-A336-09EE67BC1363}" dt="2024-09-09T01:30:32.601" v="5933" actId="47"/>
        <pc:sldMkLst>
          <pc:docMk/>
          <pc:sldMk cId="2854387119" sldId="277"/>
        </pc:sldMkLst>
        <pc:spChg chg="mod">
          <ac:chgData name="Manisha [MAHE-MIT]" userId="e726f918-28c4-4f79-9ed5-425f4f0bb4cb" providerId="ADAL" clId="{B90F1212-8BB0-43E8-A336-09EE67BC1363}" dt="2024-09-08T18:21:58.228" v="5467"/>
          <ac:spMkLst>
            <pc:docMk/>
            <pc:sldMk cId="2854387119" sldId="277"/>
            <ac:spMk id="2" creationId="{3B188229-65BE-6FC1-C7B1-6BD20E6B9830}"/>
          </ac:spMkLst>
        </pc:spChg>
        <pc:picChg chg="mod">
          <ac:chgData name="Manisha [MAHE-MIT]" userId="e726f918-28c4-4f79-9ed5-425f4f0bb4cb" providerId="ADAL" clId="{B90F1212-8BB0-43E8-A336-09EE67BC1363}" dt="2024-09-04T16:32:51.239" v="356" actId="1036"/>
          <ac:picMkLst>
            <pc:docMk/>
            <pc:sldMk cId="2854387119" sldId="277"/>
            <ac:picMk id="5" creationId="{A5623A7F-1E57-DF58-D44D-706EDA547ACB}"/>
          </ac:picMkLst>
        </pc:picChg>
        <pc:picChg chg="mod">
          <ac:chgData name="Manisha [MAHE-MIT]" userId="e726f918-28c4-4f79-9ed5-425f4f0bb4cb" providerId="ADAL" clId="{B90F1212-8BB0-43E8-A336-09EE67BC1363}" dt="2024-09-04T16:32:51.239" v="356" actId="1036"/>
          <ac:picMkLst>
            <pc:docMk/>
            <pc:sldMk cId="2854387119" sldId="277"/>
            <ac:picMk id="7" creationId="{1578CC34-DB26-687D-53CE-9DB70551343A}"/>
          </ac:picMkLst>
        </pc:picChg>
      </pc:sldChg>
      <pc:sldChg chg="addSp modSp mod">
        <pc:chgData name="Manisha [MAHE-MIT]" userId="e726f918-28c4-4f79-9ed5-425f4f0bb4cb" providerId="ADAL" clId="{B90F1212-8BB0-43E8-A336-09EE67BC1363}" dt="2024-09-09T01:31:09.234" v="5944" actId="164"/>
        <pc:sldMkLst>
          <pc:docMk/>
          <pc:sldMk cId="2102523786" sldId="278"/>
        </pc:sldMkLst>
        <pc:spChg chg="mod">
          <ac:chgData name="Manisha [MAHE-MIT]" userId="e726f918-28c4-4f79-9ed5-425f4f0bb4cb" providerId="ADAL" clId="{B90F1212-8BB0-43E8-A336-09EE67BC1363}" dt="2024-09-09T01:28:52.242" v="5848" actId="1037"/>
          <ac:spMkLst>
            <pc:docMk/>
            <pc:sldMk cId="2102523786" sldId="278"/>
            <ac:spMk id="2" creationId="{4947BFCB-C73F-DDD5-21F6-CC6EFD9CA198}"/>
          </ac:spMkLst>
        </pc:spChg>
        <pc:spChg chg="mod">
          <ac:chgData name="Manisha [MAHE-MIT]" userId="e726f918-28c4-4f79-9ed5-425f4f0bb4cb" providerId="ADAL" clId="{B90F1212-8BB0-43E8-A336-09EE67BC1363}" dt="2024-09-09T01:30:00.579" v="5927" actId="1036"/>
          <ac:spMkLst>
            <pc:docMk/>
            <pc:sldMk cId="2102523786" sldId="278"/>
            <ac:spMk id="3" creationId="{F6DE957D-44B1-8345-11C6-F9775E8E3E56}"/>
          </ac:spMkLst>
        </pc:spChg>
        <pc:grpChg chg="add mod">
          <ac:chgData name="Manisha [MAHE-MIT]" userId="e726f918-28c4-4f79-9ed5-425f4f0bb4cb" providerId="ADAL" clId="{B90F1212-8BB0-43E8-A336-09EE67BC1363}" dt="2024-09-09T01:30:59.227" v="5943" actId="164"/>
          <ac:grpSpMkLst>
            <pc:docMk/>
            <pc:sldMk cId="2102523786" sldId="278"/>
            <ac:grpSpMk id="6" creationId="{D5CB231F-A719-E468-9468-85C9C94852A0}"/>
          </ac:grpSpMkLst>
        </pc:grpChg>
        <pc:grpChg chg="add mod">
          <ac:chgData name="Manisha [MAHE-MIT]" userId="e726f918-28c4-4f79-9ed5-425f4f0bb4cb" providerId="ADAL" clId="{B90F1212-8BB0-43E8-A336-09EE67BC1363}" dt="2024-09-09T01:31:09.234" v="5944" actId="164"/>
          <ac:grpSpMkLst>
            <pc:docMk/>
            <pc:sldMk cId="2102523786" sldId="278"/>
            <ac:grpSpMk id="7" creationId="{D40D528A-6696-9A80-AA5E-08F6EC8D948D}"/>
          </ac:grpSpMkLst>
        </pc:grpChg>
        <pc:picChg chg="add mod">
          <ac:chgData name="Manisha [MAHE-MIT]" userId="e726f918-28c4-4f79-9ed5-425f4f0bb4cb" providerId="ADAL" clId="{B90F1212-8BB0-43E8-A336-09EE67BC1363}" dt="2024-09-09T01:31:09.234" v="5944" actId="164"/>
          <ac:picMkLst>
            <pc:docMk/>
            <pc:sldMk cId="2102523786" sldId="278"/>
            <ac:picMk id="4" creationId="{A50BB74E-7E0F-B4BF-95E4-A1E06965CBA2}"/>
          </ac:picMkLst>
        </pc:picChg>
        <pc:picChg chg="add mod">
          <ac:chgData name="Manisha [MAHE-MIT]" userId="e726f918-28c4-4f79-9ed5-425f4f0bb4cb" providerId="ADAL" clId="{B90F1212-8BB0-43E8-A336-09EE67BC1363}" dt="2024-09-09T01:31:09.234" v="5944" actId="164"/>
          <ac:picMkLst>
            <pc:docMk/>
            <pc:sldMk cId="2102523786" sldId="278"/>
            <ac:picMk id="5" creationId="{CDC72CF4-42D6-D7BE-2719-3BC898CE7F1C}"/>
          </ac:picMkLst>
        </pc:picChg>
      </pc:sldChg>
      <pc:sldChg chg="addSp delSp modSp mod">
        <pc:chgData name="Manisha [MAHE-MIT]" userId="e726f918-28c4-4f79-9ed5-425f4f0bb4cb" providerId="ADAL" clId="{B90F1212-8BB0-43E8-A336-09EE67BC1363}" dt="2024-09-08T18:22:10.015" v="5469"/>
        <pc:sldMkLst>
          <pc:docMk/>
          <pc:sldMk cId="2211274785" sldId="279"/>
        </pc:sldMkLst>
        <pc:spChg chg="mod">
          <ac:chgData name="Manisha [MAHE-MIT]" userId="e726f918-28c4-4f79-9ed5-425f4f0bb4cb" providerId="ADAL" clId="{B90F1212-8BB0-43E8-A336-09EE67BC1363}" dt="2024-09-08T18:22:10.015" v="5469"/>
          <ac:spMkLst>
            <pc:docMk/>
            <pc:sldMk cId="2211274785" sldId="279"/>
            <ac:spMk id="2" creationId="{AC22680C-DEFA-39EB-BD05-3722D2436989}"/>
          </ac:spMkLst>
        </pc:spChg>
        <pc:spChg chg="mod">
          <ac:chgData name="Manisha [MAHE-MIT]" userId="e726f918-28c4-4f79-9ed5-425f4f0bb4cb" providerId="ADAL" clId="{B90F1212-8BB0-43E8-A336-09EE67BC1363}" dt="2024-09-04T16:49:21.081" v="435" actId="20577"/>
          <ac:spMkLst>
            <pc:docMk/>
            <pc:sldMk cId="2211274785" sldId="279"/>
            <ac:spMk id="3" creationId="{2CB505B4-4E1C-331F-FC18-F41D1FB4B001}"/>
          </ac:spMkLst>
        </pc:spChg>
        <pc:picChg chg="add del">
          <ac:chgData name="Manisha [MAHE-MIT]" userId="e726f918-28c4-4f79-9ed5-425f4f0bb4cb" providerId="ADAL" clId="{B90F1212-8BB0-43E8-A336-09EE67BC1363}" dt="2024-09-08T18:05:46.013" v="5237" actId="22"/>
          <ac:picMkLst>
            <pc:docMk/>
            <pc:sldMk cId="2211274785" sldId="279"/>
            <ac:picMk id="5" creationId="{6B640EC3-96AE-2A7B-F3B2-65C9E6293D7A}"/>
          </ac:picMkLst>
        </pc:picChg>
      </pc:sldChg>
      <pc:sldChg chg="modSp del mod">
        <pc:chgData name="Manisha [MAHE-MIT]" userId="e726f918-28c4-4f79-9ed5-425f4f0bb4cb" providerId="ADAL" clId="{B90F1212-8BB0-43E8-A336-09EE67BC1363}" dt="2024-09-11T16:00:03.907" v="6591" actId="47"/>
        <pc:sldMkLst>
          <pc:docMk/>
          <pc:sldMk cId="914184319" sldId="280"/>
        </pc:sldMkLst>
        <pc:spChg chg="mod">
          <ac:chgData name="Manisha [MAHE-MIT]" userId="e726f918-28c4-4f79-9ed5-425f4f0bb4cb" providerId="ADAL" clId="{B90F1212-8BB0-43E8-A336-09EE67BC1363}" dt="2024-09-11T15:39:15.082" v="6549" actId="123"/>
          <ac:spMkLst>
            <pc:docMk/>
            <pc:sldMk cId="914184319" sldId="280"/>
            <ac:spMk id="3" creationId="{F98CB4E1-D2BB-19AD-24A0-BE38D0450A99}"/>
          </ac:spMkLst>
        </pc:spChg>
      </pc:sldChg>
      <pc:sldChg chg="addSp delSp modSp mod">
        <pc:chgData name="Manisha [MAHE-MIT]" userId="e726f918-28c4-4f79-9ed5-425f4f0bb4cb" providerId="ADAL" clId="{B90F1212-8BB0-43E8-A336-09EE67BC1363}" dt="2024-09-12T01:37:50.888" v="7508" actId="20577"/>
        <pc:sldMkLst>
          <pc:docMk/>
          <pc:sldMk cId="3551640641" sldId="281"/>
        </pc:sldMkLst>
        <pc:spChg chg="mod">
          <ac:chgData name="Manisha [MAHE-MIT]" userId="e726f918-28c4-4f79-9ed5-425f4f0bb4cb" providerId="ADAL" clId="{B90F1212-8BB0-43E8-A336-09EE67BC1363}" dt="2024-09-11T16:17:40.486" v="6766" actId="113"/>
          <ac:spMkLst>
            <pc:docMk/>
            <pc:sldMk cId="3551640641" sldId="281"/>
            <ac:spMk id="2" creationId="{16059414-9BCC-54D7-5105-100DC3C4873E}"/>
          </ac:spMkLst>
        </pc:spChg>
        <pc:spChg chg="add del mod">
          <ac:chgData name="Manisha [MAHE-MIT]" userId="e726f918-28c4-4f79-9ed5-425f4f0bb4cb" providerId="ADAL" clId="{B90F1212-8BB0-43E8-A336-09EE67BC1363}" dt="2024-09-11T16:07:08.765" v="6667" actId="478"/>
          <ac:spMkLst>
            <pc:docMk/>
            <pc:sldMk cId="3551640641" sldId="281"/>
            <ac:spMk id="3" creationId="{C5E4D29B-7708-077C-786C-BA18020614C4}"/>
          </ac:spMkLst>
        </pc:spChg>
        <pc:spChg chg="add del mod">
          <ac:chgData name="Manisha [MAHE-MIT]" userId="e726f918-28c4-4f79-9ed5-425f4f0bb4cb" providerId="ADAL" clId="{B90F1212-8BB0-43E8-A336-09EE67BC1363}" dt="2024-09-11T16:15:41.936" v="6717" actId="478"/>
          <ac:spMkLst>
            <pc:docMk/>
            <pc:sldMk cId="3551640641" sldId="281"/>
            <ac:spMk id="6" creationId="{64024BF2-D731-4D3A-4267-5DC0495DDFF5}"/>
          </ac:spMkLst>
        </pc:spChg>
        <pc:spChg chg="add mod">
          <ac:chgData name="Manisha [MAHE-MIT]" userId="e726f918-28c4-4f79-9ed5-425f4f0bb4cb" providerId="ADAL" clId="{B90F1212-8BB0-43E8-A336-09EE67BC1363}" dt="2024-09-12T01:37:50.888" v="7508" actId="20577"/>
          <ac:spMkLst>
            <pc:docMk/>
            <pc:sldMk cId="3551640641" sldId="281"/>
            <ac:spMk id="8" creationId="{80AA7649-5BC1-8038-2668-F17285339092}"/>
          </ac:spMkLst>
        </pc:spChg>
        <pc:spChg chg="add del mod">
          <ac:chgData name="Manisha [MAHE-MIT]" userId="e726f918-28c4-4f79-9ed5-425f4f0bb4cb" providerId="ADAL" clId="{B90F1212-8BB0-43E8-A336-09EE67BC1363}" dt="2024-09-11T16:15:43.090" v="6718" actId="478"/>
          <ac:spMkLst>
            <pc:docMk/>
            <pc:sldMk cId="3551640641" sldId="281"/>
            <ac:spMk id="10" creationId="{7184931B-E6CD-C536-A28E-213809BD6181}"/>
          </ac:spMkLst>
        </pc:spChg>
        <pc:picChg chg="del mod">
          <ac:chgData name="Manisha [MAHE-MIT]" userId="e726f918-28c4-4f79-9ed5-425f4f0bb4cb" providerId="ADAL" clId="{B90F1212-8BB0-43E8-A336-09EE67BC1363}" dt="2024-09-11T16:15:39.223" v="6716" actId="478"/>
          <ac:picMkLst>
            <pc:docMk/>
            <pc:sldMk cId="3551640641" sldId="281"/>
            <ac:picMk id="5" creationId="{DE130AEB-4E9F-4953-10D1-CEC4DD1447D6}"/>
          </ac:picMkLst>
        </pc:picChg>
      </pc:sldChg>
      <pc:sldChg chg="modSp mod modNotesTx">
        <pc:chgData name="Manisha [MAHE-MIT]" userId="e726f918-28c4-4f79-9ed5-425f4f0bb4cb" providerId="ADAL" clId="{B90F1212-8BB0-43E8-A336-09EE67BC1363}" dt="2024-09-12T04:17:40.101" v="7698" actId="27636"/>
        <pc:sldMkLst>
          <pc:docMk/>
          <pc:sldMk cId="502624835" sldId="282"/>
        </pc:sldMkLst>
        <pc:spChg chg="mod">
          <ac:chgData name="Manisha [MAHE-MIT]" userId="e726f918-28c4-4f79-9ed5-425f4f0bb4cb" providerId="ADAL" clId="{B90F1212-8BB0-43E8-A336-09EE67BC1363}" dt="2024-09-12T04:17:33.386" v="7696" actId="113"/>
          <ac:spMkLst>
            <pc:docMk/>
            <pc:sldMk cId="502624835" sldId="282"/>
            <ac:spMk id="2" creationId="{3D7EDD3B-6871-F2B5-3D2F-D24876F1A631}"/>
          </ac:spMkLst>
        </pc:spChg>
        <pc:spChg chg="mod">
          <ac:chgData name="Manisha [MAHE-MIT]" userId="e726f918-28c4-4f79-9ed5-425f4f0bb4cb" providerId="ADAL" clId="{B90F1212-8BB0-43E8-A336-09EE67BC1363}" dt="2024-09-12T04:17:40.101" v="7698" actId="27636"/>
          <ac:spMkLst>
            <pc:docMk/>
            <pc:sldMk cId="502624835" sldId="282"/>
            <ac:spMk id="3" creationId="{5C0DB9C1-DB4E-8CFD-40A3-3CA1DA261650}"/>
          </ac:spMkLst>
        </pc:spChg>
      </pc:sldChg>
      <pc:sldChg chg="modSp mod">
        <pc:chgData name="Manisha [MAHE-MIT]" userId="e726f918-28c4-4f79-9ed5-425f4f0bb4cb" providerId="ADAL" clId="{B90F1212-8BB0-43E8-A336-09EE67BC1363}" dt="2024-09-12T01:57:54.822" v="7517" actId="20577"/>
        <pc:sldMkLst>
          <pc:docMk/>
          <pc:sldMk cId="4122142577" sldId="291"/>
        </pc:sldMkLst>
        <pc:spChg chg="mod">
          <ac:chgData name="Manisha [MAHE-MIT]" userId="e726f918-28c4-4f79-9ed5-425f4f0bb4cb" providerId="ADAL" clId="{B90F1212-8BB0-43E8-A336-09EE67BC1363}" dt="2024-09-11T16:37:28.369" v="6810" actId="1076"/>
          <ac:spMkLst>
            <pc:docMk/>
            <pc:sldMk cId="4122142577" sldId="291"/>
            <ac:spMk id="2" creationId="{55E84413-61C4-6EEA-C8B6-7232F32D23CF}"/>
          </ac:spMkLst>
        </pc:spChg>
        <pc:spChg chg="mod">
          <ac:chgData name="Manisha [MAHE-MIT]" userId="e726f918-28c4-4f79-9ed5-425f4f0bb4cb" providerId="ADAL" clId="{B90F1212-8BB0-43E8-A336-09EE67BC1363}" dt="2024-09-12T01:57:54.822" v="7517" actId="20577"/>
          <ac:spMkLst>
            <pc:docMk/>
            <pc:sldMk cId="4122142577" sldId="291"/>
            <ac:spMk id="3" creationId="{CFEFE014-CADB-F129-CA65-EE9D914A29D4}"/>
          </ac:spMkLst>
        </pc:spChg>
      </pc:sldChg>
      <pc:sldChg chg="addSp delSp modSp mod">
        <pc:chgData name="Manisha [MAHE-MIT]" userId="e726f918-28c4-4f79-9ed5-425f4f0bb4cb" providerId="ADAL" clId="{B90F1212-8BB0-43E8-A336-09EE67BC1363}" dt="2024-09-12T00:27:53.874" v="7424" actId="1038"/>
        <pc:sldMkLst>
          <pc:docMk/>
          <pc:sldMk cId="2653724526" sldId="292"/>
        </pc:sldMkLst>
        <pc:spChg chg="mod">
          <ac:chgData name="Manisha [MAHE-MIT]" userId="e726f918-28c4-4f79-9ed5-425f4f0bb4cb" providerId="ADAL" clId="{B90F1212-8BB0-43E8-A336-09EE67BC1363}" dt="2024-09-11T23:47:09.532" v="6985" actId="1076"/>
          <ac:spMkLst>
            <pc:docMk/>
            <pc:sldMk cId="2653724526" sldId="292"/>
            <ac:spMk id="2" creationId="{9C1CC5B1-D423-D4DB-194C-BAEB55AE34D5}"/>
          </ac:spMkLst>
        </pc:spChg>
        <pc:spChg chg="mod">
          <ac:chgData name="Manisha [MAHE-MIT]" userId="e726f918-28c4-4f79-9ed5-425f4f0bb4cb" providerId="ADAL" clId="{B90F1212-8BB0-43E8-A336-09EE67BC1363}" dt="2024-09-12T00:11:15.170" v="7299" actId="113"/>
          <ac:spMkLst>
            <pc:docMk/>
            <pc:sldMk cId="2653724526" sldId="292"/>
            <ac:spMk id="3" creationId="{6084BFBD-74DD-DCCD-F965-965191D53A96}"/>
          </ac:spMkLst>
        </pc:spChg>
        <pc:spChg chg="add del mod">
          <ac:chgData name="Manisha [MAHE-MIT]" userId="e726f918-28c4-4f79-9ed5-425f4f0bb4cb" providerId="ADAL" clId="{B90F1212-8BB0-43E8-A336-09EE67BC1363}" dt="2024-09-12T00:27:25.789" v="7414" actId="478"/>
          <ac:spMkLst>
            <pc:docMk/>
            <pc:sldMk cId="2653724526" sldId="292"/>
            <ac:spMk id="7" creationId="{E9437390-35DB-4BAD-4ACE-FD97A679C2EB}"/>
          </ac:spMkLst>
        </pc:spChg>
        <pc:picChg chg="add del mod">
          <ac:chgData name="Manisha [MAHE-MIT]" userId="e726f918-28c4-4f79-9ed5-425f4f0bb4cb" providerId="ADAL" clId="{B90F1212-8BB0-43E8-A336-09EE67BC1363}" dt="2024-09-12T00:27:21.989" v="7412" actId="478"/>
          <ac:picMkLst>
            <pc:docMk/>
            <pc:sldMk cId="2653724526" sldId="292"/>
            <ac:picMk id="5" creationId="{915292E7-5392-A696-17E8-C1F1EBF5D9F1}"/>
          </ac:picMkLst>
        </pc:picChg>
        <pc:picChg chg="add mod">
          <ac:chgData name="Manisha [MAHE-MIT]" userId="e726f918-28c4-4f79-9ed5-425f4f0bb4cb" providerId="ADAL" clId="{B90F1212-8BB0-43E8-A336-09EE67BC1363}" dt="2024-09-12T00:27:53.874" v="7424" actId="1038"/>
          <ac:picMkLst>
            <pc:docMk/>
            <pc:sldMk cId="2653724526" sldId="292"/>
            <ac:picMk id="9" creationId="{BFE5301F-94E9-A8A0-7C2A-75DD67569623}"/>
          </ac:picMkLst>
        </pc:picChg>
      </pc:sldChg>
      <pc:sldChg chg="addSp delSp modSp mod">
        <pc:chgData name="Manisha [MAHE-MIT]" userId="e726f918-28c4-4f79-9ed5-425f4f0bb4cb" providerId="ADAL" clId="{B90F1212-8BB0-43E8-A336-09EE67BC1363}" dt="2024-09-11T16:44:38.621" v="6860" actId="1076"/>
        <pc:sldMkLst>
          <pc:docMk/>
          <pc:sldMk cId="1679168370" sldId="293"/>
        </pc:sldMkLst>
        <pc:spChg chg="del mod">
          <ac:chgData name="Manisha [MAHE-MIT]" userId="e726f918-28c4-4f79-9ed5-425f4f0bb4cb" providerId="ADAL" clId="{B90F1212-8BB0-43E8-A336-09EE67BC1363}" dt="2024-09-11T16:44:27.400" v="6857" actId="478"/>
          <ac:spMkLst>
            <pc:docMk/>
            <pc:sldMk cId="1679168370" sldId="293"/>
            <ac:spMk id="3" creationId="{CF3C66B5-9896-877F-3C29-50A6994AEEB5}"/>
          </ac:spMkLst>
        </pc:spChg>
        <pc:spChg chg="add del mod">
          <ac:chgData name="Manisha [MAHE-MIT]" userId="e726f918-28c4-4f79-9ed5-425f4f0bb4cb" providerId="ADAL" clId="{B90F1212-8BB0-43E8-A336-09EE67BC1363}" dt="2024-09-11T16:44:31.253" v="6858" actId="478"/>
          <ac:spMkLst>
            <pc:docMk/>
            <pc:sldMk cId="1679168370" sldId="293"/>
            <ac:spMk id="7" creationId="{663CC11B-4A86-971A-56BB-8AB03AAEDE6F}"/>
          </ac:spMkLst>
        </pc:spChg>
        <pc:picChg chg="add mod">
          <ac:chgData name="Manisha [MAHE-MIT]" userId="e726f918-28c4-4f79-9ed5-425f4f0bb4cb" providerId="ADAL" clId="{B90F1212-8BB0-43E8-A336-09EE67BC1363}" dt="2024-09-11T16:44:38.621" v="6860" actId="1076"/>
          <ac:picMkLst>
            <pc:docMk/>
            <pc:sldMk cId="1679168370" sldId="293"/>
            <ac:picMk id="5" creationId="{4B39332B-029A-860F-8923-FD47DD6E1E7A}"/>
          </ac:picMkLst>
        </pc:picChg>
      </pc:sldChg>
      <pc:sldChg chg="del">
        <pc:chgData name="Manisha [MAHE-MIT]" userId="e726f918-28c4-4f79-9ed5-425f4f0bb4cb" providerId="ADAL" clId="{B90F1212-8BB0-43E8-A336-09EE67BC1363}" dt="2024-09-11T23:46:33.287" v="6978" actId="47"/>
        <pc:sldMkLst>
          <pc:docMk/>
          <pc:sldMk cId="1710110859" sldId="294"/>
        </pc:sldMkLst>
      </pc:sldChg>
      <pc:sldChg chg="addSp delSp modSp mod">
        <pc:chgData name="Manisha [MAHE-MIT]" userId="e726f918-28c4-4f79-9ed5-425f4f0bb4cb" providerId="ADAL" clId="{B90F1212-8BB0-43E8-A336-09EE67BC1363}" dt="2024-09-04T17:20:07.351" v="579" actId="6549"/>
        <pc:sldMkLst>
          <pc:docMk/>
          <pc:sldMk cId="4175786172" sldId="298"/>
        </pc:sldMkLst>
        <pc:spChg chg="add mod">
          <ac:chgData name="Manisha [MAHE-MIT]" userId="e726f918-28c4-4f79-9ed5-425f4f0bb4cb" providerId="ADAL" clId="{B90F1212-8BB0-43E8-A336-09EE67BC1363}" dt="2024-09-04T17:14:13.977" v="568" actId="1076"/>
          <ac:spMkLst>
            <pc:docMk/>
            <pc:sldMk cId="4175786172" sldId="298"/>
            <ac:spMk id="3" creationId="{CB4A923A-4642-0C43-F15E-A5747A8F41FB}"/>
          </ac:spMkLst>
        </pc:spChg>
        <pc:spChg chg="mod">
          <ac:chgData name="Manisha [MAHE-MIT]" userId="e726f918-28c4-4f79-9ed5-425f4f0bb4cb" providerId="ADAL" clId="{B90F1212-8BB0-43E8-A336-09EE67BC1363}" dt="2024-09-04T17:20:07.351" v="579" actId="6549"/>
          <ac:spMkLst>
            <pc:docMk/>
            <pc:sldMk cId="4175786172" sldId="298"/>
            <ac:spMk id="9" creationId="{77C6EDD0-1B31-A6A5-53FF-A7DA1D0F4B8A}"/>
          </ac:spMkLst>
        </pc:spChg>
        <pc:picChg chg="add del">
          <ac:chgData name="Manisha [MAHE-MIT]" userId="e726f918-28c4-4f79-9ed5-425f4f0bb4cb" providerId="ADAL" clId="{B90F1212-8BB0-43E8-A336-09EE67BC1363}" dt="2024-09-04T17:14:00.155" v="565" actId="478"/>
          <ac:picMkLst>
            <pc:docMk/>
            <pc:sldMk cId="4175786172" sldId="298"/>
            <ac:picMk id="8" creationId="{33C467A3-F748-6EA0-B049-967B022FB040}"/>
          </ac:picMkLst>
        </pc:picChg>
      </pc:sldChg>
      <pc:sldChg chg="addSp modNotesTx">
        <pc:chgData name="Manisha [MAHE-MIT]" userId="e726f918-28c4-4f79-9ed5-425f4f0bb4cb" providerId="ADAL" clId="{B90F1212-8BB0-43E8-A336-09EE67BC1363}" dt="2024-09-05T01:34:33.769" v="945"/>
        <pc:sldMkLst>
          <pc:docMk/>
          <pc:sldMk cId="2334655707" sldId="299"/>
        </pc:sldMkLst>
        <pc:spChg chg="add">
          <ac:chgData name="Manisha [MAHE-MIT]" userId="e726f918-28c4-4f79-9ed5-425f4f0bb4cb" providerId="ADAL" clId="{B90F1212-8BB0-43E8-A336-09EE67BC1363}" dt="2024-09-04T17:23:04.526" v="580"/>
          <ac:spMkLst>
            <pc:docMk/>
            <pc:sldMk cId="2334655707" sldId="299"/>
            <ac:spMk id="4" creationId="{F6E23FAE-73BF-8EC0-9AFB-0DB5D15B65E4}"/>
          </ac:spMkLst>
        </pc:spChg>
      </pc:sldChg>
      <pc:sldChg chg="addSp delSp modSp new mod modNotesTx">
        <pc:chgData name="Manisha [MAHE-MIT]" userId="e726f918-28c4-4f79-9ed5-425f4f0bb4cb" providerId="ADAL" clId="{B90F1212-8BB0-43E8-A336-09EE67BC1363}" dt="2024-09-05T02:05:54.850" v="976"/>
        <pc:sldMkLst>
          <pc:docMk/>
          <pc:sldMk cId="3463667033" sldId="300"/>
        </pc:sldMkLst>
        <pc:spChg chg="del">
          <ac:chgData name="Manisha [MAHE-MIT]" userId="e726f918-28c4-4f79-9ed5-425f4f0bb4cb" providerId="ADAL" clId="{B90F1212-8BB0-43E8-A336-09EE67BC1363}" dt="2024-09-04T10:47:17.626" v="2" actId="478"/>
          <ac:spMkLst>
            <pc:docMk/>
            <pc:sldMk cId="3463667033" sldId="300"/>
            <ac:spMk id="2" creationId="{78E09365-90F2-4C16-0EB8-174FB79AF97F}"/>
          </ac:spMkLst>
        </pc:spChg>
        <pc:spChg chg="del">
          <ac:chgData name="Manisha [MAHE-MIT]" userId="e726f918-28c4-4f79-9ed5-425f4f0bb4cb" providerId="ADAL" clId="{B90F1212-8BB0-43E8-A336-09EE67BC1363}" dt="2024-09-04T10:47:16.239" v="1" actId="478"/>
          <ac:spMkLst>
            <pc:docMk/>
            <pc:sldMk cId="3463667033" sldId="300"/>
            <ac:spMk id="3" creationId="{20E54783-342F-44BB-5459-62A561125980}"/>
          </ac:spMkLst>
        </pc:spChg>
        <pc:spChg chg="add del">
          <ac:chgData name="Manisha [MAHE-MIT]" userId="e726f918-28c4-4f79-9ed5-425f4f0bb4cb" providerId="ADAL" clId="{B90F1212-8BB0-43E8-A336-09EE67BC1363}" dt="2024-09-04T10:47:26.050" v="4" actId="22"/>
          <ac:spMkLst>
            <pc:docMk/>
            <pc:sldMk cId="3463667033" sldId="300"/>
            <ac:spMk id="5" creationId="{28C3CA35-8791-0B31-75F1-E50324C54C10}"/>
          </ac:spMkLst>
        </pc:spChg>
        <pc:grpChg chg="add del mod">
          <ac:chgData name="Manisha [MAHE-MIT]" userId="e726f918-28c4-4f79-9ed5-425f4f0bb4cb" providerId="ADAL" clId="{B90F1212-8BB0-43E8-A336-09EE67BC1363}" dt="2024-09-05T00:56:10.449" v="754" actId="478"/>
          <ac:grpSpMkLst>
            <pc:docMk/>
            <pc:sldMk cId="3463667033" sldId="300"/>
            <ac:grpSpMk id="14" creationId="{10459315-A880-344C-72FB-D8C3DFD7E18E}"/>
          </ac:grpSpMkLst>
        </pc:grpChg>
        <pc:grpChg chg="add del mod">
          <ac:chgData name="Manisha [MAHE-MIT]" userId="e726f918-28c4-4f79-9ed5-425f4f0bb4cb" providerId="ADAL" clId="{B90F1212-8BB0-43E8-A336-09EE67BC1363}" dt="2024-09-05T00:56:10.449" v="754" actId="478"/>
          <ac:grpSpMkLst>
            <pc:docMk/>
            <pc:sldMk cId="3463667033" sldId="300"/>
            <ac:grpSpMk id="19" creationId="{F72E322C-7E07-0327-CA45-CA5BD41A7398}"/>
          </ac:grpSpMkLst>
        </pc:grpChg>
        <pc:grpChg chg="add del mod topLvl">
          <ac:chgData name="Manisha [MAHE-MIT]" userId="e726f918-28c4-4f79-9ed5-425f4f0bb4cb" providerId="ADAL" clId="{B90F1212-8BB0-43E8-A336-09EE67BC1363}" dt="2024-09-05T00:56:10.449" v="754" actId="478"/>
          <ac:grpSpMkLst>
            <pc:docMk/>
            <pc:sldMk cId="3463667033" sldId="300"/>
            <ac:grpSpMk id="20" creationId="{31826B55-6AC6-706D-2EB3-DC1A50B7A6B1}"/>
          </ac:grpSpMkLst>
        </pc:grpChg>
        <pc:grpChg chg="add del mod topLvl">
          <ac:chgData name="Manisha [MAHE-MIT]" userId="e726f918-28c4-4f79-9ed5-425f4f0bb4cb" providerId="ADAL" clId="{B90F1212-8BB0-43E8-A336-09EE67BC1363}" dt="2024-09-05T00:56:10.449" v="754" actId="478"/>
          <ac:grpSpMkLst>
            <pc:docMk/>
            <pc:sldMk cId="3463667033" sldId="300"/>
            <ac:grpSpMk id="21" creationId="{B7EE3220-232E-174B-8F9A-68CEB6A2B4E0}"/>
          </ac:grpSpMkLst>
        </pc:grpChg>
        <pc:grpChg chg="add del mod">
          <ac:chgData name="Manisha [MAHE-MIT]" userId="e726f918-28c4-4f79-9ed5-425f4f0bb4cb" providerId="ADAL" clId="{B90F1212-8BB0-43E8-A336-09EE67BC1363}" dt="2024-09-04T10:58:44.785" v="173" actId="165"/>
          <ac:grpSpMkLst>
            <pc:docMk/>
            <pc:sldMk cId="3463667033" sldId="300"/>
            <ac:grpSpMk id="22" creationId="{2D613EF2-ECB7-357A-9521-2A88C206D013}"/>
          </ac:grpSpMkLst>
        </pc:grpChg>
        <pc:grpChg chg="add del mod">
          <ac:chgData name="Manisha [MAHE-MIT]" userId="e726f918-28c4-4f79-9ed5-425f4f0bb4cb" providerId="ADAL" clId="{B90F1212-8BB0-43E8-A336-09EE67BC1363}" dt="2024-09-05T00:56:10.449" v="754" actId="478"/>
          <ac:grpSpMkLst>
            <pc:docMk/>
            <pc:sldMk cId="3463667033" sldId="300"/>
            <ac:grpSpMk id="23" creationId="{49A9FDF0-17A7-801E-7539-D6F352F761D0}"/>
          </ac:grpSpMkLst>
        </pc:grpChg>
        <pc:grpChg chg="add mod">
          <ac:chgData name="Manisha [MAHE-MIT]" userId="e726f918-28c4-4f79-9ed5-425f4f0bb4cb" providerId="ADAL" clId="{B90F1212-8BB0-43E8-A336-09EE67BC1363}" dt="2024-09-05T01:02:38.622" v="932" actId="1038"/>
          <ac:grpSpMkLst>
            <pc:docMk/>
            <pc:sldMk cId="3463667033" sldId="300"/>
            <ac:grpSpMk id="34" creationId="{69130A3A-4386-6DAC-C518-B9583C14CA09}"/>
          </ac:grpSpMkLst>
        </pc:grpChg>
        <pc:grpChg chg="add mod">
          <ac:chgData name="Manisha [MAHE-MIT]" userId="e726f918-28c4-4f79-9ed5-425f4f0bb4cb" providerId="ADAL" clId="{B90F1212-8BB0-43E8-A336-09EE67BC1363}" dt="2024-09-05T01:02:17.415" v="929" actId="1035"/>
          <ac:grpSpMkLst>
            <pc:docMk/>
            <pc:sldMk cId="3463667033" sldId="300"/>
            <ac:grpSpMk id="35" creationId="{4A489506-2144-EFE5-6FBB-99E9EBF29223}"/>
          </ac:grpSpMkLst>
        </pc:grpChg>
        <pc:picChg chg="add del mod modCrop">
          <ac:chgData name="Manisha [MAHE-MIT]" userId="e726f918-28c4-4f79-9ed5-425f4f0bb4cb" providerId="ADAL" clId="{B90F1212-8BB0-43E8-A336-09EE67BC1363}" dt="2024-09-05T00:56:10.449" v="754" actId="478"/>
          <ac:picMkLst>
            <pc:docMk/>
            <pc:sldMk cId="3463667033" sldId="300"/>
            <ac:picMk id="7" creationId="{4A791293-8243-307E-0D43-375351C5431F}"/>
          </ac:picMkLst>
        </pc:picChg>
        <pc:picChg chg="add del mod">
          <ac:chgData name="Manisha [MAHE-MIT]" userId="e726f918-28c4-4f79-9ed5-425f4f0bb4cb" providerId="ADAL" clId="{B90F1212-8BB0-43E8-A336-09EE67BC1363}" dt="2024-09-05T00:56:10.449" v="754" actId="478"/>
          <ac:picMkLst>
            <pc:docMk/>
            <pc:sldMk cId="3463667033" sldId="300"/>
            <ac:picMk id="9" creationId="{B1A53283-E0B1-549B-84F0-89EFD220AA44}"/>
          </ac:picMkLst>
        </pc:picChg>
        <pc:picChg chg="add del mod">
          <ac:chgData name="Manisha [MAHE-MIT]" userId="e726f918-28c4-4f79-9ed5-425f4f0bb4cb" providerId="ADAL" clId="{B90F1212-8BB0-43E8-A336-09EE67BC1363}" dt="2024-09-05T00:56:10.449" v="754" actId="478"/>
          <ac:picMkLst>
            <pc:docMk/>
            <pc:sldMk cId="3463667033" sldId="300"/>
            <ac:picMk id="11" creationId="{EDCF8BFC-3202-9015-EB68-53C80F4EF097}"/>
          </ac:picMkLst>
        </pc:picChg>
        <pc:picChg chg="add del mod topLvl">
          <ac:chgData name="Manisha [MAHE-MIT]" userId="e726f918-28c4-4f79-9ed5-425f4f0bb4cb" providerId="ADAL" clId="{B90F1212-8BB0-43E8-A336-09EE67BC1363}" dt="2024-09-05T00:56:10.449" v="754" actId="478"/>
          <ac:picMkLst>
            <pc:docMk/>
            <pc:sldMk cId="3463667033" sldId="300"/>
            <ac:picMk id="13" creationId="{A86AE491-A890-84BE-28EE-E204681BEA0A}"/>
          </ac:picMkLst>
        </pc:picChg>
        <pc:picChg chg="add del mod topLvl modCrop">
          <ac:chgData name="Manisha [MAHE-MIT]" userId="e726f918-28c4-4f79-9ed5-425f4f0bb4cb" providerId="ADAL" clId="{B90F1212-8BB0-43E8-A336-09EE67BC1363}" dt="2024-09-05T00:56:12.085" v="755" actId="478"/>
          <ac:picMkLst>
            <pc:docMk/>
            <pc:sldMk cId="3463667033" sldId="300"/>
            <ac:picMk id="16" creationId="{805B3A91-20E2-E1F4-F625-D7ADB0CD1EBA}"/>
          </ac:picMkLst>
        </pc:picChg>
        <pc:picChg chg="add del mod modCrop">
          <ac:chgData name="Manisha [MAHE-MIT]" userId="e726f918-28c4-4f79-9ed5-425f4f0bb4cb" providerId="ADAL" clId="{B90F1212-8BB0-43E8-A336-09EE67BC1363}" dt="2024-09-05T00:56:10.449" v="754" actId="478"/>
          <ac:picMkLst>
            <pc:docMk/>
            <pc:sldMk cId="3463667033" sldId="300"/>
            <ac:picMk id="18" creationId="{6BB7AE48-87F1-6A9E-4D77-C2268F02BB19}"/>
          </ac:picMkLst>
        </pc:picChg>
        <pc:picChg chg="add mod">
          <ac:chgData name="Manisha [MAHE-MIT]" userId="e726f918-28c4-4f79-9ed5-425f4f0bb4cb" providerId="ADAL" clId="{B90F1212-8BB0-43E8-A336-09EE67BC1363}" dt="2024-09-05T01:02:32.524" v="931" actId="1038"/>
          <ac:picMkLst>
            <pc:docMk/>
            <pc:sldMk cId="3463667033" sldId="300"/>
            <ac:picMk id="25" creationId="{CC016E93-1401-9A3B-0BA0-732ABDB9FDAB}"/>
          </ac:picMkLst>
        </pc:picChg>
        <pc:picChg chg="add mod">
          <ac:chgData name="Manisha [MAHE-MIT]" userId="e726f918-28c4-4f79-9ed5-425f4f0bb4cb" providerId="ADAL" clId="{B90F1212-8BB0-43E8-A336-09EE67BC1363}" dt="2024-09-05T00:59:42.980" v="892" actId="164"/>
          <ac:picMkLst>
            <pc:docMk/>
            <pc:sldMk cId="3463667033" sldId="300"/>
            <ac:picMk id="27" creationId="{9CC5AD32-A3BD-5B42-A159-AED1C8CD811C}"/>
          </ac:picMkLst>
        </pc:picChg>
        <pc:picChg chg="add mod">
          <ac:chgData name="Manisha [MAHE-MIT]" userId="e726f918-28c4-4f79-9ed5-425f4f0bb4cb" providerId="ADAL" clId="{B90F1212-8BB0-43E8-A336-09EE67BC1363}" dt="2024-09-05T01:00:17.472" v="897" actId="14100"/>
          <ac:picMkLst>
            <pc:docMk/>
            <pc:sldMk cId="3463667033" sldId="300"/>
            <ac:picMk id="29" creationId="{17854484-1391-AC53-FCA7-8820D32BB285}"/>
          </ac:picMkLst>
        </pc:picChg>
        <pc:picChg chg="add mod modCrop">
          <ac:chgData name="Manisha [MAHE-MIT]" userId="e726f918-28c4-4f79-9ed5-425f4f0bb4cb" providerId="ADAL" clId="{B90F1212-8BB0-43E8-A336-09EE67BC1363}" dt="2024-09-05T01:01:12.620" v="900" actId="14100"/>
          <ac:picMkLst>
            <pc:docMk/>
            <pc:sldMk cId="3463667033" sldId="300"/>
            <ac:picMk id="31" creationId="{41789EAD-C143-2DB5-AB47-7756583F9A5B}"/>
          </ac:picMkLst>
        </pc:picChg>
        <pc:picChg chg="add mod modCrop">
          <ac:chgData name="Manisha [MAHE-MIT]" userId="e726f918-28c4-4f79-9ed5-425f4f0bb4cb" providerId="ADAL" clId="{B90F1212-8BB0-43E8-A336-09EE67BC1363}" dt="2024-09-05T01:01:38.146" v="920" actId="1035"/>
          <ac:picMkLst>
            <pc:docMk/>
            <pc:sldMk cId="3463667033" sldId="300"/>
            <ac:picMk id="33" creationId="{70A26A0D-53DB-4A96-2F93-3A18CFF49E94}"/>
          </ac:picMkLst>
        </pc:picChg>
      </pc:sldChg>
      <pc:sldChg chg="addSp delSp modSp add mod modNotesTx">
        <pc:chgData name="Manisha [MAHE-MIT]" userId="e726f918-28c4-4f79-9ed5-425f4f0bb4cb" providerId="ADAL" clId="{B90F1212-8BB0-43E8-A336-09EE67BC1363}" dt="2024-09-05T04:14:41.103" v="1002" actId="1036"/>
        <pc:sldMkLst>
          <pc:docMk/>
          <pc:sldMk cId="1439629427" sldId="301"/>
        </pc:sldMkLst>
        <pc:spChg chg="mod">
          <ac:chgData name="Manisha [MAHE-MIT]" userId="e726f918-28c4-4f79-9ed5-425f4f0bb4cb" providerId="ADAL" clId="{B90F1212-8BB0-43E8-A336-09EE67BC1363}" dt="2024-09-04T17:32:07.794" v="745" actId="113"/>
          <ac:spMkLst>
            <pc:docMk/>
            <pc:sldMk cId="1439629427" sldId="301"/>
            <ac:spMk id="2" creationId="{74C6243A-891F-386E-245A-1D81831D026C}"/>
          </ac:spMkLst>
        </pc:spChg>
        <pc:spChg chg="mod">
          <ac:chgData name="Manisha [MAHE-MIT]" userId="e726f918-28c4-4f79-9ed5-425f4f0bb4cb" providerId="ADAL" clId="{B90F1212-8BB0-43E8-A336-09EE67BC1363}" dt="2024-09-05T04:10:16.580" v="991" actId="20577"/>
          <ac:spMkLst>
            <pc:docMk/>
            <pc:sldMk cId="1439629427" sldId="301"/>
            <ac:spMk id="3" creationId="{7376426F-6B4F-AB42-938D-8D5807DA5C1B}"/>
          </ac:spMkLst>
        </pc:spChg>
        <pc:spChg chg="add">
          <ac:chgData name="Manisha [MAHE-MIT]" userId="e726f918-28c4-4f79-9ed5-425f4f0bb4cb" providerId="ADAL" clId="{B90F1212-8BB0-43E8-A336-09EE67BC1363}" dt="2024-09-04T17:28:24.162" v="606"/>
          <ac:spMkLst>
            <pc:docMk/>
            <pc:sldMk cId="1439629427" sldId="301"/>
            <ac:spMk id="10" creationId="{2932C434-831F-D20F-D8E8-CB54B660FF58}"/>
          </ac:spMkLst>
        </pc:spChg>
        <pc:spChg chg="add mod">
          <ac:chgData name="Manisha [MAHE-MIT]" userId="e726f918-28c4-4f79-9ed5-425f4f0bb4cb" providerId="ADAL" clId="{B90F1212-8BB0-43E8-A336-09EE67BC1363}" dt="2024-09-05T04:10:23.953" v="1000" actId="1035"/>
          <ac:spMkLst>
            <pc:docMk/>
            <pc:sldMk cId="1439629427" sldId="301"/>
            <ac:spMk id="11" creationId="{A781ABAB-4000-C554-EF7B-3243C85403FE}"/>
          </ac:spMkLst>
        </pc:spChg>
        <pc:picChg chg="del">
          <ac:chgData name="Manisha [MAHE-MIT]" userId="e726f918-28c4-4f79-9ed5-425f4f0bb4cb" providerId="ADAL" clId="{B90F1212-8BB0-43E8-A336-09EE67BC1363}" dt="2024-09-04T17:23:53.495" v="584" actId="478"/>
          <ac:picMkLst>
            <pc:docMk/>
            <pc:sldMk cId="1439629427" sldId="301"/>
            <ac:picMk id="5" creationId="{102C689B-5396-CC3F-DDE3-3E23965C2E37}"/>
          </ac:picMkLst>
        </pc:picChg>
        <pc:picChg chg="del">
          <ac:chgData name="Manisha [MAHE-MIT]" userId="e726f918-28c4-4f79-9ed5-425f4f0bb4cb" providerId="ADAL" clId="{B90F1212-8BB0-43E8-A336-09EE67BC1363}" dt="2024-09-04T17:26:47.313" v="589" actId="478"/>
          <ac:picMkLst>
            <pc:docMk/>
            <pc:sldMk cId="1439629427" sldId="301"/>
            <ac:picMk id="6" creationId="{8AF6725C-5F7D-EB68-BC7B-C65955CBDC34}"/>
          </ac:picMkLst>
        </pc:picChg>
        <pc:picChg chg="add mod">
          <ac:chgData name="Manisha [MAHE-MIT]" userId="e726f918-28c4-4f79-9ed5-425f4f0bb4cb" providerId="ADAL" clId="{B90F1212-8BB0-43E8-A336-09EE67BC1363}" dt="2024-09-05T04:14:41.103" v="1002" actId="1036"/>
          <ac:picMkLst>
            <pc:docMk/>
            <pc:sldMk cId="1439629427" sldId="301"/>
            <ac:picMk id="7" creationId="{792F3CB2-4B92-9D70-7AAD-F9AC8C53ED23}"/>
          </ac:picMkLst>
        </pc:picChg>
        <pc:picChg chg="add mod">
          <ac:chgData name="Manisha [MAHE-MIT]" userId="e726f918-28c4-4f79-9ed5-425f4f0bb4cb" providerId="ADAL" clId="{B90F1212-8BB0-43E8-A336-09EE67BC1363}" dt="2024-09-04T17:31:33.087" v="731" actId="1035"/>
          <ac:picMkLst>
            <pc:docMk/>
            <pc:sldMk cId="1439629427" sldId="301"/>
            <ac:picMk id="9" creationId="{D016797C-D3E6-9A6C-8657-C8DD1F3E80AF}"/>
          </ac:picMkLst>
        </pc:picChg>
      </pc:sldChg>
      <pc:sldChg chg="addSp delSp modSp add mod">
        <pc:chgData name="Manisha [MAHE-MIT]" userId="e726f918-28c4-4f79-9ed5-425f4f0bb4cb" providerId="ADAL" clId="{B90F1212-8BB0-43E8-A336-09EE67BC1363}" dt="2024-09-09T00:45:07.095" v="5789" actId="207"/>
        <pc:sldMkLst>
          <pc:docMk/>
          <pc:sldMk cId="77408677" sldId="302"/>
        </pc:sldMkLst>
        <pc:spChg chg="del mod">
          <ac:chgData name="Manisha [MAHE-MIT]" userId="e726f918-28c4-4f79-9ed5-425f4f0bb4cb" providerId="ADAL" clId="{B90F1212-8BB0-43E8-A336-09EE67BC1363}" dt="2024-09-06T09:22:19.728" v="1740" actId="478"/>
          <ac:spMkLst>
            <pc:docMk/>
            <pc:sldMk cId="77408677" sldId="302"/>
            <ac:spMk id="2" creationId="{35359903-B787-E0CF-0A15-2EA3F23451F2}"/>
          </ac:spMkLst>
        </pc:spChg>
        <pc:spChg chg="mod">
          <ac:chgData name="Manisha [MAHE-MIT]" userId="e726f918-28c4-4f79-9ed5-425f4f0bb4cb" providerId="ADAL" clId="{B90F1212-8BB0-43E8-A336-09EE67BC1363}" dt="2024-09-09T00:45:07.095" v="5789" actId="207"/>
          <ac:spMkLst>
            <pc:docMk/>
            <pc:sldMk cId="77408677" sldId="302"/>
            <ac:spMk id="3" creationId="{2BDCF5A0-4A4B-F8D4-35A3-44F6B9F8A14B}"/>
          </ac:spMkLst>
        </pc:spChg>
        <pc:spChg chg="add del mod">
          <ac:chgData name="Manisha [MAHE-MIT]" userId="e726f918-28c4-4f79-9ed5-425f4f0bb4cb" providerId="ADAL" clId="{B90F1212-8BB0-43E8-A336-09EE67BC1363}" dt="2024-09-06T09:22:22.975" v="1743" actId="478"/>
          <ac:spMkLst>
            <pc:docMk/>
            <pc:sldMk cId="77408677" sldId="302"/>
            <ac:spMk id="8" creationId="{0274FB8A-1502-5D96-3F05-04FF021FA766}"/>
          </ac:spMkLst>
        </pc:spChg>
        <pc:spChg chg="add del mod">
          <ac:chgData name="Manisha [MAHE-MIT]" userId="e726f918-28c4-4f79-9ed5-425f4f0bb4cb" providerId="ADAL" clId="{B90F1212-8BB0-43E8-A336-09EE67BC1363}" dt="2024-09-06T09:22:48.322" v="1758" actId="478"/>
          <ac:spMkLst>
            <pc:docMk/>
            <pc:sldMk cId="77408677" sldId="302"/>
            <ac:spMk id="9" creationId="{D456DDBA-19E7-177D-7878-A51C248B0337}"/>
          </ac:spMkLst>
        </pc:spChg>
        <pc:spChg chg="add mod">
          <ac:chgData name="Manisha [MAHE-MIT]" userId="e726f918-28c4-4f79-9ed5-425f4f0bb4cb" providerId="ADAL" clId="{B90F1212-8BB0-43E8-A336-09EE67BC1363}" dt="2024-09-09T00:38:44.910" v="5787"/>
          <ac:spMkLst>
            <pc:docMk/>
            <pc:sldMk cId="77408677" sldId="302"/>
            <ac:spMk id="10" creationId="{5835868F-16D6-AB1F-38EA-63C7874FE0CF}"/>
          </ac:spMkLst>
        </pc:spChg>
        <pc:picChg chg="del">
          <ac:chgData name="Manisha [MAHE-MIT]" userId="e726f918-28c4-4f79-9ed5-425f4f0bb4cb" providerId="ADAL" clId="{B90F1212-8BB0-43E8-A336-09EE67BC1363}" dt="2024-09-06T09:04:39.769" v="1005" actId="478"/>
          <ac:picMkLst>
            <pc:docMk/>
            <pc:sldMk cId="77408677" sldId="302"/>
            <ac:picMk id="5" creationId="{B87DC9D5-A4D9-4368-F041-0B4645F24E6F}"/>
          </ac:picMkLst>
        </pc:picChg>
        <pc:picChg chg="add mod">
          <ac:chgData name="Manisha [MAHE-MIT]" userId="e726f918-28c4-4f79-9ed5-425f4f0bb4cb" providerId="ADAL" clId="{B90F1212-8BB0-43E8-A336-09EE67BC1363}" dt="2024-09-06T17:54:04.567" v="2853" actId="1036"/>
          <ac:picMkLst>
            <pc:docMk/>
            <pc:sldMk cId="77408677" sldId="302"/>
            <ac:picMk id="6" creationId="{80795DA1-CDB7-210E-B9A5-CE02C003AF95}"/>
          </ac:picMkLst>
        </pc:picChg>
      </pc:sldChg>
      <pc:sldChg chg="addSp modSp add mod modShow">
        <pc:chgData name="Manisha [MAHE-MIT]" userId="e726f918-28c4-4f79-9ed5-425f4f0bb4cb" providerId="ADAL" clId="{B90F1212-8BB0-43E8-A336-09EE67BC1363}" dt="2024-09-09T01:15:06.363" v="5799" actId="20577"/>
        <pc:sldMkLst>
          <pc:docMk/>
          <pc:sldMk cId="1248822014" sldId="303"/>
        </pc:sldMkLst>
        <pc:spChg chg="mod">
          <ac:chgData name="Manisha [MAHE-MIT]" userId="e726f918-28c4-4f79-9ed5-425f4f0bb4cb" providerId="ADAL" clId="{B90F1212-8BB0-43E8-A336-09EE67BC1363}" dt="2024-09-08T18:21:44.649" v="5465"/>
          <ac:spMkLst>
            <pc:docMk/>
            <pc:sldMk cId="1248822014" sldId="303"/>
            <ac:spMk id="2" creationId="{17B6077F-143D-2B47-D7E3-70F6801D26B6}"/>
          </ac:spMkLst>
        </pc:spChg>
        <pc:spChg chg="mod">
          <ac:chgData name="Manisha [MAHE-MIT]" userId="e726f918-28c4-4f79-9ed5-425f4f0bb4cb" providerId="ADAL" clId="{B90F1212-8BB0-43E8-A336-09EE67BC1363}" dt="2024-09-09T01:15:06.363" v="5799" actId="20577"/>
          <ac:spMkLst>
            <pc:docMk/>
            <pc:sldMk cId="1248822014" sldId="303"/>
            <ac:spMk id="3" creationId="{73133885-E2F0-5FA2-398F-6AB554DE5792}"/>
          </ac:spMkLst>
        </pc:spChg>
        <pc:picChg chg="add mod">
          <ac:chgData name="Manisha [MAHE-MIT]" userId="e726f918-28c4-4f79-9ed5-425f4f0bb4cb" providerId="ADAL" clId="{B90F1212-8BB0-43E8-A336-09EE67BC1363}" dt="2024-09-08T18:05:25.389" v="5235" actId="1076"/>
          <ac:picMkLst>
            <pc:docMk/>
            <pc:sldMk cId="1248822014" sldId="303"/>
            <ac:picMk id="5" creationId="{4C97EF51-9881-36C8-59AC-2B366C9B0218}"/>
          </ac:picMkLst>
        </pc:picChg>
      </pc:sldChg>
      <pc:sldChg chg="addSp delSp modSp add mod">
        <pc:chgData name="Manisha [MAHE-MIT]" userId="e726f918-28c4-4f79-9ed5-425f4f0bb4cb" providerId="ADAL" clId="{B90F1212-8BB0-43E8-A336-09EE67BC1363}" dt="2024-09-09T08:14:23.695" v="6156" actId="20577"/>
        <pc:sldMkLst>
          <pc:docMk/>
          <pc:sldMk cId="2869985726" sldId="304"/>
        </pc:sldMkLst>
        <pc:spChg chg="del">
          <ac:chgData name="Manisha [MAHE-MIT]" userId="e726f918-28c4-4f79-9ed5-425f4f0bb4cb" providerId="ADAL" clId="{B90F1212-8BB0-43E8-A336-09EE67BC1363}" dt="2024-09-06T18:16:12.493" v="2868" actId="478"/>
          <ac:spMkLst>
            <pc:docMk/>
            <pc:sldMk cId="2869985726" sldId="304"/>
            <ac:spMk id="3" creationId="{2BDCF5A0-4A4B-F8D4-35A3-44F6B9F8A14B}"/>
          </ac:spMkLst>
        </pc:spChg>
        <pc:spChg chg="add del mod">
          <ac:chgData name="Manisha [MAHE-MIT]" userId="e726f918-28c4-4f79-9ed5-425f4f0bb4cb" providerId="ADAL" clId="{B90F1212-8BB0-43E8-A336-09EE67BC1363}" dt="2024-09-06T18:16:15.603" v="2869" actId="478"/>
          <ac:spMkLst>
            <pc:docMk/>
            <pc:sldMk cId="2869985726" sldId="304"/>
            <ac:spMk id="4" creationId="{3FBC01FB-7109-0C8B-B2CB-B9DD48E98F01}"/>
          </ac:spMkLst>
        </pc:spChg>
        <pc:spChg chg="mod">
          <ac:chgData name="Manisha [MAHE-MIT]" userId="e726f918-28c4-4f79-9ed5-425f4f0bb4cb" providerId="ADAL" clId="{B90F1212-8BB0-43E8-A336-09EE67BC1363}" dt="2024-09-09T00:39:04.028" v="5788"/>
          <ac:spMkLst>
            <pc:docMk/>
            <pc:sldMk cId="2869985726" sldId="304"/>
            <ac:spMk id="10" creationId="{5835868F-16D6-AB1F-38EA-63C7874FE0CF}"/>
          </ac:spMkLst>
        </pc:spChg>
        <pc:spChg chg="add mod">
          <ac:chgData name="Manisha [MAHE-MIT]" userId="e726f918-28c4-4f79-9ed5-425f4f0bb4cb" providerId="ADAL" clId="{B90F1212-8BB0-43E8-A336-09EE67BC1363}" dt="2024-09-09T08:14:23.695" v="6156" actId="20577"/>
          <ac:spMkLst>
            <pc:docMk/>
            <pc:sldMk cId="2869985726" sldId="304"/>
            <ac:spMk id="13" creationId="{B2AB7CBA-9B25-D7D5-4F50-CB86F3756C3D}"/>
          </ac:spMkLst>
        </pc:spChg>
        <pc:picChg chg="del">
          <ac:chgData name="Manisha [MAHE-MIT]" userId="e726f918-28c4-4f79-9ed5-425f4f0bb4cb" providerId="ADAL" clId="{B90F1212-8BB0-43E8-A336-09EE67BC1363}" dt="2024-09-06T18:16:09.852" v="2867" actId="478"/>
          <ac:picMkLst>
            <pc:docMk/>
            <pc:sldMk cId="2869985726" sldId="304"/>
            <ac:picMk id="6" creationId="{80795DA1-CDB7-210E-B9A5-CE02C003AF95}"/>
          </ac:picMkLst>
        </pc:picChg>
        <pc:picChg chg="add mod">
          <ac:chgData name="Manisha [MAHE-MIT]" userId="e726f918-28c4-4f79-9ed5-425f4f0bb4cb" providerId="ADAL" clId="{B90F1212-8BB0-43E8-A336-09EE67BC1363}" dt="2024-09-08T16:53:41.877" v="3273" actId="1076"/>
          <ac:picMkLst>
            <pc:docMk/>
            <pc:sldMk cId="2869985726" sldId="304"/>
            <ac:picMk id="7" creationId="{E89C8AAF-5275-EBE6-6F83-08AA789D8286}"/>
          </ac:picMkLst>
        </pc:picChg>
        <pc:picChg chg="add del mod">
          <ac:chgData name="Manisha [MAHE-MIT]" userId="e726f918-28c4-4f79-9ed5-425f4f0bb4cb" providerId="ADAL" clId="{B90F1212-8BB0-43E8-A336-09EE67BC1363}" dt="2024-09-06T18:16:33.973" v="2879" actId="478"/>
          <ac:picMkLst>
            <pc:docMk/>
            <pc:sldMk cId="2869985726" sldId="304"/>
            <ac:picMk id="9" creationId="{948D5EB5-4FA0-2AE9-3FA1-FA7C20BE7678}"/>
          </ac:picMkLst>
        </pc:picChg>
        <pc:picChg chg="add del mod">
          <ac:chgData name="Manisha [MAHE-MIT]" userId="e726f918-28c4-4f79-9ed5-425f4f0bb4cb" providerId="ADAL" clId="{B90F1212-8BB0-43E8-A336-09EE67BC1363}" dt="2024-09-06T18:17:48.769" v="2893" actId="478"/>
          <ac:picMkLst>
            <pc:docMk/>
            <pc:sldMk cId="2869985726" sldId="304"/>
            <ac:picMk id="12" creationId="{9FF0F888-283C-9C73-6170-8EDCB631C838}"/>
          </ac:picMkLst>
        </pc:picChg>
      </pc:sldChg>
      <pc:sldChg chg="addSp delSp modSp add mod">
        <pc:chgData name="Manisha [MAHE-MIT]" userId="e726f918-28c4-4f79-9ed5-425f4f0bb4cb" providerId="ADAL" clId="{B90F1212-8BB0-43E8-A336-09EE67BC1363}" dt="2024-09-06T18:25:37.211" v="2897" actId="22"/>
        <pc:sldMkLst>
          <pc:docMk/>
          <pc:sldMk cId="1487748258" sldId="305"/>
        </pc:sldMkLst>
        <pc:spChg chg="add del mod">
          <ac:chgData name="Manisha [MAHE-MIT]" userId="e726f918-28c4-4f79-9ed5-425f4f0bb4cb" providerId="ADAL" clId="{B90F1212-8BB0-43E8-A336-09EE67BC1363}" dt="2024-09-06T18:17:26.878" v="2891" actId="478"/>
          <ac:spMkLst>
            <pc:docMk/>
            <pc:sldMk cId="1487748258" sldId="305"/>
            <ac:spMk id="3" creationId="{521E1770-0C80-C3CC-69B2-A343CF2EBF0B}"/>
          </ac:spMkLst>
        </pc:spChg>
        <pc:spChg chg="add del">
          <ac:chgData name="Manisha [MAHE-MIT]" userId="e726f918-28c4-4f79-9ed5-425f4f0bb4cb" providerId="ADAL" clId="{B90F1212-8BB0-43E8-A336-09EE67BC1363}" dt="2024-09-06T18:25:37.211" v="2897" actId="22"/>
          <ac:spMkLst>
            <pc:docMk/>
            <pc:sldMk cId="1487748258" sldId="305"/>
            <ac:spMk id="5" creationId="{FAFA774D-4A1C-BB36-239A-5C07E0057B72}"/>
          </ac:spMkLst>
        </pc:spChg>
        <pc:spChg chg="del">
          <ac:chgData name="Manisha [MAHE-MIT]" userId="e726f918-28c4-4f79-9ed5-425f4f0bb4cb" providerId="ADAL" clId="{B90F1212-8BB0-43E8-A336-09EE67BC1363}" dt="2024-09-06T18:17:23.138" v="2890" actId="478"/>
          <ac:spMkLst>
            <pc:docMk/>
            <pc:sldMk cId="1487748258" sldId="305"/>
            <ac:spMk id="10" creationId="{5835868F-16D6-AB1F-38EA-63C7874FE0CF}"/>
          </ac:spMkLst>
        </pc:spChg>
        <pc:picChg chg="del">
          <ac:chgData name="Manisha [MAHE-MIT]" userId="e726f918-28c4-4f79-9ed5-425f4f0bb4cb" providerId="ADAL" clId="{B90F1212-8BB0-43E8-A336-09EE67BC1363}" dt="2024-09-06T18:17:14.077" v="2888" actId="478"/>
          <ac:picMkLst>
            <pc:docMk/>
            <pc:sldMk cId="1487748258" sldId="305"/>
            <ac:picMk id="7" creationId="{E89C8AAF-5275-EBE6-6F83-08AA789D8286}"/>
          </ac:picMkLst>
        </pc:picChg>
        <pc:picChg chg="mod">
          <ac:chgData name="Manisha [MAHE-MIT]" userId="e726f918-28c4-4f79-9ed5-425f4f0bb4cb" providerId="ADAL" clId="{B90F1212-8BB0-43E8-A336-09EE67BC1363}" dt="2024-09-06T18:17:30.902" v="2892" actId="1076"/>
          <ac:picMkLst>
            <pc:docMk/>
            <pc:sldMk cId="1487748258" sldId="305"/>
            <ac:picMk id="12" creationId="{9FF0F888-283C-9C73-6170-8EDCB631C838}"/>
          </ac:picMkLst>
        </pc:picChg>
      </pc:sldChg>
      <pc:sldChg chg="addSp modSp add mod modShow">
        <pc:chgData name="Manisha [MAHE-MIT]" userId="e726f918-28c4-4f79-9ed5-425f4f0bb4cb" providerId="ADAL" clId="{B90F1212-8BB0-43E8-A336-09EE67BC1363}" dt="2024-09-08T18:21:11.398" v="5448"/>
        <pc:sldMkLst>
          <pc:docMk/>
          <pc:sldMk cId="1614696466" sldId="306"/>
        </pc:sldMkLst>
        <pc:spChg chg="mod">
          <ac:chgData name="Manisha [MAHE-MIT]" userId="e726f918-28c4-4f79-9ed5-425f4f0bb4cb" providerId="ADAL" clId="{B90F1212-8BB0-43E8-A336-09EE67BC1363}" dt="2024-09-08T18:21:11.398" v="5448"/>
          <ac:spMkLst>
            <pc:docMk/>
            <pc:sldMk cId="1614696466" sldId="306"/>
            <ac:spMk id="2" creationId="{17B6077F-143D-2B47-D7E3-70F6801D26B6}"/>
          </ac:spMkLst>
        </pc:spChg>
        <pc:spChg chg="mod">
          <ac:chgData name="Manisha [MAHE-MIT]" userId="e726f918-28c4-4f79-9ed5-425f4f0bb4cb" providerId="ADAL" clId="{B90F1212-8BB0-43E8-A336-09EE67BC1363}" dt="2024-09-08T17:10:22.441" v="3777" actId="27636"/>
          <ac:spMkLst>
            <pc:docMk/>
            <pc:sldMk cId="1614696466" sldId="306"/>
            <ac:spMk id="3" creationId="{73133885-E2F0-5FA2-398F-6AB554DE5792}"/>
          </ac:spMkLst>
        </pc:spChg>
        <pc:spChg chg="add">
          <ac:chgData name="Manisha [MAHE-MIT]" userId="e726f918-28c4-4f79-9ed5-425f4f0bb4cb" providerId="ADAL" clId="{B90F1212-8BB0-43E8-A336-09EE67BC1363}" dt="2024-09-06T18:29:21.164" v="2977"/>
          <ac:spMkLst>
            <pc:docMk/>
            <pc:sldMk cId="1614696466" sldId="306"/>
            <ac:spMk id="4" creationId="{16198D66-EFD5-6B4F-6D86-AEFC141F04E1}"/>
          </ac:spMkLst>
        </pc:spChg>
      </pc:sldChg>
      <pc:sldChg chg="addSp modSp add mod">
        <pc:chgData name="Manisha [MAHE-MIT]" userId="e726f918-28c4-4f79-9ed5-425f4f0bb4cb" providerId="ADAL" clId="{B90F1212-8BB0-43E8-A336-09EE67BC1363}" dt="2024-09-08T18:21:16.528" v="5449"/>
        <pc:sldMkLst>
          <pc:docMk/>
          <pc:sldMk cId="1196302565" sldId="307"/>
        </pc:sldMkLst>
        <pc:spChg chg="mod">
          <ac:chgData name="Manisha [MAHE-MIT]" userId="e726f918-28c4-4f79-9ed5-425f4f0bb4cb" providerId="ADAL" clId="{B90F1212-8BB0-43E8-A336-09EE67BC1363}" dt="2024-09-08T18:21:16.528" v="5449"/>
          <ac:spMkLst>
            <pc:docMk/>
            <pc:sldMk cId="1196302565" sldId="307"/>
            <ac:spMk id="2" creationId="{17B6077F-143D-2B47-D7E3-70F6801D26B6}"/>
          </ac:spMkLst>
        </pc:spChg>
        <pc:spChg chg="mod">
          <ac:chgData name="Manisha [MAHE-MIT]" userId="e726f918-28c4-4f79-9ed5-425f4f0bb4cb" providerId="ADAL" clId="{B90F1212-8BB0-43E8-A336-09EE67BC1363}" dt="2024-09-06T18:34:33.496" v="3017" actId="27636"/>
          <ac:spMkLst>
            <pc:docMk/>
            <pc:sldMk cId="1196302565" sldId="307"/>
            <ac:spMk id="3" creationId="{73133885-E2F0-5FA2-398F-6AB554DE5792}"/>
          </ac:spMkLst>
        </pc:spChg>
        <pc:spChg chg="add mod">
          <ac:chgData name="Manisha [MAHE-MIT]" userId="e726f918-28c4-4f79-9ed5-425f4f0bb4cb" providerId="ADAL" clId="{B90F1212-8BB0-43E8-A336-09EE67BC1363}" dt="2024-09-06T18:35:05.482" v="3019"/>
          <ac:spMkLst>
            <pc:docMk/>
            <pc:sldMk cId="1196302565" sldId="307"/>
            <ac:spMk id="4" creationId="{3624D7F4-CFC5-D4BB-4050-2C4D75FA4113}"/>
          </ac:spMkLst>
        </pc:spChg>
      </pc:sldChg>
      <pc:sldChg chg="modSp add mod">
        <pc:chgData name="Manisha [MAHE-MIT]" userId="e726f918-28c4-4f79-9ed5-425f4f0bb4cb" providerId="ADAL" clId="{B90F1212-8BB0-43E8-A336-09EE67BC1363}" dt="2024-09-09T00:58:13.149" v="5798" actId="20577"/>
        <pc:sldMkLst>
          <pc:docMk/>
          <pc:sldMk cId="3532868291" sldId="308"/>
        </pc:sldMkLst>
        <pc:spChg chg="mod">
          <ac:chgData name="Manisha [MAHE-MIT]" userId="e726f918-28c4-4f79-9ed5-425f4f0bb4cb" providerId="ADAL" clId="{B90F1212-8BB0-43E8-A336-09EE67BC1363}" dt="2024-09-08T18:21:28.523" v="5451" actId="1076"/>
          <ac:spMkLst>
            <pc:docMk/>
            <pc:sldMk cId="3532868291" sldId="308"/>
            <ac:spMk id="2" creationId="{17B6077F-143D-2B47-D7E3-70F6801D26B6}"/>
          </ac:spMkLst>
        </pc:spChg>
        <pc:spChg chg="mod">
          <ac:chgData name="Manisha [MAHE-MIT]" userId="e726f918-28c4-4f79-9ed5-425f4f0bb4cb" providerId="ADAL" clId="{B90F1212-8BB0-43E8-A336-09EE67BC1363}" dt="2024-09-09T00:58:13.149" v="5798" actId="20577"/>
          <ac:spMkLst>
            <pc:docMk/>
            <pc:sldMk cId="3532868291" sldId="308"/>
            <ac:spMk id="3" creationId="{73133885-E2F0-5FA2-398F-6AB554DE5792}"/>
          </ac:spMkLst>
        </pc:spChg>
      </pc:sldChg>
      <pc:sldChg chg="addSp delSp modSp add mod">
        <pc:chgData name="Manisha [MAHE-MIT]" userId="e726f918-28c4-4f79-9ed5-425f4f0bb4cb" providerId="ADAL" clId="{B90F1212-8BB0-43E8-A336-09EE67BC1363}" dt="2024-09-08T18:21:50.757" v="5466"/>
        <pc:sldMkLst>
          <pc:docMk/>
          <pc:sldMk cId="2355660873" sldId="309"/>
        </pc:sldMkLst>
        <pc:spChg chg="mod">
          <ac:chgData name="Manisha [MAHE-MIT]" userId="e726f918-28c4-4f79-9ed5-425f4f0bb4cb" providerId="ADAL" clId="{B90F1212-8BB0-43E8-A336-09EE67BC1363}" dt="2024-09-08T18:21:50.757" v="5466"/>
          <ac:spMkLst>
            <pc:docMk/>
            <pc:sldMk cId="2355660873" sldId="309"/>
            <ac:spMk id="2" creationId="{17B6077F-143D-2B47-D7E3-70F6801D26B6}"/>
          </ac:spMkLst>
        </pc:spChg>
        <pc:spChg chg="mod">
          <ac:chgData name="Manisha [MAHE-MIT]" userId="e726f918-28c4-4f79-9ed5-425f4f0bb4cb" providerId="ADAL" clId="{B90F1212-8BB0-43E8-A336-09EE67BC1363}" dt="2024-09-08T17:42:19.167" v="5122" actId="948"/>
          <ac:spMkLst>
            <pc:docMk/>
            <pc:sldMk cId="2355660873" sldId="309"/>
            <ac:spMk id="3" creationId="{73133885-E2F0-5FA2-398F-6AB554DE5792}"/>
          </ac:spMkLst>
        </pc:spChg>
        <pc:picChg chg="del">
          <ac:chgData name="Manisha [MAHE-MIT]" userId="e726f918-28c4-4f79-9ed5-425f4f0bb4cb" providerId="ADAL" clId="{B90F1212-8BB0-43E8-A336-09EE67BC1363}" dt="2024-09-08T17:21:49.268" v="3881" actId="478"/>
          <ac:picMkLst>
            <pc:docMk/>
            <pc:sldMk cId="2355660873" sldId="309"/>
            <ac:picMk id="5" creationId="{4C97EF51-9881-36C8-59AC-2B366C9B0218}"/>
          </ac:picMkLst>
        </pc:picChg>
        <pc:picChg chg="add mod">
          <ac:chgData name="Manisha [MAHE-MIT]" userId="e726f918-28c4-4f79-9ed5-425f4f0bb4cb" providerId="ADAL" clId="{B90F1212-8BB0-43E8-A336-09EE67BC1363}" dt="2024-09-08T17:40:37.478" v="5089" actId="1076"/>
          <ac:picMkLst>
            <pc:docMk/>
            <pc:sldMk cId="2355660873" sldId="309"/>
            <ac:picMk id="6" creationId="{8DFB3F3C-36D9-F4D8-91DB-8894F753B46A}"/>
          </ac:picMkLst>
        </pc:picChg>
        <pc:picChg chg="add mod">
          <ac:chgData name="Manisha [MAHE-MIT]" userId="e726f918-28c4-4f79-9ed5-425f4f0bb4cb" providerId="ADAL" clId="{B90F1212-8BB0-43E8-A336-09EE67BC1363}" dt="2024-09-08T17:42:05.212" v="5121" actId="1036"/>
          <ac:picMkLst>
            <pc:docMk/>
            <pc:sldMk cId="2355660873" sldId="309"/>
            <ac:picMk id="8" creationId="{F52AFBC6-4CF2-99F5-65B5-097C21E08771}"/>
          </ac:picMkLst>
        </pc:picChg>
      </pc:sldChg>
      <pc:sldChg chg="add del">
        <pc:chgData name="Manisha [MAHE-MIT]" userId="e726f918-28c4-4f79-9ed5-425f4f0bb4cb" providerId="ADAL" clId="{B90F1212-8BB0-43E8-A336-09EE67BC1363}" dt="2024-09-11T15:40:03.241" v="6550" actId="47"/>
        <pc:sldMkLst>
          <pc:docMk/>
          <pc:sldMk cId="1328526181" sldId="310"/>
        </pc:sldMkLst>
      </pc:sldChg>
      <pc:sldChg chg="addSp modSp add mod ord">
        <pc:chgData name="Manisha [MAHE-MIT]" userId="e726f918-28c4-4f79-9ed5-425f4f0bb4cb" providerId="ADAL" clId="{B90F1212-8BB0-43E8-A336-09EE67BC1363}" dt="2024-09-09T08:19:12.230" v="6157" actId="20577"/>
        <pc:sldMkLst>
          <pc:docMk/>
          <pc:sldMk cId="4020791176" sldId="311"/>
        </pc:sldMkLst>
        <pc:spChg chg="mod">
          <ac:chgData name="Manisha [MAHE-MIT]" userId="e726f918-28c4-4f79-9ed5-425f4f0bb4cb" providerId="ADAL" clId="{B90F1212-8BB0-43E8-A336-09EE67BC1363}" dt="2024-09-08T18:13:19.816" v="5331" actId="20577"/>
          <ac:spMkLst>
            <pc:docMk/>
            <pc:sldMk cId="4020791176" sldId="311"/>
            <ac:spMk id="2" creationId="{AC22680C-DEFA-39EB-BD05-3722D2436989}"/>
          </ac:spMkLst>
        </pc:spChg>
        <pc:spChg chg="mod">
          <ac:chgData name="Manisha [MAHE-MIT]" userId="e726f918-28c4-4f79-9ed5-425f4f0bb4cb" providerId="ADAL" clId="{B90F1212-8BB0-43E8-A336-09EE67BC1363}" dt="2024-09-09T08:19:12.230" v="6157" actId="20577"/>
          <ac:spMkLst>
            <pc:docMk/>
            <pc:sldMk cId="4020791176" sldId="311"/>
            <ac:spMk id="3" creationId="{2CB505B4-4E1C-331F-FC18-F41D1FB4B001}"/>
          </ac:spMkLst>
        </pc:spChg>
        <pc:picChg chg="add mod">
          <ac:chgData name="Manisha [MAHE-MIT]" userId="e726f918-28c4-4f79-9ed5-425f4f0bb4cb" providerId="ADAL" clId="{B90F1212-8BB0-43E8-A336-09EE67BC1363}" dt="2024-09-08T18:18:40.061" v="5439" actId="1076"/>
          <ac:picMkLst>
            <pc:docMk/>
            <pc:sldMk cId="4020791176" sldId="311"/>
            <ac:picMk id="5" creationId="{D4EF409A-4C6C-6196-926F-0D22C4DF1C1F}"/>
          </ac:picMkLst>
        </pc:picChg>
      </pc:sldChg>
      <pc:sldChg chg="addSp delSp modSp add mod ord">
        <pc:chgData name="Manisha [MAHE-MIT]" userId="e726f918-28c4-4f79-9ed5-425f4f0bb4cb" providerId="ADAL" clId="{B90F1212-8BB0-43E8-A336-09EE67BC1363}" dt="2024-09-13T10:00:32.055" v="7707" actId="313"/>
        <pc:sldMkLst>
          <pc:docMk/>
          <pc:sldMk cId="4037120414" sldId="312"/>
        </pc:sldMkLst>
        <pc:spChg chg="mod">
          <ac:chgData name="Manisha [MAHE-MIT]" userId="e726f918-28c4-4f79-9ed5-425f4f0bb4cb" providerId="ADAL" clId="{B90F1212-8BB0-43E8-A336-09EE67BC1363}" dt="2024-09-09T02:11:54.209" v="6152" actId="1076"/>
          <ac:spMkLst>
            <pc:docMk/>
            <pc:sldMk cId="4037120414" sldId="312"/>
            <ac:spMk id="2" creationId="{AC22680C-DEFA-39EB-BD05-3722D2436989}"/>
          </ac:spMkLst>
        </pc:spChg>
        <pc:spChg chg="mod">
          <ac:chgData name="Manisha [MAHE-MIT]" userId="e726f918-28c4-4f79-9ed5-425f4f0bb4cb" providerId="ADAL" clId="{B90F1212-8BB0-43E8-A336-09EE67BC1363}" dt="2024-09-13T10:00:32.055" v="7707" actId="313"/>
          <ac:spMkLst>
            <pc:docMk/>
            <pc:sldMk cId="4037120414" sldId="312"/>
            <ac:spMk id="3" creationId="{2CB505B4-4E1C-331F-FC18-F41D1FB4B001}"/>
          </ac:spMkLst>
        </pc:spChg>
        <pc:picChg chg="del">
          <ac:chgData name="Manisha [MAHE-MIT]" userId="e726f918-28c4-4f79-9ed5-425f4f0bb4cb" providerId="ADAL" clId="{B90F1212-8BB0-43E8-A336-09EE67BC1363}" dt="2024-09-08T18:25:55.117" v="5471" actId="478"/>
          <ac:picMkLst>
            <pc:docMk/>
            <pc:sldMk cId="4037120414" sldId="312"/>
            <ac:picMk id="5" creationId="{D4EF409A-4C6C-6196-926F-0D22C4DF1C1F}"/>
          </ac:picMkLst>
        </pc:picChg>
        <pc:picChg chg="add mod">
          <ac:chgData name="Manisha [MAHE-MIT]" userId="e726f918-28c4-4f79-9ed5-425f4f0bb4cb" providerId="ADAL" clId="{B90F1212-8BB0-43E8-A336-09EE67BC1363}" dt="2024-09-09T02:12:13.994" v="6155" actId="1076"/>
          <ac:picMkLst>
            <pc:docMk/>
            <pc:sldMk cId="4037120414" sldId="312"/>
            <ac:picMk id="6" creationId="{A840D06D-C014-90BE-9D32-FE7D4C2377C8}"/>
          </ac:picMkLst>
        </pc:picChg>
      </pc:sldChg>
      <pc:sldChg chg="addSp delSp modSp add mod">
        <pc:chgData name="Manisha [MAHE-MIT]" userId="e726f918-28c4-4f79-9ed5-425f4f0bb4cb" providerId="ADAL" clId="{B90F1212-8BB0-43E8-A336-09EE67BC1363}" dt="2024-09-12T04:01:10.694" v="7631" actId="20577"/>
        <pc:sldMkLst>
          <pc:docMk/>
          <pc:sldMk cId="2901543248" sldId="313"/>
        </pc:sldMkLst>
        <pc:spChg chg="mod">
          <ac:chgData name="Manisha [MAHE-MIT]" userId="e726f918-28c4-4f79-9ed5-425f4f0bb4cb" providerId="ADAL" clId="{B90F1212-8BB0-43E8-A336-09EE67BC1363}" dt="2024-09-10T11:04:36.171" v="6169" actId="20577"/>
          <ac:spMkLst>
            <pc:docMk/>
            <pc:sldMk cId="2901543248" sldId="313"/>
            <ac:spMk id="2" creationId="{AC22680C-DEFA-39EB-BD05-3722D2436989}"/>
          </ac:spMkLst>
        </pc:spChg>
        <pc:spChg chg="mod">
          <ac:chgData name="Manisha [MAHE-MIT]" userId="e726f918-28c4-4f79-9ed5-425f4f0bb4cb" providerId="ADAL" clId="{B90F1212-8BB0-43E8-A336-09EE67BC1363}" dt="2024-09-12T04:01:10.694" v="7631" actId="20577"/>
          <ac:spMkLst>
            <pc:docMk/>
            <pc:sldMk cId="2901543248" sldId="313"/>
            <ac:spMk id="3" creationId="{2CB505B4-4E1C-331F-FC18-F41D1FB4B001}"/>
          </ac:spMkLst>
        </pc:spChg>
        <pc:picChg chg="add mod">
          <ac:chgData name="Manisha [MAHE-MIT]" userId="e726f918-28c4-4f79-9ed5-425f4f0bb4cb" providerId="ADAL" clId="{B90F1212-8BB0-43E8-A336-09EE67BC1363}" dt="2024-09-11T15:25:30.985" v="6536" actId="14100"/>
          <ac:picMkLst>
            <pc:docMk/>
            <pc:sldMk cId="2901543248" sldId="313"/>
            <ac:picMk id="5" creationId="{D988AFCB-6873-BDBF-5BF4-36986F71D156}"/>
          </ac:picMkLst>
        </pc:picChg>
        <pc:picChg chg="del">
          <ac:chgData name="Manisha [MAHE-MIT]" userId="e726f918-28c4-4f79-9ed5-425f4f0bb4cb" providerId="ADAL" clId="{B90F1212-8BB0-43E8-A336-09EE67BC1363}" dt="2024-09-10T11:05:08.583" v="6171" actId="478"/>
          <ac:picMkLst>
            <pc:docMk/>
            <pc:sldMk cId="2901543248" sldId="313"/>
            <ac:picMk id="6" creationId="{A840D06D-C014-90BE-9D32-FE7D4C2377C8}"/>
          </ac:picMkLst>
        </pc:picChg>
      </pc:sldChg>
      <pc:sldChg chg="addSp delSp modSp add mod ord">
        <pc:chgData name="Manisha [MAHE-MIT]" userId="e726f918-28c4-4f79-9ed5-425f4f0bb4cb" providerId="ADAL" clId="{B90F1212-8BB0-43E8-A336-09EE67BC1363}" dt="2024-09-12T03:42:47.662" v="7625" actId="1035"/>
        <pc:sldMkLst>
          <pc:docMk/>
          <pc:sldMk cId="2174674973" sldId="314"/>
        </pc:sldMkLst>
        <pc:spChg chg="del mod">
          <ac:chgData name="Manisha [MAHE-MIT]" userId="e726f918-28c4-4f79-9ed5-425f4f0bb4cb" providerId="ADAL" clId="{B90F1212-8BB0-43E8-A336-09EE67BC1363}" dt="2024-09-12T01:10:22.733" v="7449" actId="478"/>
          <ac:spMkLst>
            <pc:docMk/>
            <pc:sldMk cId="2174674973" sldId="314"/>
            <ac:spMk id="3" creationId="{2CB505B4-4E1C-331F-FC18-F41D1FB4B001}"/>
          </ac:spMkLst>
        </pc:spChg>
        <pc:spChg chg="add del mod">
          <ac:chgData name="Manisha [MAHE-MIT]" userId="e726f918-28c4-4f79-9ed5-425f4f0bb4cb" providerId="ADAL" clId="{B90F1212-8BB0-43E8-A336-09EE67BC1363}" dt="2024-09-12T01:10:25.082" v="7450" actId="478"/>
          <ac:spMkLst>
            <pc:docMk/>
            <pc:sldMk cId="2174674973" sldId="314"/>
            <ac:spMk id="10" creationId="{C0AAA4E1-4B7D-F2E4-7073-D44635D64F39}"/>
          </ac:spMkLst>
        </pc:spChg>
        <pc:picChg chg="del">
          <ac:chgData name="Manisha [MAHE-MIT]" userId="e726f918-28c4-4f79-9ed5-425f4f0bb4cb" providerId="ADAL" clId="{B90F1212-8BB0-43E8-A336-09EE67BC1363}" dt="2024-09-10T11:34:44.748" v="6336" actId="478"/>
          <ac:picMkLst>
            <pc:docMk/>
            <pc:sldMk cId="2174674973" sldId="314"/>
            <ac:picMk id="5" creationId="{D988AFCB-6873-BDBF-5BF4-36986F71D156}"/>
          </ac:picMkLst>
        </pc:picChg>
        <pc:picChg chg="add del mod">
          <ac:chgData name="Manisha [MAHE-MIT]" userId="e726f918-28c4-4f79-9ed5-425f4f0bb4cb" providerId="ADAL" clId="{B90F1212-8BB0-43E8-A336-09EE67BC1363}" dt="2024-09-12T01:10:27.269" v="7451" actId="478"/>
          <ac:picMkLst>
            <pc:docMk/>
            <pc:sldMk cId="2174674973" sldId="314"/>
            <ac:picMk id="6" creationId="{5E518A37-756A-05E7-8392-DA91E9B70972}"/>
          </ac:picMkLst>
        </pc:picChg>
        <pc:picChg chg="add mod">
          <ac:chgData name="Manisha [MAHE-MIT]" userId="e726f918-28c4-4f79-9ed5-425f4f0bb4cb" providerId="ADAL" clId="{B90F1212-8BB0-43E8-A336-09EE67BC1363}" dt="2024-09-12T01:22:38.878" v="7488" actId="1035"/>
          <ac:picMkLst>
            <pc:docMk/>
            <pc:sldMk cId="2174674973" sldId="314"/>
            <ac:picMk id="8" creationId="{8F0B2A51-CCE4-E030-8646-0F355B890E8C}"/>
          </ac:picMkLst>
        </pc:picChg>
        <pc:picChg chg="add mod">
          <ac:chgData name="Manisha [MAHE-MIT]" userId="e726f918-28c4-4f79-9ed5-425f4f0bb4cb" providerId="ADAL" clId="{B90F1212-8BB0-43E8-A336-09EE67BC1363}" dt="2024-09-12T03:42:47.662" v="7625" actId="1035"/>
          <ac:picMkLst>
            <pc:docMk/>
            <pc:sldMk cId="2174674973" sldId="314"/>
            <ac:picMk id="12" creationId="{B83CAFBF-AABD-19C4-B91D-09A61E323E69}"/>
          </ac:picMkLst>
        </pc:picChg>
      </pc:sldChg>
      <pc:sldChg chg="modSp add mod modNotesTx">
        <pc:chgData name="Manisha [MAHE-MIT]" userId="e726f918-28c4-4f79-9ed5-425f4f0bb4cb" providerId="ADAL" clId="{B90F1212-8BB0-43E8-A336-09EE67BC1363}" dt="2024-09-12T01:29:33.718" v="7507" actId="1076"/>
        <pc:sldMkLst>
          <pc:docMk/>
          <pc:sldMk cId="3984822911" sldId="315"/>
        </pc:sldMkLst>
        <pc:spChg chg="mod">
          <ac:chgData name="Manisha [MAHE-MIT]" userId="e726f918-28c4-4f79-9ed5-425f4f0bb4cb" providerId="ADAL" clId="{B90F1212-8BB0-43E8-A336-09EE67BC1363}" dt="2024-09-11T16:01:33.222" v="6612" actId="1076"/>
          <ac:spMkLst>
            <pc:docMk/>
            <pc:sldMk cId="3984822911" sldId="315"/>
            <ac:spMk id="2" creationId="{16059414-9BCC-54D7-5105-100DC3C4873E}"/>
          </ac:spMkLst>
        </pc:spChg>
        <pc:spChg chg="mod">
          <ac:chgData name="Manisha [MAHE-MIT]" userId="e726f918-28c4-4f79-9ed5-425f4f0bb4cb" providerId="ADAL" clId="{B90F1212-8BB0-43E8-A336-09EE67BC1363}" dt="2024-09-12T01:29:33.718" v="7507" actId="1076"/>
          <ac:spMkLst>
            <pc:docMk/>
            <pc:sldMk cId="3984822911" sldId="315"/>
            <ac:spMk id="3" creationId="{C5E4D29B-7708-077C-786C-BA18020614C4}"/>
          </ac:spMkLst>
        </pc:spChg>
      </pc:sldChg>
      <pc:sldChg chg="delSp modSp add del mod">
        <pc:chgData name="Manisha [MAHE-MIT]" userId="e726f918-28c4-4f79-9ed5-425f4f0bb4cb" providerId="ADAL" clId="{B90F1212-8BB0-43E8-A336-09EE67BC1363}" dt="2024-09-12T02:18:36.932" v="7624" actId="2696"/>
        <pc:sldMkLst>
          <pc:docMk/>
          <pc:sldMk cId="2723943964" sldId="316"/>
        </pc:sldMkLst>
        <pc:spChg chg="mod">
          <ac:chgData name="Manisha [MAHE-MIT]" userId="e726f918-28c4-4f79-9ed5-425f4f0bb4cb" providerId="ADAL" clId="{B90F1212-8BB0-43E8-A336-09EE67BC1363}" dt="2024-09-12T02:18:16.726" v="7620" actId="1076"/>
          <ac:spMkLst>
            <pc:docMk/>
            <pc:sldMk cId="2723943964" sldId="316"/>
            <ac:spMk id="2" creationId="{48C47075-A704-35C5-1440-D330263A2F3D}"/>
          </ac:spMkLst>
        </pc:spChg>
        <pc:spChg chg="mod">
          <ac:chgData name="Manisha [MAHE-MIT]" userId="e726f918-28c4-4f79-9ed5-425f4f0bb4cb" providerId="ADAL" clId="{B90F1212-8BB0-43E8-A336-09EE67BC1363}" dt="2024-09-12T02:18:13.290" v="7619" actId="14100"/>
          <ac:spMkLst>
            <pc:docMk/>
            <pc:sldMk cId="2723943964" sldId="316"/>
            <ac:spMk id="3" creationId="{CF3C66B5-9896-877F-3C29-50A6994AEEB5}"/>
          </ac:spMkLst>
        </pc:spChg>
        <pc:picChg chg="del">
          <ac:chgData name="Manisha [MAHE-MIT]" userId="e726f918-28c4-4f79-9ed5-425f4f0bb4cb" providerId="ADAL" clId="{B90F1212-8BB0-43E8-A336-09EE67BC1363}" dt="2024-09-11T16:45:06.255" v="6861" actId="478"/>
          <ac:picMkLst>
            <pc:docMk/>
            <pc:sldMk cId="2723943964" sldId="316"/>
            <ac:picMk id="5" creationId="{4B39332B-029A-860F-8923-FD47DD6E1E7A}"/>
          </ac:picMkLst>
        </pc:picChg>
      </pc:sldChg>
      <pc:sldChg chg="addSp delSp modSp add mod modNotesTx">
        <pc:chgData name="Manisha [MAHE-MIT]" userId="e726f918-28c4-4f79-9ed5-425f4f0bb4cb" providerId="ADAL" clId="{B90F1212-8BB0-43E8-A336-09EE67BC1363}" dt="2024-09-12T00:26:16.056" v="7409" actId="20577"/>
        <pc:sldMkLst>
          <pc:docMk/>
          <pc:sldMk cId="1186792668" sldId="317"/>
        </pc:sldMkLst>
        <pc:spChg chg="mod">
          <ac:chgData name="Manisha [MAHE-MIT]" userId="e726f918-28c4-4f79-9ed5-425f4f0bb4cb" providerId="ADAL" clId="{B90F1212-8BB0-43E8-A336-09EE67BC1363}" dt="2024-09-12T00:26:16.056" v="7409" actId="20577"/>
          <ac:spMkLst>
            <pc:docMk/>
            <pc:sldMk cId="1186792668" sldId="317"/>
            <ac:spMk id="3" creationId="{6084BFBD-74DD-DCCD-F965-965191D53A96}"/>
          </ac:spMkLst>
        </pc:spChg>
        <pc:picChg chg="del">
          <ac:chgData name="Manisha [MAHE-MIT]" userId="e726f918-28c4-4f79-9ed5-425f4f0bb4cb" providerId="ADAL" clId="{B90F1212-8BB0-43E8-A336-09EE67BC1363}" dt="2024-09-11T23:51:20.381" v="7055" actId="478"/>
          <ac:picMkLst>
            <pc:docMk/>
            <pc:sldMk cId="1186792668" sldId="317"/>
            <ac:picMk id="5" creationId="{915292E7-5392-A696-17E8-C1F1EBF5D9F1}"/>
          </ac:picMkLst>
        </pc:picChg>
        <pc:picChg chg="add del mod">
          <ac:chgData name="Manisha [MAHE-MIT]" userId="e726f918-28c4-4f79-9ed5-425f4f0bb4cb" providerId="ADAL" clId="{B90F1212-8BB0-43E8-A336-09EE67BC1363}" dt="2024-09-12T00:25:52.331" v="7407" actId="478"/>
          <ac:picMkLst>
            <pc:docMk/>
            <pc:sldMk cId="1186792668" sldId="317"/>
            <ac:picMk id="6" creationId="{CB721162-843C-A590-F352-D0DD80F6E26F}"/>
          </ac:picMkLst>
        </pc:picChg>
      </pc:sldChg>
      <pc:sldChg chg="addSp delSp modSp add mod">
        <pc:chgData name="Manisha [MAHE-MIT]" userId="e726f918-28c4-4f79-9ed5-425f4f0bb4cb" providerId="ADAL" clId="{B90F1212-8BB0-43E8-A336-09EE67BC1363}" dt="2024-09-12T00:49:23.349" v="7429" actId="20577"/>
        <pc:sldMkLst>
          <pc:docMk/>
          <pc:sldMk cId="3585766383" sldId="318"/>
        </pc:sldMkLst>
        <pc:spChg chg="mod">
          <ac:chgData name="Manisha [MAHE-MIT]" userId="e726f918-28c4-4f79-9ed5-425f4f0bb4cb" providerId="ADAL" clId="{B90F1212-8BB0-43E8-A336-09EE67BC1363}" dt="2024-09-12T00:49:23.349" v="7429" actId="20577"/>
          <ac:spMkLst>
            <pc:docMk/>
            <pc:sldMk cId="3585766383" sldId="318"/>
            <ac:spMk id="3" creationId="{6084BFBD-74DD-DCCD-F965-965191D53A96}"/>
          </ac:spMkLst>
        </pc:spChg>
        <pc:picChg chg="add mod">
          <ac:chgData name="Manisha [MAHE-MIT]" userId="e726f918-28c4-4f79-9ed5-425f4f0bb4cb" providerId="ADAL" clId="{B90F1212-8BB0-43E8-A336-09EE67BC1363}" dt="2024-09-11T23:55:00.738" v="7107" actId="14100"/>
          <ac:picMkLst>
            <pc:docMk/>
            <pc:sldMk cId="3585766383" sldId="318"/>
            <ac:picMk id="5" creationId="{2F86F995-E960-F37E-31DF-FD2B9ED5254C}"/>
          </ac:picMkLst>
        </pc:picChg>
        <pc:picChg chg="del">
          <ac:chgData name="Manisha [MAHE-MIT]" userId="e726f918-28c4-4f79-9ed5-425f4f0bb4cb" providerId="ADAL" clId="{B90F1212-8BB0-43E8-A336-09EE67BC1363}" dt="2024-09-11T23:53:15.022" v="7060" actId="478"/>
          <ac:picMkLst>
            <pc:docMk/>
            <pc:sldMk cId="3585766383" sldId="318"/>
            <ac:picMk id="6" creationId="{CB721162-843C-A590-F352-D0DD80F6E26F}"/>
          </ac:picMkLst>
        </pc:picChg>
      </pc:sldChg>
      <pc:sldChg chg="addSp delSp modSp add mod">
        <pc:chgData name="Manisha [MAHE-MIT]" userId="e726f918-28c4-4f79-9ed5-425f4f0bb4cb" providerId="ADAL" clId="{B90F1212-8BB0-43E8-A336-09EE67BC1363}" dt="2024-09-12T00:01:34.684" v="7234" actId="1035"/>
        <pc:sldMkLst>
          <pc:docMk/>
          <pc:sldMk cId="2484884523" sldId="319"/>
        </pc:sldMkLst>
        <pc:spChg chg="mod">
          <ac:chgData name="Manisha [MAHE-MIT]" userId="e726f918-28c4-4f79-9ed5-425f4f0bb4cb" providerId="ADAL" clId="{B90F1212-8BB0-43E8-A336-09EE67BC1363}" dt="2024-09-12T00:01:34.684" v="7234" actId="1035"/>
          <ac:spMkLst>
            <pc:docMk/>
            <pc:sldMk cId="2484884523" sldId="319"/>
            <ac:spMk id="3" creationId="{6084BFBD-74DD-DCCD-F965-965191D53A96}"/>
          </ac:spMkLst>
        </pc:spChg>
        <pc:picChg chg="del">
          <ac:chgData name="Manisha [MAHE-MIT]" userId="e726f918-28c4-4f79-9ed5-425f4f0bb4cb" providerId="ADAL" clId="{B90F1212-8BB0-43E8-A336-09EE67BC1363}" dt="2024-09-11T23:59:21.062" v="7197" actId="478"/>
          <ac:picMkLst>
            <pc:docMk/>
            <pc:sldMk cId="2484884523" sldId="319"/>
            <ac:picMk id="5" creationId="{2F86F995-E960-F37E-31DF-FD2B9ED5254C}"/>
          </ac:picMkLst>
        </pc:picChg>
        <pc:picChg chg="add mod">
          <ac:chgData name="Manisha [MAHE-MIT]" userId="e726f918-28c4-4f79-9ed5-425f4f0bb4cb" providerId="ADAL" clId="{B90F1212-8BB0-43E8-A336-09EE67BC1363}" dt="2024-09-12T00:01:22.560" v="7222" actId="1076"/>
          <ac:picMkLst>
            <pc:docMk/>
            <pc:sldMk cId="2484884523" sldId="319"/>
            <ac:picMk id="6" creationId="{307DE49D-BB31-9C2D-E2CF-F238A8FA1A09}"/>
          </ac:picMkLst>
        </pc:picChg>
      </pc:sldChg>
      <pc:sldChg chg="addSp delSp modSp add mod">
        <pc:chgData name="Manisha [MAHE-MIT]" userId="e726f918-28c4-4f79-9ed5-425f4f0bb4cb" providerId="ADAL" clId="{B90F1212-8BB0-43E8-A336-09EE67BC1363}" dt="2024-09-12T00:02:55.019" v="7256" actId="1076"/>
        <pc:sldMkLst>
          <pc:docMk/>
          <pc:sldMk cId="2971541616" sldId="320"/>
        </pc:sldMkLst>
        <pc:spChg chg="mod">
          <ac:chgData name="Manisha [MAHE-MIT]" userId="e726f918-28c4-4f79-9ed5-425f4f0bb4cb" providerId="ADAL" clId="{B90F1212-8BB0-43E8-A336-09EE67BC1363}" dt="2024-09-12T00:02:55.019" v="7256" actId="1076"/>
          <ac:spMkLst>
            <pc:docMk/>
            <pc:sldMk cId="2971541616" sldId="320"/>
            <ac:spMk id="2" creationId="{9C1CC5B1-D423-D4DB-194C-BAEB55AE34D5}"/>
          </ac:spMkLst>
        </pc:spChg>
        <pc:spChg chg="del">
          <ac:chgData name="Manisha [MAHE-MIT]" userId="e726f918-28c4-4f79-9ed5-425f4f0bb4cb" providerId="ADAL" clId="{B90F1212-8BB0-43E8-A336-09EE67BC1363}" dt="2024-09-12T00:01:54.851" v="7236" actId="478"/>
          <ac:spMkLst>
            <pc:docMk/>
            <pc:sldMk cId="2971541616" sldId="320"/>
            <ac:spMk id="3" creationId="{6084BFBD-74DD-DCCD-F965-965191D53A96}"/>
          </ac:spMkLst>
        </pc:spChg>
        <pc:spChg chg="add del mod">
          <ac:chgData name="Manisha [MAHE-MIT]" userId="e726f918-28c4-4f79-9ed5-425f4f0bb4cb" providerId="ADAL" clId="{B90F1212-8BB0-43E8-A336-09EE67BC1363}" dt="2024-09-12T00:01:58.729" v="7237" actId="478"/>
          <ac:spMkLst>
            <pc:docMk/>
            <pc:sldMk cId="2971541616" sldId="320"/>
            <ac:spMk id="5" creationId="{7BA9897E-7D30-E475-A78E-80879D049749}"/>
          </ac:spMkLst>
        </pc:spChg>
        <pc:picChg chg="del">
          <ac:chgData name="Manisha [MAHE-MIT]" userId="e726f918-28c4-4f79-9ed5-425f4f0bb4cb" providerId="ADAL" clId="{B90F1212-8BB0-43E8-A336-09EE67BC1363}" dt="2024-09-12T00:02:04.937" v="7240" actId="478"/>
          <ac:picMkLst>
            <pc:docMk/>
            <pc:sldMk cId="2971541616" sldId="320"/>
            <ac:picMk id="6" creationId="{307DE49D-BB31-9C2D-E2CF-F238A8FA1A09}"/>
          </ac:picMkLst>
        </pc:picChg>
        <pc:picChg chg="add mod">
          <ac:chgData name="Manisha [MAHE-MIT]" userId="e726f918-28c4-4f79-9ed5-425f4f0bb4cb" providerId="ADAL" clId="{B90F1212-8BB0-43E8-A336-09EE67BC1363}" dt="2024-09-12T00:02:46.952" v="7255" actId="1076"/>
          <ac:picMkLst>
            <pc:docMk/>
            <pc:sldMk cId="2971541616" sldId="320"/>
            <ac:picMk id="8" creationId="{B34DDBC2-E74A-2356-91C2-A99326AFC14A}"/>
          </ac:picMkLst>
        </pc:picChg>
      </pc:sldChg>
      <pc:sldChg chg="add del">
        <pc:chgData name="Manisha [MAHE-MIT]" userId="e726f918-28c4-4f79-9ed5-425f4f0bb4cb" providerId="ADAL" clId="{B90F1212-8BB0-43E8-A336-09EE67BC1363}" dt="2024-09-12T00:02:00.670" v="7239"/>
        <pc:sldMkLst>
          <pc:docMk/>
          <pc:sldMk cId="1381860598" sldId="321"/>
        </pc:sldMkLst>
      </pc:sldChg>
      <pc:sldChg chg="delSp modSp add mod">
        <pc:chgData name="Manisha [MAHE-MIT]" userId="e726f918-28c4-4f79-9ed5-425f4f0bb4cb" providerId="ADAL" clId="{B90F1212-8BB0-43E8-A336-09EE67BC1363}" dt="2024-09-12T01:21:25.178" v="7483" actId="20577"/>
        <pc:sldMkLst>
          <pc:docMk/>
          <pc:sldMk cId="3023505444" sldId="321"/>
        </pc:sldMkLst>
        <pc:spChg chg="mod">
          <ac:chgData name="Manisha [MAHE-MIT]" userId="e726f918-28c4-4f79-9ed5-425f4f0bb4cb" providerId="ADAL" clId="{B90F1212-8BB0-43E8-A336-09EE67BC1363}" dt="2024-09-12T01:21:25.178" v="7483" actId="20577"/>
          <ac:spMkLst>
            <pc:docMk/>
            <pc:sldMk cId="3023505444" sldId="321"/>
            <ac:spMk id="3" creationId="{2CB505B4-4E1C-331F-FC18-F41D1FB4B001}"/>
          </ac:spMkLst>
        </pc:spChg>
        <pc:picChg chg="mod">
          <ac:chgData name="Manisha [MAHE-MIT]" userId="e726f918-28c4-4f79-9ed5-425f4f0bb4cb" providerId="ADAL" clId="{B90F1212-8BB0-43E8-A336-09EE67BC1363}" dt="2024-09-12T01:21:09.869" v="7482" actId="1076"/>
          <ac:picMkLst>
            <pc:docMk/>
            <pc:sldMk cId="3023505444" sldId="321"/>
            <ac:picMk id="6" creationId="{5E518A37-756A-05E7-8392-DA91E9B70972}"/>
          </ac:picMkLst>
        </pc:picChg>
        <pc:picChg chg="del">
          <ac:chgData name="Manisha [MAHE-MIT]" userId="e726f918-28c4-4f79-9ed5-425f4f0bb4cb" providerId="ADAL" clId="{B90F1212-8BB0-43E8-A336-09EE67BC1363}" dt="2024-09-12T01:20:51.140" v="7476" actId="478"/>
          <ac:picMkLst>
            <pc:docMk/>
            <pc:sldMk cId="3023505444" sldId="321"/>
            <ac:picMk id="8" creationId="{8F0B2A51-CCE4-E030-8646-0F355B890E8C}"/>
          </ac:picMkLst>
        </pc:picChg>
      </pc:sldChg>
      <pc:sldChg chg="modSp add del mod ord">
        <pc:chgData name="Manisha [MAHE-MIT]" userId="e726f918-28c4-4f79-9ed5-425f4f0bb4cb" providerId="ADAL" clId="{B90F1212-8BB0-43E8-A336-09EE67BC1363}" dt="2024-09-12T02:18:36.932" v="7624" actId="2696"/>
        <pc:sldMkLst>
          <pc:docMk/>
          <pc:sldMk cId="2652361944" sldId="322"/>
        </pc:sldMkLst>
        <pc:spChg chg="mod">
          <ac:chgData name="Manisha [MAHE-MIT]" userId="e726f918-28c4-4f79-9ed5-425f4f0bb4cb" providerId="ADAL" clId="{B90F1212-8BB0-43E8-A336-09EE67BC1363}" dt="2024-09-12T02:17:33.919" v="7613" actId="1035"/>
          <ac:spMkLst>
            <pc:docMk/>
            <pc:sldMk cId="2652361944" sldId="322"/>
            <ac:spMk id="2" creationId="{48C47075-A704-35C5-1440-D330263A2F3D}"/>
          </ac:spMkLst>
        </pc:spChg>
        <pc:spChg chg="mod">
          <ac:chgData name="Manisha [MAHE-MIT]" userId="e726f918-28c4-4f79-9ed5-425f4f0bb4cb" providerId="ADAL" clId="{B90F1212-8BB0-43E8-A336-09EE67BC1363}" dt="2024-09-12T02:17:29.039" v="7607" actId="1035"/>
          <ac:spMkLst>
            <pc:docMk/>
            <pc:sldMk cId="2652361944" sldId="322"/>
            <ac:spMk id="3" creationId="{CF3C66B5-9896-877F-3C29-50A6994AEEB5}"/>
          </ac:spMkLst>
        </pc:spChg>
      </pc:sldChg>
      <pc:sldChg chg="addSp delSp modSp add mod">
        <pc:chgData name="Manisha [MAHE-MIT]" userId="e726f918-28c4-4f79-9ed5-425f4f0bb4cb" providerId="ADAL" clId="{B90F1212-8BB0-43E8-A336-09EE67BC1363}" dt="2024-09-13T16:06:10.682" v="9620" actId="113"/>
        <pc:sldMkLst>
          <pc:docMk/>
          <pc:sldMk cId="691466400" sldId="323"/>
        </pc:sldMkLst>
        <pc:spChg chg="mod">
          <ac:chgData name="Manisha [MAHE-MIT]" userId="e726f918-28c4-4f79-9ed5-425f4f0bb4cb" providerId="ADAL" clId="{B90F1212-8BB0-43E8-A336-09EE67BC1363}" dt="2024-09-13T16:06:10.682" v="9620" actId="113"/>
          <ac:spMkLst>
            <pc:docMk/>
            <pc:sldMk cId="691466400" sldId="323"/>
            <ac:spMk id="3" creationId="{2CB505B4-4E1C-331F-FC18-F41D1FB4B001}"/>
          </ac:spMkLst>
        </pc:spChg>
        <pc:picChg chg="del">
          <ac:chgData name="Manisha [MAHE-MIT]" userId="e726f918-28c4-4f79-9ed5-425f4f0bb4cb" providerId="ADAL" clId="{B90F1212-8BB0-43E8-A336-09EE67BC1363}" dt="2024-09-13T09:59:03.936" v="7700" actId="478"/>
          <ac:picMkLst>
            <pc:docMk/>
            <pc:sldMk cId="691466400" sldId="323"/>
            <ac:picMk id="5" creationId="{D988AFCB-6873-BDBF-5BF4-36986F71D156}"/>
          </ac:picMkLst>
        </pc:picChg>
        <pc:picChg chg="add mod">
          <ac:chgData name="Manisha [MAHE-MIT]" userId="e726f918-28c4-4f79-9ed5-425f4f0bb4cb" providerId="ADAL" clId="{B90F1212-8BB0-43E8-A336-09EE67BC1363}" dt="2024-09-13T12:40:16.611" v="9603" actId="1036"/>
          <ac:picMkLst>
            <pc:docMk/>
            <pc:sldMk cId="691466400" sldId="323"/>
            <ac:picMk id="6" creationId="{6CB20379-3B17-BA24-F0A1-51CF6F9618D9}"/>
          </ac:picMkLst>
        </pc:picChg>
      </pc:sldChg>
      <pc:sldChg chg="addSp delSp modSp add mod">
        <pc:chgData name="Manisha [MAHE-MIT]" userId="e726f918-28c4-4f79-9ed5-425f4f0bb4cb" providerId="ADAL" clId="{B90F1212-8BB0-43E8-A336-09EE67BC1363}" dt="2024-09-13T12:27:25.955" v="9239" actId="1036"/>
        <pc:sldMkLst>
          <pc:docMk/>
          <pc:sldMk cId="2521066531" sldId="324"/>
        </pc:sldMkLst>
        <pc:spChg chg="mod">
          <ac:chgData name="Manisha [MAHE-MIT]" userId="e726f918-28c4-4f79-9ed5-425f4f0bb4cb" providerId="ADAL" clId="{B90F1212-8BB0-43E8-A336-09EE67BC1363}" dt="2024-09-13T12:27:02.654" v="9234" actId="113"/>
          <ac:spMkLst>
            <pc:docMk/>
            <pc:sldMk cId="2521066531" sldId="324"/>
            <ac:spMk id="2" creationId="{9C1CC5B1-D423-D4DB-194C-BAEB55AE34D5}"/>
          </ac:spMkLst>
        </pc:spChg>
        <pc:spChg chg="mod">
          <ac:chgData name="Manisha [MAHE-MIT]" userId="e726f918-28c4-4f79-9ed5-425f4f0bb4cb" providerId="ADAL" clId="{B90F1212-8BB0-43E8-A336-09EE67BC1363}" dt="2024-09-13T12:26:59.573" v="9233" actId="1035"/>
          <ac:spMkLst>
            <pc:docMk/>
            <pc:sldMk cId="2521066531" sldId="324"/>
            <ac:spMk id="3" creationId="{6084BFBD-74DD-DCCD-F965-965191D53A96}"/>
          </ac:spMkLst>
        </pc:spChg>
        <pc:picChg chg="add del">
          <ac:chgData name="Manisha [MAHE-MIT]" userId="e726f918-28c4-4f79-9ed5-425f4f0bb4cb" providerId="ADAL" clId="{B90F1212-8BB0-43E8-A336-09EE67BC1363}" dt="2024-09-13T11:25:33.592" v="8965" actId="478"/>
          <ac:picMkLst>
            <pc:docMk/>
            <pc:sldMk cId="2521066531" sldId="324"/>
            <ac:picMk id="5" creationId="{A6DCA406-2BBE-24C9-E5FE-FDD5E0219470}"/>
          </ac:picMkLst>
        </pc:picChg>
        <pc:picChg chg="add mod">
          <ac:chgData name="Manisha [MAHE-MIT]" userId="e726f918-28c4-4f79-9ed5-425f4f0bb4cb" providerId="ADAL" clId="{B90F1212-8BB0-43E8-A336-09EE67BC1363}" dt="2024-09-13T12:27:25.955" v="9239" actId="1036"/>
          <ac:picMkLst>
            <pc:docMk/>
            <pc:sldMk cId="2521066531" sldId="324"/>
            <ac:picMk id="7" creationId="{1C633498-5378-C0E4-0D72-F101CD14A642}"/>
          </ac:picMkLst>
        </pc:picChg>
        <pc:picChg chg="add mod">
          <ac:chgData name="Manisha [MAHE-MIT]" userId="e726f918-28c4-4f79-9ed5-425f4f0bb4cb" providerId="ADAL" clId="{B90F1212-8BB0-43E8-A336-09EE67BC1363}" dt="2024-09-13T12:27:20.812" v="9237" actId="1076"/>
          <ac:picMkLst>
            <pc:docMk/>
            <pc:sldMk cId="2521066531" sldId="324"/>
            <ac:picMk id="8" creationId="{9967825D-4054-7A77-5584-ACA0BE4408C4}"/>
          </ac:picMkLst>
        </pc:picChg>
      </pc:sldChg>
      <pc:sldChg chg="addSp delSp modSp add del mod">
        <pc:chgData name="Manisha [MAHE-MIT]" userId="e726f918-28c4-4f79-9ed5-425f4f0bb4cb" providerId="ADAL" clId="{B90F1212-8BB0-43E8-A336-09EE67BC1363}" dt="2024-09-13T12:27:32.318" v="9240" actId="47"/>
        <pc:sldMkLst>
          <pc:docMk/>
          <pc:sldMk cId="1428029611" sldId="325"/>
        </pc:sldMkLst>
        <pc:spChg chg="del">
          <ac:chgData name="Manisha [MAHE-MIT]" userId="e726f918-28c4-4f79-9ed5-425f4f0bb4cb" providerId="ADAL" clId="{B90F1212-8BB0-43E8-A336-09EE67BC1363}" dt="2024-09-13T11:26:01.574" v="8966" actId="478"/>
          <ac:spMkLst>
            <pc:docMk/>
            <pc:sldMk cId="1428029611" sldId="325"/>
            <ac:spMk id="3" creationId="{6084BFBD-74DD-DCCD-F965-965191D53A96}"/>
          </ac:spMkLst>
        </pc:spChg>
        <pc:spChg chg="add del mod">
          <ac:chgData name="Manisha [MAHE-MIT]" userId="e726f918-28c4-4f79-9ed5-425f4f0bb4cb" providerId="ADAL" clId="{B90F1212-8BB0-43E8-A336-09EE67BC1363}" dt="2024-09-13T11:26:04" v="8967" actId="478"/>
          <ac:spMkLst>
            <pc:docMk/>
            <pc:sldMk cId="1428029611" sldId="325"/>
            <ac:spMk id="6" creationId="{9EF1B3BE-314D-4CD4-3E7D-2025B13C62F5}"/>
          </ac:spMkLst>
        </pc:spChg>
        <pc:picChg chg="mod">
          <ac:chgData name="Manisha [MAHE-MIT]" userId="e726f918-28c4-4f79-9ed5-425f4f0bb4cb" providerId="ADAL" clId="{B90F1212-8BB0-43E8-A336-09EE67BC1363}" dt="2024-09-13T11:26:09.043" v="8987" actId="1036"/>
          <ac:picMkLst>
            <pc:docMk/>
            <pc:sldMk cId="1428029611" sldId="325"/>
            <ac:picMk id="5" creationId="{A6DCA406-2BBE-24C9-E5FE-FDD5E0219470}"/>
          </ac:picMkLst>
        </pc:picChg>
      </pc:sldChg>
      <pc:sldChg chg="modSp add mod">
        <pc:chgData name="Manisha [MAHE-MIT]" userId="e726f918-28c4-4f79-9ed5-425f4f0bb4cb" providerId="ADAL" clId="{B90F1212-8BB0-43E8-A336-09EE67BC1363}" dt="2024-09-13T12:29:34.309" v="9279" actId="113"/>
        <pc:sldMkLst>
          <pc:docMk/>
          <pc:sldMk cId="2432455914" sldId="326"/>
        </pc:sldMkLst>
        <pc:spChg chg="mod">
          <ac:chgData name="Manisha [MAHE-MIT]" userId="e726f918-28c4-4f79-9ed5-425f4f0bb4cb" providerId="ADAL" clId="{B90F1212-8BB0-43E8-A336-09EE67BC1363}" dt="2024-09-13T12:29:34.309" v="9279" actId="113"/>
          <ac:spMkLst>
            <pc:docMk/>
            <pc:sldMk cId="2432455914" sldId="326"/>
            <ac:spMk id="2" creationId="{9C1CC5B1-D423-D4DB-194C-BAEB55AE34D5}"/>
          </ac:spMkLst>
        </pc:spChg>
        <pc:spChg chg="mod">
          <ac:chgData name="Manisha [MAHE-MIT]" userId="e726f918-28c4-4f79-9ed5-425f4f0bb4cb" providerId="ADAL" clId="{B90F1212-8BB0-43E8-A336-09EE67BC1363}" dt="2024-09-13T12:28:59.567" v="9278" actId="6549"/>
          <ac:spMkLst>
            <pc:docMk/>
            <pc:sldMk cId="2432455914" sldId="326"/>
            <ac:spMk id="3" creationId="{6084BFBD-74DD-DCCD-F965-965191D53A96}"/>
          </ac:spMkLst>
        </pc:spChg>
      </pc:sldChg>
      <pc:sldChg chg="addSp delSp modSp add mod">
        <pc:chgData name="Manisha [MAHE-MIT]" userId="e726f918-28c4-4f79-9ed5-425f4f0bb4cb" providerId="ADAL" clId="{B90F1212-8BB0-43E8-A336-09EE67BC1363}" dt="2024-09-13T12:25:17.096" v="9208" actId="14100"/>
        <pc:sldMkLst>
          <pc:docMk/>
          <pc:sldMk cId="512429507" sldId="327"/>
        </pc:sldMkLst>
        <pc:spChg chg="mod">
          <ac:chgData name="Manisha [MAHE-MIT]" userId="e726f918-28c4-4f79-9ed5-425f4f0bb4cb" providerId="ADAL" clId="{B90F1212-8BB0-43E8-A336-09EE67BC1363}" dt="2024-09-13T12:22:10.988" v="9160" actId="113"/>
          <ac:spMkLst>
            <pc:docMk/>
            <pc:sldMk cId="512429507" sldId="327"/>
            <ac:spMk id="2" creationId="{9C1CC5B1-D423-D4DB-194C-BAEB55AE34D5}"/>
          </ac:spMkLst>
        </pc:spChg>
        <pc:spChg chg="mod">
          <ac:chgData name="Manisha [MAHE-MIT]" userId="e726f918-28c4-4f79-9ed5-425f4f0bb4cb" providerId="ADAL" clId="{B90F1212-8BB0-43E8-A336-09EE67BC1363}" dt="2024-09-13T12:22:13.600" v="9166" actId="1035"/>
          <ac:spMkLst>
            <pc:docMk/>
            <pc:sldMk cId="512429507" sldId="327"/>
            <ac:spMk id="3" creationId="{6084BFBD-74DD-DCCD-F965-965191D53A96}"/>
          </ac:spMkLst>
        </pc:spChg>
        <pc:picChg chg="add mod">
          <ac:chgData name="Manisha [MAHE-MIT]" userId="e726f918-28c4-4f79-9ed5-425f4f0bb4cb" providerId="ADAL" clId="{B90F1212-8BB0-43E8-A336-09EE67BC1363}" dt="2024-09-13T12:25:03.262" v="9195" actId="14100"/>
          <ac:picMkLst>
            <pc:docMk/>
            <pc:sldMk cId="512429507" sldId="327"/>
            <ac:picMk id="5" creationId="{A281ED0E-8391-3B74-8E7B-EEA2C97A3446}"/>
          </ac:picMkLst>
        </pc:picChg>
        <pc:picChg chg="del">
          <ac:chgData name="Manisha [MAHE-MIT]" userId="e726f918-28c4-4f79-9ed5-425f4f0bb4cb" providerId="ADAL" clId="{B90F1212-8BB0-43E8-A336-09EE67BC1363}" dt="2024-09-13T12:12:11.567" v="9042" actId="478"/>
          <ac:picMkLst>
            <pc:docMk/>
            <pc:sldMk cId="512429507" sldId="327"/>
            <ac:picMk id="7" creationId="{1C633498-5378-C0E4-0D72-F101CD14A642}"/>
          </ac:picMkLst>
        </pc:picChg>
        <pc:picChg chg="add mod">
          <ac:chgData name="Manisha [MAHE-MIT]" userId="e726f918-28c4-4f79-9ed5-425f4f0bb4cb" providerId="ADAL" clId="{B90F1212-8BB0-43E8-A336-09EE67BC1363}" dt="2024-09-13T12:25:12.855" v="9207" actId="14100"/>
          <ac:picMkLst>
            <pc:docMk/>
            <pc:sldMk cId="512429507" sldId="327"/>
            <ac:picMk id="8" creationId="{332DFCF2-5A8B-016C-11F7-E184C2C7EA9E}"/>
          </ac:picMkLst>
        </pc:picChg>
        <pc:picChg chg="add mod">
          <ac:chgData name="Manisha [MAHE-MIT]" userId="e726f918-28c4-4f79-9ed5-425f4f0bb4cb" providerId="ADAL" clId="{B90F1212-8BB0-43E8-A336-09EE67BC1363}" dt="2024-09-13T12:14:46.746" v="9074"/>
          <ac:picMkLst>
            <pc:docMk/>
            <pc:sldMk cId="512429507" sldId="327"/>
            <ac:picMk id="10" creationId="{3D3F3C83-B35A-5205-1A46-7AA56194B5EC}"/>
          </ac:picMkLst>
        </pc:picChg>
        <pc:picChg chg="add mod">
          <ac:chgData name="Manisha [MAHE-MIT]" userId="e726f918-28c4-4f79-9ed5-425f4f0bb4cb" providerId="ADAL" clId="{B90F1212-8BB0-43E8-A336-09EE67BC1363}" dt="2024-09-13T12:14:46.746" v="9074"/>
          <ac:picMkLst>
            <pc:docMk/>
            <pc:sldMk cId="512429507" sldId="327"/>
            <ac:picMk id="12" creationId="{02A49F27-3271-0D4C-219B-41DB1000021D}"/>
          </ac:picMkLst>
        </pc:picChg>
        <pc:picChg chg="add mod">
          <ac:chgData name="Manisha [MAHE-MIT]" userId="e726f918-28c4-4f79-9ed5-425f4f0bb4cb" providerId="ADAL" clId="{B90F1212-8BB0-43E8-A336-09EE67BC1363}" dt="2024-09-13T12:25:17.096" v="9208" actId="14100"/>
          <ac:picMkLst>
            <pc:docMk/>
            <pc:sldMk cId="512429507" sldId="327"/>
            <ac:picMk id="14" creationId="{B4577E18-2E74-B8D4-A2DF-6936FF6DC14F}"/>
          </ac:picMkLst>
        </pc:picChg>
      </pc:sldChg>
      <pc:sldChg chg="addSp modSp add mod">
        <pc:chgData name="Manisha [MAHE-MIT]" userId="e726f918-28c4-4f79-9ed5-425f4f0bb4cb" providerId="ADAL" clId="{B90F1212-8BB0-43E8-A336-09EE67BC1363}" dt="2024-09-13T12:31:05.522" v="9330" actId="1036"/>
        <pc:sldMkLst>
          <pc:docMk/>
          <pc:sldMk cId="1375314374" sldId="328"/>
        </pc:sldMkLst>
        <pc:spChg chg="mod">
          <ac:chgData name="Manisha [MAHE-MIT]" userId="e726f918-28c4-4f79-9ed5-425f4f0bb4cb" providerId="ADAL" clId="{B90F1212-8BB0-43E8-A336-09EE67BC1363}" dt="2024-09-13T12:31:01.952" v="9315" actId="1035"/>
          <ac:spMkLst>
            <pc:docMk/>
            <pc:sldMk cId="1375314374" sldId="328"/>
            <ac:spMk id="3" creationId="{6084BFBD-74DD-DCCD-F965-965191D53A96}"/>
          </ac:spMkLst>
        </pc:spChg>
        <pc:picChg chg="add mod">
          <ac:chgData name="Manisha [MAHE-MIT]" userId="e726f918-28c4-4f79-9ed5-425f4f0bb4cb" providerId="ADAL" clId="{B90F1212-8BB0-43E8-A336-09EE67BC1363}" dt="2024-09-13T12:31:05.522" v="9330" actId="1036"/>
          <ac:picMkLst>
            <pc:docMk/>
            <pc:sldMk cId="1375314374" sldId="328"/>
            <ac:picMk id="5" creationId="{37F1D2A6-ED0F-DDC7-0DAB-C972911C715A}"/>
          </ac:picMkLst>
        </pc:picChg>
      </pc:sldChg>
      <pc:sldChg chg="delSp modSp add mod">
        <pc:chgData name="Manisha [MAHE-MIT]" userId="e726f918-28c4-4f79-9ed5-425f4f0bb4cb" providerId="ADAL" clId="{B90F1212-8BB0-43E8-A336-09EE67BC1363}" dt="2024-09-13T12:39:43.692" v="9598" actId="1035"/>
        <pc:sldMkLst>
          <pc:docMk/>
          <pc:sldMk cId="3856177564" sldId="329"/>
        </pc:sldMkLst>
        <pc:spChg chg="mod">
          <ac:chgData name="Manisha [MAHE-MIT]" userId="e726f918-28c4-4f79-9ed5-425f4f0bb4cb" providerId="ADAL" clId="{B90F1212-8BB0-43E8-A336-09EE67BC1363}" dt="2024-09-13T12:39:43.692" v="9598" actId="1035"/>
          <ac:spMkLst>
            <pc:docMk/>
            <pc:sldMk cId="3856177564" sldId="329"/>
            <ac:spMk id="3" creationId="{6084BFBD-74DD-DCCD-F965-965191D53A96}"/>
          </ac:spMkLst>
        </pc:spChg>
        <pc:picChg chg="del mod">
          <ac:chgData name="Manisha [MAHE-MIT]" userId="e726f918-28c4-4f79-9ed5-425f4f0bb4cb" providerId="ADAL" clId="{B90F1212-8BB0-43E8-A336-09EE67BC1363}" dt="2024-09-13T12:35:03.853" v="9334" actId="478"/>
          <ac:picMkLst>
            <pc:docMk/>
            <pc:sldMk cId="3856177564" sldId="329"/>
            <ac:picMk id="5" creationId="{37F1D2A6-ED0F-DDC7-0DAB-C972911C715A}"/>
          </ac:picMkLst>
        </pc:picChg>
      </pc:sldChg>
      <pc:sldChg chg="addSp modSp add mod">
        <pc:chgData name="Manisha [MAHE-MIT]" userId="e726f918-28c4-4f79-9ed5-425f4f0bb4cb" providerId="ADAL" clId="{B90F1212-8BB0-43E8-A336-09EE67BC1363}" dt="2024-09-14T07:11:47.954" v="9742" actId="1035"/>
        <pc:sldMkLst>
          <pc:docMk/>
          <pc:sldMk cId="2513492450" sldId="330"/>
        </pc:sldMkLst>
        <pc:spChg chg="mod">
          <ac:chgData name="Manisha [MAHE-MIT]" userId="e726f918-28c4-4f79-9ed5-425f4f0bb4cb" providerId="ADAL" clId="{B90F1212-8BB0-43E8-A336-09EE67BC1363}" dt="2024-09-14T05:43:22.684" v="9727" actId="1035"/>
          <ac:spMkLst>
            <pc:docMk/>
            <pc:sldMk cId="2513492450" sldId="330"/>
            <ac:spMk id="2" creationId="{9C1CC5B1-D423-D4DB-194C-BAEB55AE34D5}"/>
          </ac:spMkLst>
        </pc:spChg>
        <pc:spChg chg="mod">
          <ac:chgData name="Manisha [MAHE-MIT]" userId="e726f918-28c4-4f79-9ed5-425f4f0bb4cb" providerId="ADAL" clId="{B90F1212-8BB0-43E8-A336-09EE67BC1363}" dt="2024-09-14T07:11:47.954" v="9742" actId="1035"/>
          <ac:spMkLst>
            <pc:docMk/>
            <pc:sldMk cId="2513492450" sldId="330"/>
            <ac:spMk id="3" creationId="{6084BFBD-74DD-DCCD-F965-965191D53A96}"/>
          </ac:spMkLst>
        </pc:spChg>
        <pc:picChg chg="add mod">
          <ac:chgData name="Manisha [MAHE-MIT]" userId="e726f918-28c4-4f79-9ed5-425f4f0bb4cb" providerId="ADAL" clId="{B90F1212-8BB0-43E8-A336-09EE67BC1363}" dt="2024-09-14T05:43:05.478" v="9705" actId="14100"/>
          <ac:picMkLst>
            <pc:docMk/>
            <pc:sldMk cId="2513492450" sldId="330"/>
            <ac:picMk id="5" creationId="{4C717A16-9A42-7711-E05D-7FD805CDA960}"/>
          </ac:picMkLst>
        </pc:picChg>
      </pc:sldChg>
    </pc:docChg>
  </pc:docChgLst>
  <pc:docChgLst>
    <pc:chgData name="Manisha [MAHE-MIT]" userId="e726f918-28c4-4f79-9ed5-425f4f0bb4cb" providerId="ADAL" clId="{B4E7FCCF-1CB4-4D14-923E-EA0CF893FF23}"/>
    <pc:docChg chg="undo custSel addSld modSld">
      <pc:chgData name="Manisha [MAHE-MIT]" userId="e726f918-28c4-4f79-9ed5-425f4f0bb4cb" providerId="ADAL" clId="{B4E7FCCF-1CB4-4D14-923E-EA0CF893FF23}" dt="2024-09-04T10:12:16.336" v="1979" actId="207"/>
      <pc:docMkLst>
        <pc:docMk/>
      </pc:docMkLst>
      <pc:sldChg chg="addSp delSp modSp mod">
        <pc:chgData name="Manisha [MAHE-MIT]" userId="e726f918-28c4-4f79-9ed5-425f4f0bb4cb" providerId="ADAL" clId="{B4E7FCCF-1CB4-4D14-923E-EA0CF893FF23}" dt="2024-09-01T09:44:05.379" v="6" actId="207"/>
        <pc:sldMkLst>
          <pc:docMk/>
          <pc:sldMk cId="3492590076" sldId="256"/>
        </pc:sldMkLst>
        <pc:spChg chg="mod">
          <ac:chgData name="Manisha [MAHE-MIT]" userId="e726f918-28c4-4f79-9ed5-425f4f0bb4cb" providerId="ADAL" clId="{B4E7FCCF-1CB4-4D14-923E-EA0CF893FF23}" dt="2024-09-01T09:44:05.379" v="6" actId="207"/>
          <ac:spMkLst>
            <pc:docMk/>
            <pc:sldMk cId="3492590076" sldId="256"/>
            <ac:spMk id="2" creationId="{F60800ED-3F48-71EC-9234-89A1621E74E4}"/>
          </ac:spMkLst>
        </pc:spChg>
        <pc:spChg chg="del">
          <ac:chgData name="Manisha [MAHE-MIT]" userId="e726f918-28c4-4f79-9ed5-425f4f0bb4cb" providerId="ADAL" clId="{B4E7FCCF-1CB4-4D14-923E-EA0CF893FF23}" dt="2024-09-01T09:43:49.369" v="0" actId="478"/>
          <ac:spMkLst>
            <pc:docMk/>
            <pc:sldMk cId="3492590076" sldId="256"/>
            <ac:spMk id="3" creationId="{CF4610B6-6A8E-6A48-5E27-18501CAF61E6}"/>
          </ac:spMkLst>
        </pc:spChg>
        <pc:spChg chg="add mod">
          <ac:chgData name="Manisha [MAHE-MIT]" userId="e726f918-28c4-4f79-9ed5-425f4f0bb4cb" providerId="ADAL" clId="{B4E7FCCF-1CB4-4D14-923E-EA0CF893FF23}" dt="2024-09-01T09:43:55.055" v="3" actId="1076"/>
          <ac:spMkLst>
            <pc:docMk/>
            <pc:sldMk cId="3492590076" sldId="256"/>
            <ac:spMk id="4" creationId="{F3A1047A-FBF8-E9DC-8E1A-E1AF219CEA82}"/>
          </ac:spMkLst>
        </pc:spChg>
      </pc:sldChg>
      <pc:sldChg chg="modSp mod modNotesTx">
        <pc:chgData name="Manisha [MAHE-MIT]" userId="e726f918-28c4-4f79-9ed5-425f4f0bb4cb" providerId="ADAL" clId="{B4E7FCCF-1CB4-4D14-923E-EA0CF893FF23}" dt="2024-09-02T01:57:15.661" v="1600" actId="1038"/>
        <pc:sldMkLst>
          <pc:docMk/>
          <pc:sldMk cId="1374142896" sldId="257"/>
        </pc:sldMkLst>
        <pc:spChg chg="mod">
          <ac:chgData name="Manisha [MAHE-MIT]" userId="e726f918-28c4-4f79-9ed5-425f4f0bb4cb" providerId="ADAL" clId="{B4E7FCCF-1CB4-4D14-923E-EA0CF893FF23}" dt="2024-09-01T11:00:19.270" v="359" actId="1037"/>
          <ac:spMkLst>
            <pc:docMk/>
            <pc:sldMk cId="1374142896" sldId="257"/>
            <ac:spMk id="2" creationId="{A069FB16-B30F-577A-20BF-CEEB8DC1C07E}"/>
          </ac:spMkLst>
        </pc:spChg>
        <pc:spChg chg="mod">
          <ac:chgData name="Manisha [MAHE-MIT]" userId="e726f918-28c4-4f79-9ed5-425f4f0bb4cb" providerId="ADAL" clId="{B4E7FCCF-1CB4-4D14-923E-EA0CF893FF23}" dt="2024-09-02T01:57:15.661" v="1600" actId="1038"/>
          <ac:spMkLst>
            <pc:docMk/>
            <pc:sldMk cId="1374142896" sldId="257"/>
            <ac:spMk id="3" creationId="{F684F6C6-523F-77EA-2E3B-231A73AB611F}"/>
          </ac:spMkLst>
        </pc:spChg>
      </pc:sldChg>
      <pc:sldChg chg="addSp delSp modSp mod modNotesTx">
        <pc:chgData name="Manisha [MAHE-MIT]" userId="e726f918-28c4-4f79-9ed5-425f4f0bb4cb" providerId="ADAL" clId="{B4E7FCCF-1CB4-4D14-923E-EA0CF893FF23}" dt="2024-09-02T01:19:23.359" v="1458" actId="20577"/>
        <pc:sldMkLst>
          <pc:docMk/>
          <pc:sldMk cId="3023618821" sldId="258"/>
        </pc:sldMkLst>
        <pc:spChg chg="mod">
          <ac:chgData name="Manisha [MAHE-MIT]" userId="e726f918-28c4-4f79-9ed5-425f4f0bb4cb" providerId="ADAL" clId="{B4E7FCCF-1CB4-4D14-923E-EA0CF893FF23}" dt="2024-09-01T11:32:08.940" v="484" actId="1037"/>
          <ac:spMkLst>
            <pc:docMk/>
            <pc:sldMk cId="3023618821" sldId="258"/>
            <ac:spMk id="2" creationId="{2483D68C-455D-F99F-DAEC-89FE0179D6F5}"/>
          </ac:spMkLst>
        </pc:spChg>
        <pc:spChg chg="mod">
          <ac:chgData name="Manisha [MAHE-MIT]" userId="e726f918-28c4-4f79-9ed5-425f4f0bb4cb" providerId="ADAL" clId="{B4E7FCCF-1CB4-4D14-923E-EA0CF893FF23}" dt="2024-09-02T01:18:53.173" v="1457" actId="14100"/>
          <ac:spMkLst>
            <pc:docMk/>
            <pc:sldMk cId="3023618821" sldId="258"/>
            <ac:spMk id="3" creationId="{34465A42-DED0-DB05-3E62-85CFC73B9234}"/>
          </ac:spMkLst>
        </pc:spChg>
        <pc:spChg chg="del mod">
          <ac:chgData name="Manisha [MAHE-MIT]" userId="e726f918-28c4-4f79-9ed5-425f4f0bb4cb" providerId="ADAL" clId="{B4E7FCCF-1CB4-4D14-923E-EA0CF893FF23}" dt="2024-09-02T01:18:23.492" v="1448" actId="478"/>
          <ac:spMkLst>
            <pc:docMk/>
            <pc:sldMk cId="3023618821" sldId="258"/>
            <ac:spMk id="5" creationId="{00000000-0000-0000-0000-000000000000}"/>
          </ac:spMkLst>
        </pc:spChg>
        <pc:spChg chg="add del mod">
          <ac:chgData name="Manisha [MAHE-MIT]" userId="e726f918-28c4-4f79-9ed5-425f4f0bb4cb" providerId="ADAL" clId="{B4E7FCCF-1CB4-4D14-923E-EA0CF893FF23}" dt="2024-09-02T01:18:26.112" v="1449" actId="478"/>
          <ac:spMkLst>
            <pc:docMk/>
            <pc:sldMk cId="3023618821" sldId="258"/>
            <ac:spMk id="6" creationId="{75484CCD-254D-5C3A-0272-B3B46FB1909A}"/>
          </ac:spMkLst>
        </pc:spChg>
        <pc:picChg chg="del mod">
          <ac:chgData name="Manisha [MAHE-MIT]" userId="e726f918-28c4-4f79-9ed5-425f4f0bb4cb" providerId="ADAL" clId="{B4E7FCCF-1CB4-4D14-923E-EA0CF893FF23}" dt="2024-09-02T01:18:19.330" v="1447" actId="478"/>
          <ac:picMkLst>
            <pc:docMk/>
            <pc:sldMk cId="3023618821" sldId="258"/>
            <ac:picMk id="7" creationId="{46690D98-1C65-E1F0-6C9E-9DE314F142E6}"/>
          </ac:picMkLst>
        </pc:picChg>
      </pc:sldChg>
      <pc:sldChg chg="modSp mod">
        <pc:chgData name="Manisha [MAHE-MIT]" userId="e726f918-28c4-4f79-9ed5-425f4f0bb4cb" providerId="ADAL" clId="{B4E7FCCF-1CB4-4D14-923E-EA0CF893FF23}" dt="2024-09-02T01:48:06.732" v="1581" actId="1037"/>
        <pc:sldMkLst>
          <pc:docMk/>
          <pc:sldMk cId="773311914" sldId="259"/>
        </pc:sldMkLst>
        <pc:spChg chg="mod">
          <ac:chgData name="Manisha [MAHE-MIT]" userId="e726f918-28c4-4f79-9ed5-425f4f0bb4cb" providerId="ADAL" clId="{B4E7FCCF-1CB4-4D14-923E-EA0CF893FF23}" dt="2024-09-02T01:48:06.732" v="1581" actId="1037"/>
          <ac:spMkLst>
            <pc:docMk/>
            <pc:sldMk cId="773311914" sldId="259"/>
            <ac:spMk id="2" creationId="{7915FC47-45F9-1857-FF30-B2008DAA05CE}"/>
          </ac:spMkLst>
        </pc:spChg>
        <pc:spChg chg="mod">
          <ac:chgData name="Manisha [MAHE-MIT]" userId="e726f918-28c4-4f79-9ed5-425f4f0bb4cb" providerId="ADAL" clId="{B4E7FCCF-1CB4-4D14-923E-EA0CF893FF23}" dt="2024-09-02T01:47:58.830" v="1563" actId="1037"/>
          <ac:spMkLst>
            <pc:docMk/>
            <pc:sldMk cId="773311914" sldId="259"/>
            <ac:spMk id="3" creationId="{6D189DD3-55C4-442B-3DCB-40B00689B23B}"/>
          </ac:spMkLst>
        </pc:spChg>
      </pc:sldChg>
      <pc:sldChg chg="modSp mod">
        <pc:chgData name="Manisha [MAHE-MIT]" userId="e726f918-28c4-4f79-9ed5-425f4f0bb4cb" providerId="ADAL" clId="{B4E7FCCF-1CB4-4D14-923E-EA0CF893FF23}" dt="2024-09-02T00:28:56.058" v="1374" actId="14100"/>
        <pc:sldMkLst>
          <pc:docMk/>
          <pc:sldMk cId="3220251389" sldId="260"/>
        </pc:sldMkLst>
        <pc:spChg chg="mod">
          <ac:chgData name="Manisha [MAHE-MIT]" userId="e726f918-28c4-4f79-9ed5-425f4f0bb4cb" providerId="ADAL" clId="{B4E7FCCF-1CB4-4D14-923E-EA0CF893FF23}" dt="2024-09-02T00:28:56.058" v="1374" actId="14100"/>
          <ac:spMkLst>
            <pc:docMk/>
            <pc:sldMk cId="3220251389" sldId="260"/>
            <ac:spMk id="2" creationId="{72FF6723-F6AD-C396-149E-FF28B1E0BAB2}"/>
          </ac:spMkLst>
        </pc:spChg>
        <pc:spChg chg="mod">
          <ac:chgData name="Manisha [MAHE-MIT]" userId="e726f918-28c4-4f79-9ed5-425f4f0bb4cb" providerId="ADAL" clId="{B4E7FCCF-1CB4-4D14-923E-EA0CF893FF23}" dt="2024-09-02T00:28:47.974" v="1363" actId="27636"/>
          <ac:spMkLst>
            <pc:docMk/>
            <pc:sldMk cId="3220251389" sldId="260"/>
            <ac:spMk id="3" creationId="{38F5D31D-7FBD-C74D-BFED-21C04C3083BA}"/>
          </ac:spMkLst>
        </pc:spChg>
      </pc:sldChg>
      <pc:sldChg chg="modSp mod modNotesTx">
        <pc:chgData name="Manisha [MAHE-MIT]" userId="e726f918-28c4-4f79-9ed5-425f4f0bb4cb" providerId="ADAL" clId="{B4E7FCCF-1CB4-4D14-923E-EA0CF893FF23}" dt="2024-09-02T01:26:42.400" v="1542" actId="27636"/>
        <pc:sldMkLst>
          <pc:docMk/>
          <pc:sldMk cId="522839302" sldId="261"/>
        </pc:sldMkLst>
        <pc:spChg chg="mod">
          <ac:chgData name="Manisha [MAHE-MIT]" userId="e726f918-28c4-4f79-9ed5-425f4f0bb4cb" providerId="ADAL" clId="{B4E7FCCF-1CB4-4D14-923E-EA0CF893FF23}" dt="2024-09-01T12:06:41.950" v="487" actId="27636"/>
          <ac:spMkLst>
            <pc:docMk/>
            <pc:sldMk cId="522839302" sldId="261"/>
            <ac:spMk id="2" creationId="{6983286D-0817-2DDB-9525-F0B907CCE3F9}"/>
          </ac:spMkLst>
        </pc:spChg>
        <pc:spChg chg="mod">
          <ac:chgData name="Manisha [MAHE-MIT]" userId="e726f918-28c4-4f79-9ed5-425f4f0bb4cb" providerId="ADAL" clId="{B4E7FCCF-1CB4-4D14-923E-EA0CF893FF23}" dt="2024-09-02T01:26:42.400" v="1542" actId="27636"/>
          <ac:spMkLst>
            <pc:docMk/>
            <pc:sldMk cId="522839302" sldId="261"/>
            <ac:spMk id="3" creationId="{FB6ACCAD-BEB3-6653-DF2D-55F2939C4787}"/>
          </ac:spMkLst>
        </pc:spChg>
      </pc:sldChg>
      <pc:sldChg chg="modSp mod">
        <pc:chgData name="Manisha [MAHE-MIT]" userId="e726f918-28c4-4f79-9ed5-425f4f0bb4cb" providerId="ADAL" clId="{B4E7FCCF-1CB4-4D14-923E-EA0CF893FF23}" dt="2024-09-01T17:17:12.962" v="779" actId="14100"/>
        <pc:sldMkLst>
          <pc:docMk/>
          <pc:sldMk cId="1431692694" sldId="262"/>
        </pc:sldMkLst>
        <pc:spChg chg="mod">
          <ac:chgData name="Manisha [MAHE-MIT]" userId="e726f918-28c4-4f79-9ed5-425f4f0bb4cb" providerId="ADAL" clId="{B4E7FCCF-1CB4-4D14-923E-EA0CF893FF23}" dt="2024-09-01T17:17:12.962" v="779" actId="14100"/>
          <ac:spMkLst>
            <pc:docMk/>
            <pc:sldMk cId="1431692694" sldId="262"/>
            <ac:spMk id="3" creationId="{A38DB9C7-0038-1D04-1A35-B2EA1EF09AFD}"/>
          </ac:spMkLst>
        </pc:spChg>
      </pc:sldChg>
      <pc:sldChg chg="addSp modSp mod">
        <pc:chgData name="Manisha [MAHE-MIT]" userId="e726f918-28c4-4f79-9ed5-425f4f0bb4cb" providerId="ADAL" clId="{B4E7FCCF-1CB4-4D14-923E-EA0CF893FF23}" dt="2024-09-01T17:33:48.744" v="817" actId="1036"/>
        <pc:sldMkLst>
          <pc:docMk/>
          <pc:sldMk cId="3636980099" sldId="263"/>
        </pc:sldMkLst>
        <pc:spChg chg="mod">
          <ac:chgData name="Manisha [MAHE-MIT]" userId="e726f918-28c4-4f79-9ed5-425f4f0bb4cb" providerId="ADAL" clId="{B4E7FCCF-1CB4-4D14-923E-EA0CF893FF23}" dt="2024-09-01T17:29:32.024" v="782" actId="14100"/>
          <ac:spMkLst>
            <pc:docMk/>
            <pc:sldMk cId="3636980099" sldId="263"/>
            <ac:spMk id="2" creationId="{225932CE-4BA8-74A6-89AB-CA885BA923EF}"/>
          </ac:spMkLst>
        </pc:spChg>
        <pc:spChg chg="add mod">
          <ac:chgData name="Manisha [MAHE-MIT]" userId="e726f918-28c4-4f79-9ed5-425f4f0bb4cb" providerId="ADAL" clId="{B4E7FCCF-1CB4-4D14-923E-EA0CF893FF23}" dt="2024-09-01T17:31:02.345" v="805" actId="1076"/>
          <ac:spMkLst>
            <pc:docMk/>
            <pc:sldMk cId="3636980099" sldId="263"/>
            <ac:spMk id="3" creationId="{B1BF90E8-EB46-0C0F-EF87-7C704AB8AFDC}"/>
          </ac:spMkLst>
        </pc:spChg>
        <pc:spChg chg="add mod">
          <ac:chgData name="Manisha [MAHE-MIT]" userId="e726f918-28c4-4f79-9ed5-425f4f0bb4cb" providerId="ADAL" clId="{B4E7FCCF-1CB4-4D14-923E-EA0CF893FF23}" dt="2024-09-01T17:32:42.696" v="813" actId="20577"/>
          <ac:spMkLst>
            <pc:docMk/>
            <pc:sldMk cId="3636980099" sldId="263"/>
            <ac:spMk id="6" creationId="{5AE82686-AEB4-210B-9FFF-78F302AF9FC4}"/>
          </ac:spMkLst>
        </pc:spChg>
        <pc:picChg chg="mod">
          <ac:chgData name="Manisha [MAHE-MIT]" userId="e726f918-28c4-4f79-9ed5-425f4f0bb4cb" providerId="ADAL" clId="{B4E7FCCF-1CB4-4D14-923E-EA0CF893FF23}" dt="2024-09-01T17:33:48.744" v="817" actId="1036"/>
          <ac:picMkLst>
            <pc:docMk/>
            <pc:sldMk cId="3636980099" sldId="263"/>
            <ac:picMk id="5" creationId="{D48414F4-425B-3819-EE3A-169015BEA26F}"/>
          </ac:picMkLst>
        </pc:picChg>
      </pc:sldChg>
      <pc:sldChg chg="addSp modSp mod">
        <pc:chgData name="Manisha [MAHE-MIT]" userId="e726f918-28c4-4f79-9ed5-425f4f0bb4cb" providerId="ADAL" clId="{B4E7FCCF-1CB4-4D14-923E-EA0CF893FF23}" dt="2024-09-02T01:39:48.440" v="1551" actId="113"/>
        <pc:sldMkLst>
          <pc:docMk/>
          <pc:sldMk cId="1018553396" sldId="264"/>
        </pc:sldMkLst>
        <pc:spChg chg="mod">
          <ac:chgData name="Manisha [MAHE-MIT]" userId="e726f918-28c4-4f79-9ed5-425f4f0bb4cb" providerId="ADAL" clId="{B4E7FCCF-1CB4-4D14-923E-EA0CF893FF23}" dt="2024-09-01T17:52:29.551" v="1230" actId="1038"/>
          <ac:spMkLst>
            <pc:docMk/>
            <pc:sldMk cId="1018553396" sldId="264"/>
            <ac:spMk id="2" creationId="{32C10D05-5E9A-E5BF-84F9-4D119A1D32AF}"/>
          </ac:spMkLst>
        </pc:spChg>
        <pc:spChg chg="mod">
          <ac:chgData name="Manisha [MAHE-MIT]" userId="e726f918-28c4-4f79-9ed5-425f4f0bb4cb" providerId="ADAL" clId="{B4E7FCCF-1CB4-4D14-923E-EA0CF893FF23}" dt="2024-09-02T01:39:48.440" v="1551" actId="113"/>
          <ac:spMkLst>
            <pc:docMk/>
            <pc:sldMk cId="1018553396" sldId="264"/>
            <ac:spMk id="3" creationId="{6B202E79-FB69-D47D-01C8-812FA170CDB8}"/>
          </ac:spMkLst>
        </pc:spChg>
        <pc:spChg chg="add">
          <ac:chgData name="Manisha [MAHE-MIT]" userId="e726f918-28c4-4f79-9ed5-425f4f0bb4cb" providerId="ADAL" clId="{B4E7FCCF-1CB4-4D14-923E-EA0CF893FF23}" dt="2024-09-01T17:47:43.746" v="1037"/>
          <ac:spMkLst>
            <pc:docMk/>
            <pc:sldMk cId="1018553396" sldId="264"/>
            <ac:spMk id="4" creationId="{7B923F65-CD9C-1A05-6E24-9AD66DFAFCDF}"/>
          </ac:spMkLst>
        </pc:spChg>
        <pc:picChg chg="mod">
          <ac:chgData name="Manisha [MAHE-MIT]" userId="e726f918-28c4-4f79-9ed5-425f4f0bb4cb" providerId="ADAL" clId="{B4E7FCCF-1CB4-4D14-923E-EA0CF893FF23}" dt="2024-09-01T17:52:08.797" v="1200" actId="1036"/>
          <ac:picMkLst>
            <pc:docMk/>
            <pc:sldMk cId="1018553396" sldId="264"/>
            <ac:picMk id="5" creationId="{902C4B96-5835-EB65-21D2-490D186A473A}"/>
          </ac:picMkLst>
        </pc:picChg>
        <pc:picChg chg="mod">
          <ac:chgData name="Manisha [MAHE-MIT]" userId="e726f918-28c4-4f79-9ed5-425f4f0bb4cb" providerId="ADAL" clId="{B4E7FCCF-1CB4-4D14-923E-EA0CF893FF23}" dt="2024-09-01T17:52:08.797" v="1200" actId="1036"/>
          <ac:picMkLst>
            <pc:docMk/>
            <pc:sldMk cId="1018553396" sldId="264"/>
            <ac:picMk id="7" creationId="{8C9124B3-C2B6-9901-FB47-FC9D9BC505FD}"/>
          </ac:picMkLst>
        </pc:picChg>
      </pc:sldChg>
      <pc:sldChg chg="modSp mod modNotesTx">
        <pc:chgData name="Manisha [MAHE-MIT]" userId="e726f918-28c4-4f79-9ed5-425f4f0bb4cb" providerId="ADAL" clId="{B4E7FCCF-1CB4-4D14-923E-EA0CF893FF23}" dt="2024-09-01T18:16:57.481" v="1246"/>
        <pc:sldMkLst>
          <pc:docMk/>
          <pc:sldMk cId="1946378736" sldId="266"/>
        </pc:sldMkLst>
        <pc:picChg chg="mod">
          <ac:chgData name="Manisha [MAHE-MIT]" userId="e726f918-28c4-4f79-9ed5-425f4f0bb4cb" providerId="ADAL" clId="{B4E7FCCF-1CB4-4D14-923E-EA0CF893FF23}" dt="2024-09-01T17:57:04.243" v="1231" actId="1076"/>
          <ac:picMkLst>
            <pc:docMk/>
            <pc:sldMk cId="1946378736" sldId="266"/>
            <ac:picMk id="5" creationId="{F9FF6D42-4D50-56F4-96AD-F9174ED71F79}"/>
          </ac:picMkLst>
        </pc:picChg>
      </pc:sldChg>
      <pc:sldChg chg="addSp modSp mod">
        <pc:chgData name="Manisha [MAHE-MIT]" userId="e726f918-28c4-4f79-9ed5-425f4f0bb4cb" providerId="ADAL" clId="{B4E7FCCF-1CB4-4D14-923E-EA0CF893FF23}" dt="2024-09-03T04:42:54.311" v="1632" actId="113"/>
        <pc:sldMkLst>
          <pc:docMk/>
          <pc:sldMk cId="811389641" sldId="269"/>
        </pc:sldMkLst>
        <pc:spChg chg="add">
          <ac:chgData name="Manisha [MAHE-MIT]" userId="e726f918-28c4-4f79-9ed5-425f4f0bb4cb" providerId="ADAL" clId="{B4E7FCCF-1CB4-4D14-923E-EA0CF893FF23}" dt="2024-09-03T04:38:19.235" v="1601"/>
          <ac:spMkLst>
            <pc:docMk/>
            <pc:sldMk cId="811389641" sldId="269"/>
            <ac:spMk id="3" creationId="{3346D6DA-F90E-C282-B056-768D337BFBF6}"/>
          </ac:spMkLst>
        </pc:spChg>
        <pc:spChg chg="add">
          <ac:chgData name="Manisha [MAHE-MIT]" userId="e726f918-28c4-4f79-9ed5-425f4f0bb4cb" providerId="ADAL" clId="{B4E7FCCF-1CB4-4D14-923E-EA0CF893FF23}" dt="2024-09-03T04:41:03.332" v="1617"/>
          <ac:spMkLst>
            <pc:docMk/>
            <pc:sldMk cId="811389641" sldId="269"/>
            <ac:spMk id="4" creationId="{520CA3D0-A058-744F-8C1D-082154D825E6}"/>
          </ac:spMkLst>
        </pc:spChg>
        <pc:spChg chg="add">
          <ac:chgData name="Manisha [MAHE-MIT]" userId="e726f918-28c4-4f79-9ed5-425f4f0bb4cb" providerId="ADAL" clId="{B4E7FCCF-1CB4-4D14-923E-EA0CF893FF23}" dt="2024-09-03T04:41:59.015" v="1627"/>
          <ac:spMkLst>
            <pc:docMk/>
            <pc:sldMk cId="811389641" sldId="269"/>
            <ac:spMk id="6" creationId="{0D9BFEA4-39B0-7C09-49F2-6992104BC29F}"/>
          </ac:spMkLst>
        </pc:spChg>
        <pc:spChg chg="mod">
          <ac:chgData name="Manisha [MAHE-MIT]" userId="e726f918-28c4-4f79-9ed5-425f4f0bb4cb" providerId="ADAL" clId="{B4E7FCCF-1CB4-4D14-923E-EA0CF893FF23}" dt="2024-09-03T04:42:54.311" v="1632" actId="113"/>
          <ac:spMkLst>
            <pc:docMk/>
            <pc:sldMk cId="811389641" sldId="269"/>
            <ac:spMk id="9" creationId="{77C6EDD0-1B31-A6A5-53FF-A7DA1D0F4B8A}"/>
          </ac:spMkLst>
        </pc:spChg>
        <pc:picChg chg="mod">
          <ac:chgData name="Manisha [MAHE-MIT]" userId="e726f918-28c4-4f79-9ed5-425f4f0bb4cb" providerId="ADAL" clId="{B4E7FCCF-1CB4-4D14-923E-EA0CF893FF23}" dt="2024-09-03T04:39:05.026" v="1611" actId="1076"/>
          <ac:picMkLst>
            <pc:docMk/>
            <pc:sldMk cId="811389641" sldId="269"/>
            <ac:picMk id="5" creationId="{F3DD97D8-671D-D806-310B-D39A4D69A8F2}"/>
          </ac:picMkLst>
        </pc:picChg>
        <pc:picChg chg="mod ord">
          <ac:chgData name="Manisha [MAHE-MIT]" userId="e726f918-28c4-4f79-9ed5-425f4f0bb4cb" providerId="ADAL" clId="{B4E7FCCF-1CB4-4D14-923E-EA0CF893FF23}" dt="2024-09-03T04:38:59.780" v="1610" actId="1076"/>
          <ac:picMkLst>
            <pc:docMk/>
            <pc:sldMk cId="811389641" sldId="269"/>
            <ac:picMk id="8" creationId="{33C467A3-F748-6EA0-B049-967B022FB040}"/>
          </ac:picMkLst>
        </pc:picChg>
      </pc:sldChg>
      <pc:sldChg chg="modSp mod">
        <pc:chgData name="Manisha [MAHE-MIT]" userId="e726f918-28c4-4f79-9ed5-425f4f0bb4cb" providerId="ADAL" clId="{B4E7FCCF-1CB4-4D14-923E-EA0CF893FF23}" dt="2024-09-02T01:38:18.246" v="1545" actId="20577"/>
        <pc:sldMkLst>
          <pc:docMk/>
          <pc:sldMk cId="2852253343" sldId="270"/>
        </pc:sldMkLst>
        <pc:spChg chg="mod">
          <ac:chgData name="Manisha [MAHE-MIT]" userId="e726f918-28c4-4f79-9ed5-425f4f0bb4cb" providerId="ADAL" clId="{B4E7FCCF-1CB4-4D14-923E-EA0CF893FF23}" dt="2024-09-01T17:43:05.767" v="998" actId="1037"/>
          <ac:spMkLst>
            <pc:docMk/>
            <pc:sldMk cId="2852253343" sldId="270"/>
            <ac:spMk id="2" creationId="{334637B8-9692-2982-3694-F130663EF625}"/>
          </ac:spMkLst>
        </pc:spChg>
        <pc:spChg chg="mod">
          <ac:chgData name="Manisha [MAHE-MIT]" userId="e726f918-28c4-4f79-9ed5-425f4f0bb4cb" providerId="ADAL" clId="{B4E7FCCF-1CB4-4D14-923E-EA0CF893FF23}" dt="2024-09-02T01:38:18.246" v="1545" actId="20577"/>
          <ac:spMkLst>
            <pc:docMk/>
            <pc:sldMk cId="2852253343" sldId="270"/>
            <ac:spMk id="3" creationId="{F5FF290E-8B35-62EB-AF45-05A44FBE9378}"/>
          </ac:spMkLst>
        </pc:spChg>
      </pc:sldChg>
      <pc:sldChg chg="addSp modSp mod">
        <pc:chgData name="Manisha [MAHE-MIT]" userId="e726f918-28c4-4f79-9ed5-425f4f0bb4cb" providerId="ADAL" clId="{B4E7FCCF-1CB4-4D14-923E-EA0CF893FF23}" dt="2024-09-04T09:57:05.570" v="1879" actId="123"/>
        <pc:sldMkLst>
          <pc:docMk/>
          <pc:sldMk cId="3988846264" sldId="271"/>
        </pc:sldMkLst>
        <pc:spChg chg="mod">
          <ac:chgData name="Manisha [MAHE-MIT]" userId="e726f918-28c4-4f79-9ed5-425f4f0bb4cb" providerId="ADAL" clId="{B4E7FCCF-1CB4-4D14-923E-EA0CF893FF23}" dt="2024-09-04T09:56:56.666" v="1876" actId="14100"/>
          <ac:spMkLst>
            <pc:docMk/>
            <pc:sldMk cId="3988846264" sldId="271"/>
            <ac:spMk id="2" creationId="{74C6243A-891F-386E-245A-1D81831D026C}"/>
          </ac:spMkLst>
        </pc:spChg>
        <pc:spChg chg="mod">
          <ac:chgData name="Manisha [MAHE-MIT]" userId="e726f918-28c4-4f79-9ed5-425f4f0bb4cb" providerId="ADAL" clId="{B4E7FCCF-1CB4-4D14-923E-EA0CF893FF23}" dt="2024-09-04T09:57:05.570" v="1879" actId="123"/>
          <ac:spMkLst>
            <pc:docMk/>
            <pc:sldMk cId="3988846264" sldId="271"/>
            <ac:spMk id="3" creationId="{7376426F-6B4F-AB42-938D-8D5807DA5C1B}"/>
          </ac:spMkLst>
        </pc:spChg>
        <pc:picChg chg="add mod">
          <ac:chgData name="Manisha [MAHE-MIT]" userId="e726f918-28c4-4f79-9ed5-425f4f0bb4cb" providerId="ADAL" clId="{B4E7FCCF-1CB4-4D14-923E-EA0CF893FF23}" dt="2024-09-04T09:55:51.287" v="1851" actId="1076"/>
          <ac:picMkLst>
            <pc:docMk/>
            <pc:sldMk cId="3988846264" sldId="271"/>
            <ac:picMk id="5" creationId="{102C689B-5396-CC3F-DDE3-3E23965C2E37}"/>
          </ac:picMkLst>
        </pc:picChg>
      </pc:sldChg>
      <pc:sldChg chg="modSp mod">
        <pc:chgData name="Manisha [MAHE-MIT]" userId="e726f918-28c4-4f79-9ed5-425f4f0bb4cb" providerId="ADAL" clId="{B4E7FCCF-1CB4-4D14-923E-EA0CF893FF23}" dt="2024-09-03T04:49:32.263" v="1773" actId="27636"/>
        <pc:sldMkLst>
          <pc:docMk/>
          <pc:sldMk cId="2240609348" sldId="275"/>
        </pc:sldMkLst>
        <pc:spChg chg="mod">
          <ac:chgData name="Manisha [MAHE-MIT]" userId="e726f918-28c4-4f79-9ed5-425f4f0bb4cb" providerId="ADAL" clId="{B4E7FCCF-1CB4-4D14-923E-EA0CF893FF23}" dt="2024-09-03T04:49:32.263" v="1773" actId="27636"/>
          <ac:spMkLst>
            <pc:docMk/>
            <pc:sldMk cId="2240609348" sldId="275"/>
            <ac:spMk id="3" creationId="{73133885-E2F0-5FA2-398F-6AB554DE5792}"/>
          </ac:spMkLst>
        </pc:spChg>
      </pc:sldChg>
      <pc:sldChg chg="modSp mod">
        <pc:chgData name="Manisha [MAHE-MIT]" userId="e726f918-28c4-4f79-9ed5-425f4f0bb4cb" providerId="ADAL" clId="{B4E7FCCF-1CB4-4D14-923E-EA0CF893FF23}" dt="2024-09-03T04:49:32.294" v="1774" actId="27636"/>
        <pc:sldMkLst>
          <pc:docMk/>
          <pc:sldMk cId="2102523786" sldId="278"/>
        </pc:sldMkLst>
        <pc:spChg chg="mod">
          <ac:chgData name="Manisha [MAHE-MIT]" userId="e726f918-28c4-4f79-9ed5-425f4f0bb4cb" providerId="ADAL" clId="{B4E7FCCF-1CB4-4D14-923E-EA0CF893FF23}" dt="2024-09-03T04:49:32.294" v="1774" actId="27636"/>
          <ac:spMkLst>
            <pc:docMk/>
            <pc:sldMk cId="2102523786" sldId="278"/>
            <ac:spMk id="3" creationId="{F6DE957D-44B1-8345-11C6-F9775E8E3E56}"/>
          </ac:spMkLst>
        </pc:spChg>
      </pc:sldChg>
      <pc:sldChg chg="modSp mod">
        <pc:chgData name="Manisha [MAHE-MIT]" userId="e726f918-28c4-4f79-9ed5-425f4f0bb4cb" providerId="ADAL" clId="{B4E7FCCF-1CB4-4D14-923E-EA0CF893FF23}" dt="2024-09-03T04:49:32.314" v="1775" actId="27636"/>
        <pc:sldMkLst>
          <pc:docMk/>
          <pc:sldMk cId="914184319" sldId="280"/>
        </pc:sldMkLst>
        <pc:spChg chg="mod">
          <ac:chgData name="Manisha [MAHE-MIT]" userId="e726f918-28c4-4f79-9ed5-425f4f0bb4cb" providerId="ADAL" clId="{B4E7FCCF-1CB4-4D14-923E-EA0CF893FF23}" dt="2024-09-03T04:49:32.314" v="1775" actId="27636"/>
          <ac:spMkLst>
            <pc:docMk/>
            <pc:sldMk cId="914184319" sldId="280"/>
            <ac:spMk id="3" creationId="{F98CB4E1-D2BB-19AD-24A0-BE38D0450A99}"/>
          </ac:spMkLst>
        </pc:spChg>
      </pc:sldChg>
      <pc:sldChg chg="modSp mod">
        <pc:chgData name="Manisha [MAHE-MIT]" userId="e726f918-28c4-4f79-9ed5-425f4f0bb4cb" providerId="ADAL" clId="{B4E7FCCF-1CB4-4D14-923E-EA0CF893FF23}" dt="2024-09-03T04:49:32.422" v="1778" actId="27636"/>
        <pc:sldMkLst>
          <pc:docMk/>
          <pc:sldMk cId="1658730239" sldId="289"/>
        </pc:sldMkLst>
        <pc:spChg chg="mod">
          <ac:chgData name="Manisha [MAHE-MIT]" userId="e726f918-28c4-4f79-9ed5-425f4f0bb4cb" providerId="ADAL" clId="{B4E7FCCF-1CB4-4D14-923E-EA0CF893FF23}" dt="2024-09-03T04:49:32.422" v="1778" actId="27636"/>
          <ac:spMkLst>
            <pc:docMk/>
            <pc:sldMk cId="1658730239" sldId="289"/>
            <ac:spMk id="3" creationId="{61AF86FE-9CA9-62DF-1680-399DAD8B2BAB}"/>
          </ac:spMkLst>
        </pc:spChg>
      </pc:sldChg>
      <pc:sldChg chg="modSp mod">
        <pc:chgData name="Manisha [MAHE-MIT]" userId="e726f918-28c4-4f79-9ed5-425f4f0bb4cb" providerId="ADAL" clId="{B4E7FCCF-1CB4-4D14-923E-EA0CF893FF23}" dt="2024-09-03T04:49:32.342" v="1776" actId="27636"/>
        <pc:sldMkLst>
          <pc:docMk/>
          <pc:sldMk cId="4122142577" sldId="291"/>
        </pc:sldMkLst>
        <pc:spChg chg="mod">
          <ac:chgData name="Manisha [MAHE-MIT]" userId="e726f918-28c4-4f79-9ed5-425f4f0bb4cb" providerId="ADAL" clId="{B4E7FCCF-1CB4-4D14-923E-EA0CF893FF23}" dt="2024-09-03T04:49:32.342" v="1776" actId="27636"/>
          <ac:spMkLst>
            <pc:docMk/>
            <pc:sldMk cId="4122142577" sldId="291"/>
            <ac:spMk id="3" creationId="{CFEFE014-CADB-F129-CA65-EE9D914A29D4}"/>
          </ac:spMkLst>
        </pc:spChg>
      </pc:sldChg>
      <pc:sldChg chg="modSp mod">
        <pc:chgData name="Manisha [MAHE-MIT]" userId="e726f918-28c4-4f79-9ed5-425f4f0bb4cb" providerId="ADAL" clId="{B4E7FCCF-1CB4-4D14-923E-EA0CF893FF23}" dt="2024-09-03T04:49:32.379" v="1777" actId="27636"/>
        <pc:sldMkLst>
          <pc:docMk/>
          <pc:sldMk cId="1679168370" sldId="293"/>
        </pc:sldMkLst>
        <pc:spChg chg="mod">
          <ac:chgData name="Manisha [MAHE-MIT]" userId="e726f918-28c4-4f79-9ed5-425f4f0bb4cb" providerId="ADAL" clId="{B4E7FCCF-1CB4-4D14-923E-EA0CF893FF23}" dt="2024-09-03T04:49:32.379" v="1777" actId="27636"/>
          <ac:spMkLst>
            <pc:docMk/>
            <pc:sldMk cId="1679168370" sldId="293"/>
            <ac:spMk id="3" creationId="{CF3C66B5-9896-877F-3C29-50A6994AEEB5}"/>
          </ac:spMkLst>
        </pc:spChg>
      </pc:sldChg>
      <pc:sldChg chg="modSp add mod">
        <pc:chgData name="Manisha [MAHE-MIT]" userId="e726f918-28c4-4f79-9ed5-425f4f0bb4cb" providerId="ADAL" clId="{B4E7FCCF-1CB4-4D14-923E-EA0CF893FF23}" dt="2024-09-02T00:20:44.784" v="1297" actId="20577"/>
        <pc:sldMkLst>
          <pc:docMk/>
          <pc:sldMk cId="3678608641" sldId="295"/>
        </pc:sldMkLst>
        <pc:spChg chg="mod">
          <ac:chgData name="Manisha [MAHE-MIT]" userId="e726f918-28c4-4f79-9ed5-425f4f0bb4cb" providerId="ADAL" clId="{B4E7FCCF-1CB4-4D14-923E-EA0CF893FF23}" dt="2024-09-02T00:20:29.322" v="1284" actId="1076"/>
          <ac:spMkLst>
            <pc:docMk/>
            <pc:sldMk cId="3678608641" sldId="295"/>
            <ac:spMk id="2" creationId="{7915FC47-45F9-1857-FF30-B2008DAA05CE}"/>
          </ac:spMkLst>
        </pc:spChg>
        <pc:spChg chg="mod">
          <ac:chgData name="Manisha [MAHE-MIT]" userId="e726f918-28c4-4f79-9ed5-425f4f0bb4cb" providerId="ADAL" clId="{B4E7FCCF-1CB4-4D14-923E-EA0CF893FF23}" dt="2024-09-02T00:20:44.784" v="1297" actId="20577"/>
          <ac:spMkLst>
            <pc:docMk/>
            <pc:sldMk cId="3678608641" sldId="295"/>
            <ac:spMk id="3" creationId="{6D189DD3-55C4-442B-3DCB-40B00689B23B}"/>
          </ac:spMkLst>
        </pc:spChg>
      </pc:sldChg>
      <pc:sldChg chg="modSp add mod modNotesTx">
        <pc:chgData name="Manisha [MAHE-MIT]" userId="e726f918-28c4-4f79-9ed5-425f4f0bb4cb" providerId="ADAL" clId="{B4E7FCCF-1CB4-4D14-923E-EA0CF893FF23}" dt="2024-09-01T17:07:11.884" v="725" actId="1036"/>
        <pc:sldMkLst>
          <pc:docMk/>
          <pc:sldMk cId="164537492" sldId="296"/>
        </pc:sldMkLst>
        <pc:spChg chg="mod">
          <ac:chgData name="Manisha [MAHE-MIT]" userId="e726f918-28c4-4f79-9ed5-425f4f0bb4cb" providerId="ADAL" clId="{B4E7FCCF-1CB4-4D14-923E-EA0CF893FF23}" dt="2024-09-01T17:07:11.884" v="725" actId="1036"/>
          <ac:spMkLst>
            <pc:docMk/>
            <pc:sldMk cId="164537492" sldId="296"/>
            <ac:spMk id="2" creationId="{6983286D-0817-2DDB-9525-F0B907CCE3F9}"/>
          </ac:spMkLst>
        </pc:spChg>
        <pc:spChg chg="mod">
          <ac:chgData name="Manisha [MAHE-MIT]" userId="e726f918-28c4-4f79-9ed5-425f4f0bb4cb" providerId="ADAL" clId="{B4E7FCCF-1CB4-4D14-923E-EA0CF893FF23}" dt="2024-09-01T17:07:04.358" v="711" actId="1036"/>
          <ac:spMkLst>
            <pc:docMk/>
            <pc:sldMk cId="164537492" sldId="296"/>
            <ac:spMk id="3" creationId="{FB6ACCAD-BEB3-6653-DF2D-55F2939C4787}"/>
          </ac:spMkLst>
        </pc:spChg>
      </pc:sldChg>
      <pc:sldChg chg="addSp delSp modSp add mod modNotesTx">
        <pc:chgData name="Manisha [MAHE-MIT]" userId="e726f918-28c4-4f79-9ed5-425f4f0bb4cb" providerId="ADAL" clId="{B4E7FCCF-1CB4-4D14-923E-EA0CF893FF23}" dt="2024-09-02T01:23:51.045" v="1534" actId="6549"/>
        <pc:sldMkLst>
          <pc:docMk/>
          <pc:sldMk cId="171327413" sldId="297"/>
        </pc:sldMkLst>
        <pc:spChg chg="mod">
          <ac:chgData name="Manisha [MAHE-MIT]" userId="e726f918-28c4-4f79-9ed5-425f4f0bb4cb" providerId="ADAL" clId="{B4E7FCCF-1CB4-4D14-923E-EA0CF893FF23}" dt="2024-09-02T01:17:54.752" v="1443" actId="20577"/>
          <ac:spMkLst>
            <pc:docMk/>
            <pc:sldMk cId="171327413" sldId="297"/>
            <ac:spMk id="2" creationId="{2483D68C-455D-F99F-DAEC-89FE0179D6F5}"/>
          </ac:spMkLst>
        </pc:spChg>
        <pc:spChg chg="del">
          <ac:chgData name="Manisha [MAHE-MIT]" userId="e726f918-28c4-4f79-9ed5-425f4f0bb4cb" providerId="ADAL" clId="{B4E7FCCF-1CB4-4D14-923E-EA0CF893FF23}" dt="2024-09-02T01:17:37.372" v="1432" actId="478"/>
          <ac:spMkLst>
            <pc:docMk/>
            <pc:sldMk cId="171327413" sldId="297"/>
            <ac:spMk id="3" creationId="{34465A42-DED0-DB05-3E62-85CFC73B9234}"/>
          </ac:spMkLst>
        </pc:spChg>
        <pc:spChg chg="mod">
          <ac:chgData name="Manisha [MAHE-MIT]" userId="e726f918-28c4-4f79-9ed5-425f4f0bb4cb" providerId="ADAL" clId="{B4E7FCCF-1CB4-4D14-923E-EA0CF893FF23}" dt="2024-09-02T01:21:54.485" v="1521" actId="1035"/>
          <ac:spMkLst>
            <pc:docMk/>
            <pc:sldMk cId="171327413" sldId="297"/>
            <ac:spMk id="5" creationId="{00000000-0000-0000-0000-000000000000}"/>
          </ac:spMkLst>
        </pc:spChg>
        <pc:spChg chg="mod">
          <ac:chgData name="Manisha [MAHE-MIT]" userId="e726f918-28c4-4f79-9ed5-425f4f0bb4cb" providerId="ADAL" clId="{B4E7FCCF-1CB4-4D14-923E-EA0CF893FF23}" dt="2024-09-02T01:23:34.403" v="1532" actId="1036"/>
          <ac:spMkLst>
            <pc:docMk/>
            <pc:sldMk cId="171327413" sldId="297"/>
            <ac:spMk id="6" creationId="{75484CCD-254D-5C3A-0272-B3B46FB1909A}"/>
          </ac:spMkLst>
        </pc:spChg>
        <pc:spChg chg="add del mod">
          <ac:chgData name="Manisha [MAHE-MIT]" userId="e726f918-28c4-4f79-9ed5-425f4f0bb4cb" providerId="ADAL" clId="{B4E7FCCF-1CB4-4D14-923E-EA0CF893FF23}" dt="2024-09-02T01:17:42.504" v="1433" actId="478"/>
          <ac:spMkLst>
            <pc:docMk/>
            <pc:sldMk cId="171327413" sldId="297"/>
            <ac:spMk id="8" creationId="{5A261379-25CC-DABF-213E-E8F110EA1032}"/>
          </ac:spMkLst>
        </pc:spChg>
        <pc:picChg chg="mod">
          <ac:chgData name="Manisha [MAHE-MIT]" userId="e726f918-28c4-4f79-9ed5-425f4f0bb4cb" providerId="ADAL" clId="{B4E7FCCF-1CB4-4D14-923E-EA0CF893FF23}" dt="2024-09-02T01:21:51.096" v="1512" actId="1035"/>
          <ac:picMkLst>
            <pc:docMk/>
            <pc:sldMk cId="171327413" sldId="297"/>
            <ac:picMk id="7" creationId="{46690D98-1C65-E1F0-6C9E-9DE314F142E6}"/>
          </ac:picMkLst>
        </pc:picChg>
      </pc:sldChg>
      <pc:sldChg chg="addSp delSp modSp add mod">
        <pc:chgData name="Manisha [MAHE-MIT]" userId="e726f918-28c4-4f79-9ed5-425f4f0bb4cb" providerId="ADAL" clId="{B4E7FCCF-1CB4-4D14-923E-EA0CF893FF23}" dt="2024-09-03T04:51:06.914" v="1822" actId="113"/>
        <pc:sldMkLst>
          <pc:docMk/>
          <pc:sldMk cId="4175786172" sldId="298"/>
        </pc:sldMkLst>
        <pc:spChg chg="mod">
          <ac:chgData name="Manisha [MAHE-MIT]" userId="e726f918-28c4-4f79-9ed5-425f4f0bb4cb" providerId="ADAL" clId="{B4E7FCCF-1CB4-4D14-923E-EA0CF893FF23}" dt="2024-09-03T04:50:20.698" v="1809" actId="1076"/>
          <ac:spMkLst>
            <pc:docMk/>
            <pc:sldMk cId="4175786172" sldId="298"/>
            <ac:spMk id="2" creationId="{27C4D75E-F170-AAEC-4369-D3D34EA5600D}"/>
          </ac:spMkLst>
        </pc:spChg>
        <pc:spChg chg="add">
          <ac:chgData name="Manisha [MAHE-MIT]" userId="e726f918-28c4-4f79-9ed5-425f4f0bb4cb" providerId="ADAL" clId="{B4E7FCCF-1CB4-4D14-923E-EA0CF893FF23}" dt="2024-09-03T04:43:40.638" v="1644"/>
          <ac:spMkLst>
            <pc:docMk/>
            <pc:sldMk cId="4175786172" sldId="298"/>
            <ac:spMk id="3" creationId="{BB045ABC-2589-6275-CCD4-BA65AC017B07}"/>
          </ac:spMkLst>
        </pc:spChg>
        <pc:spChg chg="add del mod">
          <ac:chgData name="Manisha [MAHE-MIT]" userId="e726f918-28c4-4f79-9ed5-425f4f0bb4cb" providerId="ADAL" clId="{B4E7FCCF-1CB4-4D14-923E-EA0CF893FF23}" dt="2024-09-03T04:45:11.517" v="1659" actId="478"/>
          <ac:spMkLst>
            <pc:docMk/>
            <pc:sldMk cId="4175786172" sldId="298"/>
            <ac:spMk id="6" creationId="{48EB0C63-B337-0B19-8F63-30A347BE141D}"/>
          </ac:spMkLst>
        </pc:spChg>
        <pc:spChg chg="mod">
          <ac:chgData name="Manisha [MAHE-MIT]" userId="e726f918-28c4-4f79-9ed5-425f4f0bb4cb" providerId="ADAL" clId="{B4E7FCCF-1CB4-4D14-923E-EA0CF893FF23}" dt="2024-09-03T04:51:06.914" v="1822" actId="113"/>
          <ac:spMkLst>
            <pc:docMk/>
            <pc:sldMk cId="4175786172" sldId="298"/>
            <ac:spMk id="9" creationId="{77C6EDD0-1B31-A6A5-53FF-A7DA1D0F4B8A}"/>
          </ac:spMkLst>
        </pc:spChg>
        <pc:picChg chg="del">
          <ac:chgData name="Manisha [MAHE-MIT]" userId="e726f918-28c4-4f79-9ed5-425f4f0bb4cb" providerId="ADAL" clId="{B4E7FCCF-1CB4-4D14-923E-EA0CF893FF23}" dt="2024-09-03T04:45:09.422" v="1658" actId="478"/>
          <ac:picMkLst>
            <pc:docMk/>
            <pc:sldMk cId="4175786172" sldId="298"/>
            <ac:picMk id="5" creationId="{F3DD97D8-671D-D806-310B-D39A4D69A8F2}"/>
          </ac:picMkLst>
        </pc:picChg>
        <pc:picChg chg="mod">
          <ac:chgData name="Manisha [MAHE-MIT]" userId="e726f918-28c4-4f79-9ed5-425f4f0bb4cb" providerId="ADAL" clId="{B4E7FCCF-1CB4-4D14-923E-EA0CF893FF23}" dt="2024-09-03T04:50:31.504" v="1819" actId="1035"/>
          <ac:picMkLst>
            <pc:docMk/>
            <pc:sldMk cId="4175786172" sldId="298"/>
            <ac:picMk id="8" creationId="{33C467A3-F748-6EA0-B049-967B022FB040}"/>
          </ac:picMkLst>
        </pc:picChg>
        <pc:picChg chg="add mod">
          <ac:chgData name="Manisha [MAHE-MIT]" userId="e726f918-28c4-4f79-9ed5-425f4f0bb4cb" providerId="ADAL" clId="{B4E7FCCF-1CB4-4D14-923E-EA0CF893FF23}" dt="2024-09-03T04:50:59.107" v="1821" actId="1076"/>
          <ac:picMkLst>
            <pc:docMk/>
            <pc:sldMk cId="4175786172" sldId="298"/>
            <ac:picMk id="10" creationId="{10C50E61-61E7-7BFA-134C-BEAFAA1B9327}"/>
          </ac:picMkLst>
        </pc:picChg>
      </pc:sldChg>
      <pc:sldChg chg="addSp modSp add mod">
        <pc:chgData name="Manisha [MAHE-MIT]" userId="e726f918-28c4-4f79-9ed5-425f4f0bb4cb" providerId="ADAL" clId="{B4E7FCCF-1CB4-4D14-923E-EA0CF893FF23}" dt="2024-09-04T10:12:16.336" v="1979" actId="207"/>
        <pc:sldMkLst>
          <pc:docMk/>
          <pc:sldMk cId="2334655707" sldId="299"/>
        </pc:sldMkLst>
        <pc:spChg chg="mod">
          <ac:chgData name="Manisha [MAHE-MIT]" userId="e726f918-28c4-4f79-9ed5-425f4f0bb4cb" providerId="ADAL" clId="{B4E7FCCF-1CB4-4D14-923E-EA0CF893FF23}" dt="2024-09-04T10:12:16.336" v="1979" actId="207"/>
          <ac:spMkLst>
            <pc:docMk/>
            <pc:sldMk cId="2334655707" sldId="299"/>
            <ac:spMk id="3" creationId="{7376426F-6B4F-AB42-938D-8D5807DA5C1B}"/>
          </ac:spMkLst>
        </pc:spChg>
        <pc:picChg chg="mod">
          <ac:chgData name="Manisha [MAHE-MIT]" userId="e726f918-28c4-4f79-9ed5-425f4f0bb4cb" providerId="ADAL" clId="{B4E7FCCF-1CB4-4D14-923E-EA0CF893FF23}" dt="2024-09-04T10:11:57.268" v="1974" actId="1036"/>
          <ac:picMkLst>
            <pc:docMk/>
            <pc:sldMk cId="2334655707" sldId="299"/>
            <ac:picMk id="5" creationId="{102C689B-5396-CC3F-DDE3-3E23965C2E37}"/>
          </ac:picMkLst>
        </pc:picChg>
        <pc:picChg chg="add mod">
          <ac:chgData name="Manisha [MAHE-MIT]" userId="e726f918-28c4-4f79-9ed5-425f4f0bb4cb" providerId="ADAL" clId="{B4E7FCCF-1CB4-4D14-923E-EA0CF893FF23}" dt="2024-09-04T10:11:51.561" v="1960" actId="1035"/>
          <ac:picMkLst>
            <pc:docMk/>
            <pc:sldMk cId="2334655707" sldId="299"/>
            <ac:picMk id="6" creationId="{8AF6725C-5F7D-EB68-BC7B-C65955CBDC3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249843-E830-45F2-B3F6-62EA740C8A67}" type="datetimeFigureOut">
              <a:rPr lang="en-IN" smtClean="0"/>
              <a:t>17-09-2024</a:t>
            </a:fld>
            <a:endParaRPr lang="en-IN" dirty="0"/>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91F07-198D-453F-B45A-5EC0FDF958A2}" type="slidenum">
              <a:rPr lang="en-IN" smtClean="0"/>
              <a:t>‹#›</a:t>
            </a:fld>
            <a:endParaRPr lang="en-IN" dirty="0"/>
          </a:p>
        </p:txBody>
      </p:sp>
    </p:spTree>
    <p:extLst>
      <p:ext uri="{BB962C8B-B14F-4D97-AF65-F5344CB8AC3E}">
        <p14:creationId xmlns:p14="http://schemas.microsoft.com/office/powerpoint/2010/main" val="4134881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IN" dirty="0"/>
              <a:t>Data level parallelism</a:t>
            </a:r>
          </a:p>
          <a:p>
            <a:r>
              <a:rPr lang="en-IN" dirty="0"/>
              <a:t>Instruction level parallelism: Simultaneous execution of multiple instruction</a:t>
            </a:r>
          </a:p>
          <a:p>
            <a:r>
              <a:rPr lang="en-IN" dirty="0"/>
              <a:t>Functional/ task level</a:t>
            </a:r>
          </a:p>
        </p:txBody>
      </p:sp>
      <p:sp>
        <p:nvSpPr>
          <p:cNvPr id="4" name="Slide Number Placeholder 3"/>
          <p:cNvSpPr>
            <a:spLocks noGrp="1"/>
          </p:cNvSpPr>
          <p:nvPr>
            <p:ph type="sldNum" sz="quarter" idx="5"/>
          </p:nvPr>
        </p:nvSpPr>
        <p:spPr/>
        <p:txBody>
          <a:bodyPr/>
          <a:lstStyle/>
          <a:p>
            <a:fld id="{8E691F07-198D-453F-B45A-5EC0FDF958A2}" type="slidenum">
              <a:rPr lang="en-IN" smtClean="0"/>
              <a:t>2</a:t>
            </a:fld>
            <a:endParaRPr lang="en-IN" dirty="0"/>
          </a:p>
        </p:txBody>
      </p:sp>
    </p:spTree>
    <p:extLst>
      <p:ext uri="{BB962C8B-B14F-4D97-AF65-F5344CB8AC3E}">
        <p14:creationId xmlns:p14="http://schemas.microsoft.com/office/powerpoint/2010/main" val="3091805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16</a:t>
            </a:fld>
            <a:endParaRPr lang="en-IN" dirty="0"/>
          </a:p>
        </p:txBody>
      </p:sp>
    </p:spTree>
    <p:extLst>
      <p:ext uri="{BB962C8B-B14F-4D97-AF65-F5344CB8AC3E}">
        <p14:creationId xmlns:p14="http://schemas.microsoft.com/office/powerpoint/2010/main" val="1041964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17</a:t>
            </a:fld>
            <a:endParaRPr lang="en-IN" dirty="0"/>
          </a:p>
        </p:txBody>
      </p:sp>
    </p:spTree>
    <p:extLst>
      <p:ext uri="{BB962C8B-B14F-4D97-AF65-F5344CB8AC3E}">
        <p14:creationId xmlns:p14="http://schemas.microsoft.com/office/powerpoint/2010/main" val="4048773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18</a:t>
            </a:fld>
            <a:endParaRPr lang="en-IN" dirty="0"/>
          </a:p>
        </p:txBody>
      </p:sp>
    </p:spTree>
    <p:extLst>
      <p:ext uri="{BB962C8B-B14F-4D97-AF65-F5344CB8AC3E}">
        <p14:creationId xmlns:p14="http://schemas.microsoft.com/office/powerpoint/2010/main" val="3483249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19</a:t>
            </a:fld>
            <a:endParaRPr lang="en-IN" dirty="0"/>
          </a:p>
        </p:txBody>
      </p:sp>
    </p:spTree>
    <p:extLst>
      <p:ext uri="{BB962C8B-B14F-4D97-AF65-F5344CB8AC3E}">
        <p14:creationId xmlns:p14="http://schemas.microsoft.com/office/powerpoint/2010/main" val="12590993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kernels and launching them with many threads, we can perform massive amounts of work in parallel. This is the power of CUDA and what makes GPUs so effective for tasks that involve large-scale computation."</a:t>
            </a:r>
          </a:p>
          <a:p>
            <a:r>
              <a:rPr lang="en-US" dirty="0"/>
              <a:t>"For example, instead of adding two arrays element by element in a loop on the CPU, you can add all the elements in parallel on the GPU with a single kernel launch, making the operation much faster."</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21</a:t>
            </a:fld>
            <a:endParaRPr lang="en-IN" dirty="0"/>
          </a:p>
        </p:txBody>
      </p:sp>
    </p:spTree>
    <p:extLst>
      <p:ext uri="{BB962C8B-B14F-4D97-AF65-F5344CB8AC3E}">
        <p14:creationId xmlns:p14="http://schemas.microsoft.com/office/powerpoint/2010/main" val="3144622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block can be executed concurrently on different Streaming Multiprocessors (SMs) on the GPU. If there are enough SMs available, both blocks can be processed in parallel, improving overall performance.</a:t>
            </a:r>
          </a:p>
          <a:p>
            <a:r>
              <a:rPr lang="en-US" dirty="0"/>
              <a:t>The GPU scheduler handles the execution of blocks and threads. Depending on the GPU architecture and workload, it might schedule the blocks for concurrent execution or queue them up sequentially.</a:t>
            </a:r>
          </a:p>
        </p:txBody>
      </p:sp>
      <p:sp>
        <p:nvSpPr>
          <p:cNvPr id="4" name="Slide Number Placeholder 3"/>
          <p:cNvSpPr>
            <a:spLocks noGrp="1"/>
          </p:cNvSpPr>
          <p:nvPr>
            <p:ph type="sldNum" sz="quarter" idx="5"/>
          </p:nvPr>
        </p:nvSpPr>
        <p:spPr/>
        <p:txBody>
          <a:bodyPr/>
          <a:lstStyle/>
          <a:p>
            <a:fld id="{8E691F07-198D-453F-B45A-5EC0FDF958A2}" type="slidenum">
              <a:rPr lang="en-IN" smtClean="0"/>
              <a:t>22</a:t>
            </a:fld>
            <a:endParaRPr lang="en-IN" dirty="0"/>
          </a:p>
        </p:txBody>
      </p:sp>
    </p:spTree>
    <p:extLst>
      <p:ext uri="{BB962C8B-B14F-4D97-AF65-F5344CB8AC3E}">
        <p14:creationId xmlns:p14="http://schemas.microsoft.com/office/powerpoint/2010/main" val="3658100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nvcc</a:t>
            </a:r>
            <a:r>
              <a:rPr lang="en-US" dirty="0"/>
              <a:t> -o </a:t>
            </a:r>
            <a:r>
              <a:rPr lang="en-US" dirty="0" err="1"/>
              <a:t>vecAdd</a:t>
            </a:r>
            <a:r>
              <a:rPr lang="en-US" dirty="0"/>
              <a:t> vecAdd.cu</a:t>
            </a:r>
          </a:p>
        </p:txBody>
      </p:sp>
      <p:sp>
        <p:nvSpPr>
          <p:cNvPr id="4" name="Slide Number Placeholder 3"/>
          <p:cNvSpPr>
            <a:spLocks noGrp="1"/>
          </p:cNvSpPr>
          <p:nvPr>
            <p:ph type="sldNum" sz="quarter" idx="5"/>
          </p:nvPr>
        </p:nvSpPr>
        <p:spPr/>
        <p:txBody>
          <a:bodyPr/>
          <a:lstStyle/>
          <a:p>
            <a:fld id="{8E691F07-198D-453F-B45A-5EC0FDF958A2}" type="slidenum">
              <a:rPr lang="en-IN" smtClean="0"/>
              <a:t>24</a:t>
            </a:fld>
            <a:endParaRPr lang="en-IN" dirty="0"/>
          </a:p>
        </p:txBody>
      </p:sp>
    </p:spTree>
    <p:extLst>
      <p:ext uri="{BB962C8B-B14F-4D97-AF65-F5344CB8AC3E}">
        <p14:creationId xmlns:p14="http://schemas.microsoft.com/office/powerpoint/2010/main" val="2204115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27</a:t>
            </a:fld>
            <a:endParaRPr lang="en-IN" dirty="0"/>
          </a:p>
        </p:txBody>
      </p:sp>
    </p:spTree>
    <p:extLst>
      <p:ext uri="{BB962C8B-B14F-4D97-AF65-F5344CB8AC3E}">
        <p14:creationId xmlns:p14="http://schemas.microsoft.com/office/powerpoint/2010/main" val="189925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Using </a:t>
            </a:r>
            <a:r>
              <a:rPr lang="en-US" b="1" dirty="0"/>
              <a:t>shared memory</a:t>
            </a:r>
            <a:r>
              <a:rPr lang="en-US" dirty="0"/>
              <a:t> effectively can drastically improve performance because it reduces the need to access the slower global memory. </a:t>
            </a:r>
            <a:r>
              <a:rPr lang="en-US" b="1" dirty="0"/>
              <a:t>Global memory</a:t>
            </a:r>
            <a:r>
              <a:rPr lang="en-US" dirty="0"/>
              <a:t> is essential for large datasets, but it should be accessed as infrequently as possible or optimized with coalesced memory access patterns. </a:t>
            </a:r>
            <a:r>
              <a:rPr lang="en-US" b="1" dirty="0"/>
              <a:t>Local memory</a:t>
            </a:r>
            <a:r>
              <a:rPr lang="en-US" dirty="0"/>
              <a:t> should be minimized in use to avoid spilling over to slower global memory.</a:t>
            </a:r>
          </a:p>
        </p:txBody>
      </p:sp>
      <p:sp>
        <p:nvSpPr>
          <p:cNvPr id="4" name="Slide Number Placeholder 3"/>
          <p:cNvSpPr>
            <a:spLocks noGrp="1"/>
          </p:cNvSpPr>
          <p:nvPr>
            <p:ph type="sldNum" sz="quarter" idx="5"/>
          </p:nvPr>
        </p:nvSpPr>
        <p:spPr/>
        <p:txBody>
          <a:bodyPr/>
          <a:lstStyle/>
          <a:p>
            <a:fld id="{8E691F07-198D-453F-B45A-5EC0FDF958A2}" type="slidenum">
              <a:rPr lang="en-IN" smtClean="0"/>
              <a:t>45</a:t>
            </a:fld>
            <a:endParaRPr lang="en-IN" dirty="0"/>
          </a:p>
        </p:txBody>
      </p:sp>
    </p:spTree>
    <p:extLst>
      <p:ext uri="{BB962C8B-B14F-4D97-AF65-F5344CB8AC3E}">
        <p14:creationId xmlns:p14="http://schemas.microsoft.com/office/powerpoint/2010/main" val="76848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46</a:t>
            </a:fld>
            <a:endParaRPr lang="en-IN" dirty="0"/>
          </a:p>
        </p:txBody>
      </p:sp>
    </p:spTree>
    <p:extLst>
      <p:ext uri="{BB962C8B-B14F-4D97-AF65-F5344CB8AC3E}">
        <p14:creationId xmlns:p14="http://schemas.microsoft.com/office/powerpoint/2010/main" val="2152717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IN" dirty="0"/>
              <a:t>Data level parallelism</a:t>
            </a:r>
          </a:p>
          <a:p>
            <a:r>
              <a:rPr lang="en-IN" dirty="0"/>
              <a:t>Instruction level parallelism: Simultaneous execution of multiple instruction</a:t>
            </a:r>
          </a:p>
          <a:p>
            <a:r>
              <a:rPr lang="en-IN" dirty="0"/>
              <a:t>Functional/ task level</a:t>
            </a:r>
          </a:p>
        </p:txBody>
      </p:sp>
      <p:sp>
        <p:nvSpPr>
          <p:cNvPr id="4" name="Slide Number Placeholder 3"/>
          <p:cNvSpPr>
            <a:spLocks noGrp="1"/>
          </p:cNvSpPr>
          <p:nvPr>
            <p:ph type="sldNum" sz="quarter" idx="5"/>
          </p:nvPr>
        </p:nvSpPr>
        <p:spPr/>
        <p:txBody>
          <a:bodyPr/>
          <a:lstStyle/>
          <a:p>
            <a:fld id="{8E691F07-198D-453F-B45A-5EC0FDF958A2}" type="slidenum">
              <a:rPr lang="en-IN" smtClean="0"/>
              <a:t>3</a:t>
            </a:fld>
            <a:endParaRPr lang="en-IN" dirty="0"/>
          </a:p>
        </p:txBody>
      </p:sp>
    </p:spTree>
    <p:extLst>
      <p:ext uri="{BB962C8B-B14F-4D97-AF65-F5344CB8AC3E}">
        <p14:creationId xmlns:p14="http://schemas.microsoft.com/office/powerpoint/2010/main" val="367135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Heterogeneous computing</a:t>
            </a:r>
            <a:r>
              <a:rPr lang="en-US" sz="1200" dirty="0"/>
              <a:t> refers to the use of multiple types of processors (e.g., CPUs and GPUs) within the same system to perform computational tasks.</a:t>
            </a:r>
          </a:p>
          <a:p>
            <a:r>
              <a:rPr lang="en-US" dirty="0"/>
              <a:t>CUDA assumes that the </a:t>
            </a:r>
            <a:r>
              <a:rPr lang="en-US" b="1" dirty="0"/>
              <a:t>CPU (host)</a:t>
            </a:r>
            <a:r>
              <a:rPr lang="en-US" dirty="0"/>
              <a:t> and </a:t>
            </a:r>
            <a:r>
              <a:rPr lang="en-US" b="1" dirty="0"/>
              <a:t>GPU (device)</a:t>
            </a:r>
            <a:r>
              <a:rPr lang="en-US" dirty="0"/>
              <a:t> are physically separate entities. The CPU executes the main program (often written in C++), while the GPU runs the parallel code (kernels) designed to be executed by thousands of threads simultaneously.</a:t>
            </a:r>
          </a:p>
          <a:p>
            <a:r>
              <a:rPr lang="en-US" dirty="0"/>
              <a:t>The GPU acts as a </a:t>
            </a:r>
            <a:r>
              <a:rPr lang="en-US" b="1" dirty="0"/>
              <a:t>coprocessor</a:t>
            </a:r>
            <a:r>
              <a:rPr lang="en-US" dirty="0"/>
              <a:t> to the CPU. It performs computationally intensive tasks while the CPU handles the overall program logic and </a:t>
            </a:r>
            <a:r>
              <a:rPr lang="en-US" dirty="0" err="1"/>
              <a:t>coordination.The</a:t>
            </a:r>
            <a:r>
              <a:rPr lang="en-US" dirty="0"/>
              <a:t> CPU launches kernels that run on the GPU.</a:t>
            </a:r>
          </a:p>
          <a:p>
            <a:r>
              <a:rPr lang="en-US" dirty="0"/>
              <a:t>Since the host and device have separate memory spaces, data needs to be transferred between them. CUDA provides a set of API calls to manage this process:</a:t>
            </a:r>
          </a:p>
          <a:p>
            <a:pPr>
              <a:buFont typeface="+mj-lt"/>
              <a:buAutoNum type="arabicPeriod"/>
            </a:pPr>
            <a:r>
              <a:rPr lang="en-US" b="1" dirty="0"/>
              <a:t>Memory Allocation</a:t>
            </a:r>
            <a:r>
              <a:rPr lang="en-US" dirty="0"/>
              <a:t>:</a:t>
            </a:r>
          </a:p>
          <a:p>
            <a:pPr marL="742950" lvl="1" indent="-285750">
              <a:buFont typeface="+mj-lt"/>
              <a:buAutoNum type="arabicPeriod"/>
            </a:pPr>
            <a:r>
              <a:rPr lang="en-US" dirty="0"/>
              <a:t>On the </a:t>
            </a:r>
            <a:r>
              <a:rPr lang="en-US" b="1" dirty="0"/>
              <a:t>host</a:t>
            </a:r>
            <a:r>
              <a:rPr lang="en-US" dirty="0"/>
              <a:t>: Memory is allocated in the usual way using functions like malloc() or new in C/C++.</a:t>
            </a:r>
          </a:p>
          <a:p>
            <a:pPr marL="742950" lvl="1" indent="-285750">
              <a:buFont typeface="+mj-lt"/>
              <a:buAutoNum type="arabicPeriod"/>
            </a:pPr>
            <a:r>
              <a:rPr lang="en-US" dirty="0"/>
              <a:t>On the </a:t>
            </a:r>
            <a:r>
              <a:rPr lang="en-US" b="1" dirty="0"/>
              <a:t>device</a:t>
            </a:r>
            <a:r>
              <a:rPr lang="en-US" dirty="0"/>
              <a:t>: You must use the CUDA function </a:t>
            </a:r>
            <a:r>
              <a:rPr lang="en-US" dirty="0" err="1"/>
              <a:t>cudaMalloc</a:t>
            </a:r>
            <a:r>
              <a:rPr lang="en-US" dirty="0"/>
              <a:t>() to allocate memory on the GPU.</a:t>
            </a:r>
          </a:p>
          <a:p>
            <a:pPr marL="742950" lvl="1" indent="-285750">
              <a:buFont typeface="+mj-lt"/>
              <a:buAutoNum type="arabicPeriod"/>
            </a:pPr>
            <a:r>
              <a:rPr lang="en-US" dirty="0"/>
              <a:t>Just as you deallocate memory on the CPU using free() or delete, you must free memory on the GPU using </a:t>
            </a:r>
            <a:r>
              <a:rPr lang="en-US" dirty="0" err="1"/>
              <a:t>cudaFree</a:t>
            </a:r>
            <a:r>
              <a:rPr lang="en-US" dirty="0"/>
              <a:t>().</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47</a:t>
            </a:fld>
            <a:endParaRPr lang="en-IN" dirty="0"/>
          </a:p>
        </p:txBody>
      </p:sp>
    </p:spTree>
    <p:extLst>
      <p:ext uri="{BB962C8B-B14F-4D97-AF65-F5344CB8AC3E}">
        <p14:creationId xmlns:p14="http://schemas.microsoft.com/office/powerpoint/2010/main" val="1606479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KJBDI I+ Adv P 6 F 00"/>
              </a:rPr>
              <a:t>Function </a:t>
            </a:r>
            <a:r>
              <a:rPr lang="en-US" sz="1800" b="0" i="0" u="none" strike="noStrike" baseline="0" dirty="0" err="1">
                <a:solidFill>
                  <a:srgbClr val="000000"/>
                </a:solidFill>
                <a:latin typeface="KJBIG A+ Adv O Tc 8acc 91a"/>
              </a:rPr>
              <a:t>cudaMalloc</a:t>
            </a:r>
            <a:r>
              <a:rPr lang="en-US" sz="1800" b="0" i="0" u="none" strike="noStrike" baseline="0" dirty="0">
                <a:solidFill>
                  <a:srgbClr val="000000"/>
                </a:solidFill>
                <a:latin typeface="KJBIG A+ Adv O Tc 8acc 91a"/>
              </a:rPr>
              <a:t>() </a:t>
            </a:r>
            <a:r>
              <a:rPr lang="en-US" sz="1800" b="0" i="0" u="none" strike="noStrike" baseline="0" dirty="0">
                <a:solidFill>
                  <a:srgbClr val="000000"/>
                </a:solidFill>
                <a:latin typeface="KJBDI I+ Adv P 6 F 00"/>
              </a:rPr>
              <a:t>can be called from the host code to allocate a piece of device global memory for an object. </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54</a:t>
            </a:fld>
            <a:endParaRPr lang="en-IN" dirty="0"/>
          </a:p>
        </p:txBody>
      </p:sp>
    </p:spTree>
    <p:extLst>
      <p:ext uri="{BB962C8B-B14F-4D97-AF65-F5344CB8AC3E}">
        <p14:creationId xmlns:p14="http://schemas.microsoft.com/office/powerpoint/2010/main" val="3705213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KJBDI I+ Adv P 6 F 00"/>
              </a:rPr>
              <a:t>Function </a:t>
            </a:r>
            <a:r>
              <a:rPr lang="en-US" sz="1800" b="0" i="0" u="none" strike="noStrike" baseline="0" dirty="0" err="1">
                <a:solidFill>
                  <a:srgbClr val="000000"/>
                </a:solidFill>
                <a:latin typeface="KJBIG A+ Adv O Tc 8acc 91a"/>
              </a:rPr>
              <a:t>cudaMalloc</a:t>
            </a:r>
            <a:r>
              <a:rPr lang="en-US" sz="1800" b="0" i="0" u="none" strike="noStrike" baseline="0" dirty="0">
                <a:solidFill>
                  <a:srgbClr val="000000"/>
                </a:solidFill>
                <a:latin typeface="KJBIG A+ Adv O Tc 8acc 91a"/>
              </a:rPr>
              <a:t>() </a:t>
            </a:r>
            <a:r>
              <a:rPr lang="en-US" sz="1800" b="0" i="0" u="none" strike="noStrike" baseline="0" dirty="0">
                <a:solidFill>
                  <a:srgbClr val="000000"/>
                </a:solidFill>
                <a:latin typeface="KJBDI I+ Adv P 6 F 00"/>
              </a:rPr>
              <a:t>can be called from the host code to allocate a piece of device global memory for an object. </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58</a:t>
            </a:fld>
            <a:endParaRPr lang="en-IN" dirty="0"/>
          </a:p>
        </p:txBody>
      </p:sp>
    </p:spTree>
    <p:extLst>
      <p:ext uri="{BB962C8B-B14F-4D97-AF65-F5344CB8AC3E}">
        <p14:creationId xmlns:p14="http://schemas.microsoft.com/office/powerpoint/2010/main" val="35376710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KJBDI I+ Adv P 6 F 00"/>
              </a:rPr>
              <a:t>Function </a:t>
            </a:r>
            <a:r>
              <a:rPr lang="en-US" sz="1800" b="0" i="0" u="none" strike="noStrike" baseline="0" dirty="0" err="1">
                <a:solidFill>
                  <a:srgbClr val="000000"/>
                </a:solidFill>
                <a:latin typeface="KJBIG A+ Adv O Tc 8acc 91a"/>
              </a:rPr>
              <a:t>cudaMalloc</a:t>
            </a:r>
            <a:r>
              <a:rPr lang="en-US" sz="1800" b="0" i="0" u="none" strike="noStrike" baseline="0" dirty="0">
                <a:solidFill>
                  <a:srgbClr val="000000"/>
                </a:solidFill>
                <a:latin typeface="KJBIG A+ Adv O Tc 8acc 91a"/>
              </a:rPr>
              <a:t>() </a:t>
            </a:r>
            <a:r>
              <a:rPr lang="en-US" sz="1800" b="0" i="0" u="none" strike="noStrike" baseline="0" dirty="0">
                <a:solidFill>
                  <a:srgbClr val="000000"/>
                </a:solidFill>
                <a:latin typeface="KJBDI I+ Adv P 6 F 00"/>
              </a:rPr>
              <a:t>can be called from the host code to allocate a piece of device global memory for an object. </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59</a:t>
            </a:fld>
            <a:endParaRPr lang="en-IN" dirty="0"/>
          </a:p>
        </p:txBody>
      </p:sp>
    </p:spTree>
    <p:extLst>
      <p:ext uri="{BB962C8B-B14F-4D97-AF65-F5344CB8AC3E}">
        <p14:creationId xmlns:p14="http://schemas.microsoft.com/office/powerpoint/2010/main" val="14219334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KJBDI I+ Adv P 6 F 00"/>
              </a:rPr>
              <a:t>Function </a:t>
            </a:r>
            <a:r>
              <a:rPr lang="en-US" sz="1800" b="0" i="0" u="none" strike="noStrike" baseline="0" dirty="0" err="1">
                <a:solidFill>
                  <a:srgbClr val="000000"/>
                </a:solidFill>
                <a:latin typeface="KJBIG A+ Adv O Tc 8acc 91a"/>
              </a:rPr>
              <a:t>cudaMalloc</a:t>
            </a:r>
            <a:r>
              <a:rPr lang="en-US" sz="1800" b="0" i="0" u="none" strike="noStrike" baseline="0" dirty="0">
                <a:solidFill>
                  <a:srgbClr val="000000"/>
                </a:solidFill>
                <a:latin typeface="KJBIG A+ Adv O Tc 8acc 91a"/>
              </a:rPr>
              <a:t>() </a:t>
            </a:r>
            <a:r>
              <a:rPr lang="en-US" sz="1800" b="0" i="0" u="none" strike="noStrike" baseline="0" dirty="0">
                <a:solidFill>
                  <a:srgbClr val="000000"/>
                </a:solidFill>
                <a:latin typeface="KJBDI I+ Adv P 6 F 00"/>
              </a:rPr>
              <a:t>can be called from the host code to allocate a piece of device global memory for an object. </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60</a:t>
            </a:fld>
            <a:endParaRPr lang="en-IN" dirty="0"/>
          </a:p>
        </p:txBody>
      </p:sp>
    </p:spTree>
    <p:extLst>
      <p:ext uri="{BB962C8B-B14F-4D97-AF65-F5344CB8AC3E}">
        <p14:creationId xmlns:p14="http://schemas.microsoft.com/office/powerpoint/2010/main" val="4962857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KJBDI I+ Adv P 6 F 00"/>
              </a:rPr>
              <a:t>Function </a:t>
            </a:r>
            <a:r>
              <a:rPr lang="en-US" sz="1800" b="0" i="0" u="none" strike="noStrike" baseline="0" dirty="0" err="1">
                <a:solidFill>
                  <a:srgbClr val="000000"/>
                </a:solidFill>
                <a:latin typeface="KJBIG A+ Adv O Tc 8acc 91a"/>
              </a:rPr>
              <a:t>cudaMalloc</a:t>
            </a:r>
            <a:r>
              <a:rPr lang="en-US" sz="1800" b="0" i="0" u="none" strike="noStrike" baseline="0" dirty="0">
                <a:solidFill>
                  <a:srgbClr val="000000"/>
                </a:solidFill>
                <a:latin typeface="KJBIG A+ Adv O Tc 8acc 91a"/>
              </a:rPr>
              <a:t>() </a:t>
            </a:r>
            <a:r>
              <a:rPr lang="en-US" sz="1800" b="0" i="0" u="none" strike="noStrike" baseline="0" dirty="0">
                <a:solidFill>
                  <a:srgbClr val="000000"/>
                </a:solidFill>
                <a:latin typeface="KJBDI I+ Adv P 6 F 00"/>
              </a:rPr>
              <a:t>can be called from the host code to allocate a piece of device global memory for an object. </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61</a:t>
            </a:fld>
            <a:endParaRPr lang="en-IN" dirty="0"/>
          </a:p>
        </p:txBody>
      </p:sp>
    </p:spTree>
    <p:extLst>
      <p:ext uri="{BB962C8B-B14F-4D97-AF65-F5344CB8AC3E}">
        <p14:creationId xmlns:p14="http://schemas.microsoft.com/office/powerpoint/2010/main" val="22108625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KJBDI I+ Adv P 6 F 00"/>
              </a:rPr>
              <a:t>Function </a:t>
            </a:r>
            <a:r>
              <a:rPr lang="en-US" sz="1800" b="0" i="0" u="none" strike="noStrike" baseline="0" dirty="0" err="1">
                <a:solidFill>
                  <a:srgbClr val="000000"/>
                </a:solidFill>
                <a:latin typeface="KJBIG A+ Adv O Tc 8acc 91a"/>
              </a:rPr>
              <a:t>cudaMalloc</a:t>
            </a:r>
            <a:r>
              <a:rPr lang="en-US" sz="1800" b="0" i="0" u="none" strike="noStrike" baseline="0" dirty="0">
                <a:solidFill>
                  <a:srgbClr val="000000"/>
                </a:solidFill>
                <a:latin typeface="KJBIG A+ Adv O Tc 8acc 91a"/>
              </a:rPr>
              <a:t>() </a:t>
            </a:r>
            <a:r>
              <a:rPr lang="en-US" sz="1800" b="0" i="0" u="none" strike="noStrike" baseline="0" dirty="0">
                <a:solidFill>
                  <a:srgbClr val="000000"/>
                </a:solidFill>
                <a:latin typeface="KJBDI I+ Adv P 6 F 00"/>
              </a:rPr>
              <a:t>can be called from the host code to allocate a piece of device global memory for an object. </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62</a:t>
            </a:fld>
            <a:endParaRPr lang="en-IN" dirty="0"/>
          </a:p>
        </p:txBody>
      </p:sp>
    </p:spTree>
    <p:extLst>
      <p:ext uri="{BB962C8B-B14F-4D97-AF65-F5344CB8AC3E}">
        <p14:creationId xmlns:p14="http://schemas.microsoft.com/office/powerpoint/2010/main" val="32529686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KJBDI I+ Adv P 6 F 00"/>
              </a:rPr>
              <a:t>Function </a:t>
            </a:r>
            <a:r>
              <a:rPr lang="en-US" sz="1800" b="0" i="0" u="none" strike="noStrike" baseline="0" dirty="0" err="1">
                <a:solidFill>
                  <a:srgbClr val="000000"/>
                </a:solidFill>
                <a:latin typeface="KJBIG A+ Adv O Tc 8acc 91a"/>
              </a:rPr>
              <a:t>cudaMalloc</a:t>
            </a:r>
            <a:r>
              <a:rPr lang="en-US" sz="1800" b="0" i="0" u="none" strike="noStrike" baseline="0" dirty="0">
                <a:solidFill>
                  <a:srgbClr val="000000"/>
                </a:solidFill>
                <a:latin typeface="KJBIG A+ Adv O Tc 8acc 91a"/>
              </a:rPr>
              <a:t>() </a:t>
            </a:r>
            <a:r>
              <a:rPr lang="en-US" sz="1800" b="0" i="0" u="none" strike="noStrike" baseline="0" dirty="0">
                <a:solidFill>
                  <a:srgbClr val="000000"/>
                </a:solidFill>
                <a:latin typeface="KJBDI I+ Adv P 6 F 00"/>
              </a:rPr>
              <a:t>can be called from the host code to allocate a piece of device global memory for an object. </a:t>
            </a:r>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63</a:t>
            </a:fld>
            <a:endParaRPr lang="en-IN" dirty="0"/>
          </a:p>
        </p:txBody>
      </p:sp>
    </p:spTree>
    <p:extLst>
      <p:ext uri="{BB962C8B-B14F-4D97-AF65-F5344CB8AC3E}">
        <p14:creationId xmlns:p14="http://schemas.microsoft.com/office/powerpoint/2010/main" val="3128621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sz="1800" dirty="0"/>
              <a:t>However, it is the responsibility of the programmer not to dereference the pointer returned by </a:t>
            </a:r>
            <a:r>
              <a:rPr lang="en-US" sz="1800" dirty="0" err="1"/>
              <a:t>cudaMalloc</a:t>
            </a:r>
            <a:r>
              <a:rPr lang="en-US" sz="1800" dirty="0"/>
              <a:t>() from code that executes on the host</a:t>
            </a:r>
          </a:p>
          <a:p>
            <a:r>
              <a:rPr lang="en-US" sz="1800" dirty="0"/>
              <a:t>Host code may pass this pointer around, perform arithmetic on it, or even cast it to a different type. But you cannot use it to read or write from memory</a:t>
            </a:r>
            <a:endParaRPr lang="en-IN" sz="1800" dirty="0"/>
          </a:p>
        </p:txBody>
      </p:sp>
      <p:sp>
        <p:nvSpPr>
          <p:cNvPr id="4" name="Slide Number Placeholder 3"/>
          <p:cNvSpPr>
            <a:spLocks noGrp="1"/>
          </p:cNvSpPr>
          <p:nvPr>
            <p:ph type="sldNum" sz="quarter" idx="5"/>
          </p:nvPr>
        </p:nvSpPr>
        <p:spPr/>
        <p:txBody>
          <a:bodyPr/>
          <a:lstStyle/>
          <a:p>
            <a:fld id="{8E691F07-198D-453F-B45A-5EC0FDF958A2}" type="slidenum">
              <a:rPr lang="en-IN" smtClean="0"/>
              <a:t>65</a:t>
            </a:fld>
            <a:endParaRPr lang="en-IN"/>
          </a:p>
        </p:txBody>
      </p:sp>
    </p:spTree>
    <p:extLst>
      <p:ext uri="{BB962C8B-B14F-4D97-AF65-F5344CB8AC3E}">
        <p14:creationId xmlns:p14="http://schemas.microsoft.com/office/powerpoint/2010/main" val="1163758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691F07-198D-453F-B45A-5EC0FDF958A2}" type="slidenum">
              <a:rPr lang="en-IN" smtClean="0"/>
              <a:t>5</a:t>
            </a:fld>
            <a:endParaRPr lang="en-IN" dirty="0"/>
          </a:p>
        </p:txBody>
      </p:sp>
    </p:spTree>
    <p:extLst>
      <p:ext uri="{BB962C8B-B14F-4D97-AF65-F5344CB8AC3E}">
        <p14:creationId xmlns:p14="http://schemas.microsoft.com/office/powerpoint/2010/main" val="1259085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One of the key reasons why GPUs excel at parallel computing is their architecture, which devotes more transistors to data processing rather than to data caching or complex flow control. This architectural choice makes GPUs particularly powerful for tasks that require processing large amounts of data in parallel.“</a:t>
            </a:r>
          </a:p>
          <a:p>
            <a:endParaRPr lang="en-US" dirty="0"/>
          </a:p>
          <a:p>
            <a:r>
              <a:rPr lang="en-US" dirty="0"/>
              <a:t>When a thread running on a GPU needs to access data from memory, it might encounter a delay while waiting for that data to be fetched. Instead of stalling the entire GPU while waiting, the GPU can quickly "switch out" that thread and "switch in" another thread that is ready to continue computing.</a:t>
            </a:r>
          </a:p>
          <a:p>
            <a:endParaRPr lang="en-US" dirty="0"/>
          </a:p>
        </p:txBody>
      </p:sp>
      <p:sp>
        <p:nvSpPr>
          <p:cNvPr id="4" name="Slide Number Placeholder 3"/>
          <p:cNvSpPr>
            <a:spLocks noGrp="1"/>
          </p:cNvSpPr>
          <p:nvPr>
            <p:ph type="sldNum" sz="quarter" idx="10"/>
          </p:nvPr>
        </p:nvSpPr>
        <p:spPr/>
        <p:txBody>
          <a:bodyPr/>
          <a:lstStyle/>
          <a:p>
            <a:fld id="{8E691F07-198D-453F-B45A-5EC0FDF958A2}" type="slidenum">
              <a:rPr lang="en-IN" smtClean="0"/>
              <a:t>6</a:t>
            </a:fld>
            <a:endParaRPr lang="en-IN" dirty="0"/>
          </a:p>
        </p:txBody>
      </p:sp>
    </p:spTree>
    <p:extLst>
      <p:ext uri="{BB962C8B-B14F-4D97-AF65-F5344CB8AC3E}">
        <p14:creationId xmlns:p14="http://schemas.microsoft.com/office/powerpoint/2010/main" val="14985445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Unlike the CPU, the GPU devotes the majority of its chip area to these cores, which allows it to handle thousands of threads in parallel.</a:t>
            </a:r>
          </a:p>
          <a:p>
            <a:endParaRPr lang="en-US" dirty="0"/>
          </a:p>
          <a:p>
            <a:r>
              <a:rPr lang="en-US" dirty="0"/>
              <a:t>The GPU's control logic is minimized compared to the CPU. This reflects its specialization in parallel processing rather than handling complex control tasks.</a:t>
            </a:r>
            <a:endParaRPr lang="en-IN" dirty="0"/>
          </a:p>
        </p:txBody>
      </p:sp>
      <p:sp>
        <p:nvSpPr>
          <p:cNvPr id="4" name="Slide Number Placeholder 3"/>
          <p:cNvSpPr>
            <a:spLocks noGrp="1"/>
          </p:cNvSpPr>
          <p:nvPr>
            <p:ph type="sldNum" sz="quarter" idx="10"/>
          </p:nvPr>
        </p:nvSpPr>
        <p:spPr/>
        <p:txBody>
          <a:bodyPr/>
          <a:lstStyle/>
          <a:p>
            <a:fld id="{8E691F07-198D-453F-B45A-5EC0FDF958A2}" type="slidenum">
              <a:rPr lang="en-IN" smtClean="0"/>
              <a:t>7</a:t>
            </a:fld>
            <a:endParaRPr lang="en-IN" dirty="0"/>
          </a:p>
        </p:txBody>
      </p:sp>
    </p:spTree>
    <p:extLst>
      <p:ext uri="{BB962C8B-B14F-4D97-AF65-F5344CB8AC3E}">
        <p14:creationId xmlns:p14="http://schemas.microsoft.com/office/powerpoint/2010/main" val="3141226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dirty="0"/>
              <a:t>In today's computing landscape, mainstream processors are increasingly built as parallel systems. This includes both </a:t>
            </a:r>
            <a:r>
              <a:rPr lang="en-US" b="1" dirty="0"/>
              <a:t>multicore CPUs</a:t>
            </a:r>
            <a:r>
              <a:rPr lang="en-US" dirty="0"/>
              <a:t> and </a:t>
            </a:r>
            <a:r>
              <a:rPr lang="en-US" b="1" dirty="0"/>
              <a:t>manycore GPUs</a:t>
            </a:r>
            <a:r>
              <a:rPr lang="en-US" dirty="0"/>
              <a:t>. The main challenge facing developers is how to write software that can effectively scale its parallelism to utilize the growing number of processor cores. </a:t>
            </a:r>
            <a:r>
              <a:rPr lang="en-US" b="1" dirty="0"/>
              <a:t>CUDA (Compute Unified Device Architecture)</a:t>
            </a:r>
            <a:r>
              <a:rPr lang="en-US" dirty="0"/>
              <a:t>, developed by NVIDIA, provides a solution to this challenge by offering a parallel programming model specifically designed for GPUs.</a:t>
            </a:r>
          </a:p>
          <a:p>
            <a:endParaRPr lang="en-US" dirty="0"/>
          </a:p>
          <a:p>
            <a:r>
              <a:rPr lang="en-US" dirty="0"/>
              <a:t>Today’s mainstream processors often include multiple cores to handle parallel processing. These includes multicore CPUs and manycore GPUs</a:t>
            </a:r>
          </a:p>
          <a:p>
            <a:r>
              <a:rPr lang="en-US" b="1" dirty="0"/>
              <a:t>Multicore CPUs:</a:t>
            </a:r>
            <a:r>
              <a:rPr lang="en-US" dirty="0"/>
              <a:t> These have multiple cores (like dual-core, quad-core, octa-core) that can execute multiple threads or tasks at the same time. </a:t>
            </a:r>
            <a:r>
              <a:rPr lang="en-US" b="1" dirty="0"/>
              <a:t>Manycore GPUs:</a:t>
            </a:r>
            <a:r>
              <a:rPr lang="en-US" dirty="0"/>
              <a:t> Graphics Processing Units (GPUs) designed for handling large-scale parallel tasks. They contain hundreds or even thousands of smaller cores optimized for simultaneous processing.</a:t>
            </a:r>
          </a:p>
          <a:p>
            <a:endParaRPr lang="en-US" dirty="0"/>
          </a:p>
          <a:p>
            <a:r>
              <a:rPr lang="en-US" dirty="0"/>
              <a:t>With the increasing number of cores in processors, developers face the challenge of writing software that can efficiently use this parallelism. The goal is to scale software so that it can effectively utilize the growing number of cores to improve performance.</a:t>
            </a:r>
          </a:p>
          <a:p>
            <a:endParaRPr lang="en-US" dirty="0"/>
          </a:p>
          <a:p>
            <a:r>
              <a:rPr lang="en-US" dirty="0"/>
              <a:t>CUDA, developed by NVIDIA, is a parallel computing platform and programming model specifically designed for GPUs</a:t>
            </a:r>
          </a:p>
        </p:txBody>
      </p:sp>
      <p:sp>
        <p:nvSpPr>
          <p:cNvPr id="4" name="Slide Number Placeholder 3"/>
          <p:cNvSpPr>
            <a:spLocks noGrp="1"/>
          </p:cNvSpPr>
          <p:nvPr>
            <p:ph type="sldNum" sz="quarter" idx="5"/>
          </p:nvPr>
        </p:nvSpPr>
        <p:spPr/>
        <p:txBody>
          <a:bodyPr/>
          <a:lstStyle/>
          <a:p>
            <a:fld id="{8E691F07-198D-453F-B45A-5EC0FDF958A2}" type="slidenum">
              <a:rPr lang="en-IN" smtClean="0"/>
              <a:t>8</a:t>
            </a:fld>
            <a:endParaRPr lang="en-IN" dirty="0"/>
          </a:p>
        </p:txBody>
      </p:sp>
    </p:spTree>
    <p:extLst>
      <p:ext uri="{BB962C8B-B14F-4D97-AF65-F5344CB8AC3E}">
        <p14:creationId xmlns:p14="http://schemas.microsoft.com/office/powerpoint/2010/main" val="1611562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a:p>
            <a:r>
              <a:rPr lang="en-US" dirty="0"/>
              <a:t>CUDA organizes threads into a hierarchical structure to efficiently manage parallel execution</a:t>
            </a:r>
          </a:p>
          <a:p>
            <a:endParaRPr lang="en-US" dirty="0"/>
          </a:p>
          <a:p>
            <a:r>
              <a:rPr lang="en-US" b="1" dirty="0"/>
              <a:t>Threads:</a:t>
            </a:r>
            <a:r>
              <a:rPr lang="en-US" dirty="0"/>
              <a:t> The smallest unit of execution in CUDA. Each thread executes a copy of the kernel function. A kernel is a function that is executed on the GPU rather than the CPU. This function is designed to run many times in parallel.</a:t>
            </a:r>
          </a:p>
          <a:p>
            <a:r>
              <a:rPr lang="en-US" dirty="0"/>
              <a:t>When you call a kernel, it runs many times simultaneously. Each of these runs is called a "thread," and all these threads work together to complete a task more quickly.</a:t>
            </a:r>
          </a:p>
          <a:p>
            <a:pPr>
              <a:buFont typeface="+mj-lt"/>
              <a:buAutoNum type="arabicPeriod"/>
            </a:pPr>
            <a:endParaRPr lang="en-US" dirty="0"/>
          </a:p>
          <a:p>
            <a:pPr marL="742950" lvl="1" indent="-285750">
              <a:buFont typeface="+mj-lt"/>
              <a:buAutoNum type="arabicPeriod"/>
            </a:pPr>
            <a:r>
              <a:rPr lang="en-US" dirty="0"/>
              <a:t>Suppose you want to add two large arrays of numbers. Instead of adding them one element at a time on the CPU, you can write a kernel that adds corresponding elements of the arrays in parallel. Each thread in the GPU can handle adding one pair of elements.</a:t>
            </a:r>
          </a:p>
          <a:p>
            <a:r>
              <a:rPr lang="en-US" dirty="0"/>
              <a:t>CUDA organizes threads into a hierarchy, which allows for scalable parallel execution:</a:t>
            </a:r>
          </a:p>
          <a:p>
            <a:pPr>
              <a:buFont typeface="Arial" panose="020B0604020202020204" pitchFamily="34" charset="0"/>
              <a:buChar char="•"/>
            </a:pPr>
            <a:r>
              <a:rPr lang="en-US" b="1" dirty="0"/>
              <a:t>Threads:</a:t>
            </a:r>
            <a:r>
              <a:rPr lang="en-US" dirty="0"/>
              <a:t> The smallest unit of execution.</a:t>
            </a:r>
          </a:p>
          <a:p>
            <a:pPr>
              <a:buFont typeface="Arial" panose="020B0604020202020204" pitchFamily="34" charset="0"/>
              <a:buChar char="•"/>
            </a:pPr>
            <a:r>
              <a:rPr lang="en-US" b="1" dirty="0"/>
              <a:t>Thread Blocks:</a:t>
            </a:r>
            <a:r>
              <a:rPr lang="en-US" dirty="0"/>
              <a:t> A group of threads that can cooperate among themselves by sharing data through shared memory and can synchronize their execution to coordinate with each other.</a:t>
            </a:r>
          </a:p>
          <a:p>
            <a:pPr>
              <a:buFont typeface="Arial" panose="020B0604020202020204" pitchFamily="34" charset="0"/>
              <a:buChar char="•"/>
            </a:pPr>
            <a:r>
              <a:rPr lang="en-US" b="1" dirty="0"/>
              <a:t>Grid of Thread Blocks:</a:t>
            </a:r>
            <a:r>
              <a:rPr lang="en-US" dirty="0"/>
              <a:t> Multiple thread blocks that can execute independently and in parallel across different cores of the GPU.</a:t>
            </a:r>
          </a:p>
          <a:p>
            <a:pPr marL="457200" lvl="1" indent="0">
              <a:buFont typeface="+mj-lt"/>
              <a:buNone/>
            </a:pPr>
            <a:endParaRPr lang="en-US" dirty="0"/>
          </a:p>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9</a:t>
            </a:fld>
            <a:endParaRPr lang="en-IN" dirty="0"/>
          </a:p>
        </p:txBody>
      </p:sp>
    </p:spTree>
    <p:extLst>
      <p:ext uri="{BB962C8B-B14F-4D97-AF65-F5344CB8AC3E}">
        <p14:creationId xmlns:p14="http://schemas.microsoft.com/office/powerpoint/2010/main" val="3168033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13</a:t>
            </a:fld>
            <a:endParaRPr lang="en-IN" dirty="0"/>
          </a:p>
        </p:txBody>
      </p:sp>
    </p:spTree>
    <p:extLst>
      <p:ext uri="{BB962C8B-B14F-4D97-AF65-F5344CB8AC3E}">
        <p14:creationId xmlns:p14="http://schemas.microsoft.com/office/powerpoint/2010/main" val="4003012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the PCI is the port where you physically connect your GPU into your motherboard.</a:t>
            </a:r>
          </a:p>
          <a:p>
            <a:r>
              <a:rPr lang="en-US" b="0" i="0" dirty="0">
                <a:solidFill>
                  <a:srgbClr val="242424"/>
                </a:solidFill>
                <a:effectLst/>
                <a:latin typeface="source-serif-pro"/>
              </a:rPr>
              <a:t>the CPU is usually referred as the Host and the GPU is referred as the device. The GPU and CPU actually DO NOT share the same memory. Therefore if you want to do computation on the GPU, you have to first copy the variables and placeholders from the CPU memory into the GPU memory. </a:t>
            </a:r>
            <a:endParaRPr lang="en-US" b="0" i="0" dirty="0">
              <a:solidFill>
                <a:srgbClr val="555555"/>
              </a:solidFill>
              <a:effectLst/>
              <a:latin typeface="Bitter"/>
            </a:endParaRPr>
          </a:p>
          <a:p>
            <a:r>
              <a:rPr lang="en-US" b="0" i="0" dirty="0">
                <a:solidFill>
                  <a:srgbClr val="555555"/>
                </a:solidFill>
                <a:effectLst/>
                <a:latin typeface="Bitter"/>
              </a:rPr>
              <a:t>GPU does not have access to main memory and hence data has to be copied from CPU to GPU memory which is always done by the CPU.</a:t>
            </a:r>
            <a:endParaRPr lang="en-US" dirty="0"/>
          </a:p>
        </p:txBody>
      </p:sp>
      <p:sp>
        <p:nvSpPr>
          <p:cNvPr id="4" name="Slide Number Placeholder 3"/>
          <p:cNvSpPr>
            <a:spLocks noGrp="1"/>
          </p:cNvSpPr>
          <p:nvPr>
            <p:ph type="sldNum" sz="quarter" idx="5"/>
          </p:nvPr>
        </p:nvSpPr>
        <p:spPr/>
        <p:txBody>
          <a:bodyPr/>
          <a:lstStyle/>
          <a:p>
            <a:fld id="{8E691F07-198D-453F-B45A-5EC0FDF958A2}" type="slidenum">
              <a:rPr lang="en-IN" smtClean="0"/>
              <a:t>15</a:t>
            </a:fld>
            <a:endParaRPr lang="en-IN" dirty="0"/>
          </a:p>
        </p:txBody>
      </p:sp>
    </p:spTree>
    <p:extLst>
      <p:ext uri="{BB962C8B-B14F-4D97-AF65-F5344CB8AC3E}">
        <p14:creationId xmlns:p14="http://schemas.microsoft.com/office/powerpoint/2010/main" val="869063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122363"/>
            <a:ext cx="10287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714500" y="3602038"/>
            <a:ext cx="10287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789449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119305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15512" y="365125"/>
            <a:ext cx="2957513"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42975" y="365125"/>
            <a:ext cx="8701088"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909360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3099505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5831" y="1709739"/>
            <a:ext cx="1183005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935831" y="4589464"/>
            <a:ext cx="1183005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287319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2975"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943725" y="1825625"/>
            <a:ext cx="58293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3727104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44762" y="365126"/>
            <a:ext cx="1183005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44762" y="1681163"/>
            <a:ext cx="580251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4762" y="2505075"/>
            <a:ext cx="580251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943725" y="1681163"/>
            <a:ext cx="58310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43725" y="2505075"/>
            <a:ext cx="58310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3221613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4337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4932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457200"/>
            <a:ext cx="442376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831087" y="987426"/>
            <a:ext cx="69437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44762" y="2057400"/>
            <a:ext cx="4423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2579403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44762" y="457200"/>
            <a:ext cx="442376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831087" y="987426"/>
            <a:ext cx="694372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44762" y="2057400"/>
            <a:ext cx="4423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470A0F-394F-4997-AFC1-24D6847A8AD1}" type="datetimeFigureOut">
              <a:rPr lang="en-IN" smtClean="0"/>
              <a:t>17-09-2024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6CF74C7-DAC4-4261-A9F7-C6D755D97730}" type="slidenum">
              <a:rPr lang="en-IN" smtClean="0"/>
              <a:t>‹#›</a:t>
            </a:fld>
            <a:endParaRPr lang="en-IN" dirty="0"/>
          </a:p>
        </p:txBody>
      </p:sp>
    </p:spTree>
    <p:extLst>
      <p:ext uri="{BB962C8B-B14F-4D97-AF65-F5344CB8AC3E}">
        <p14:creationId xmlns:p14="http://schemas.microsoft.com/office/powerpoint/2010/main" val="153543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2975" y="365126"/>
            <a:ext cx="1183005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42975" y="1825625"/>
            <a:ext cx="118300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42975" y="6356351"/>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470A0F-394F-4997-AFC1-24D6847A8AD1}" type="datetimeFigureOut">
              <a:rPr lang="en-IN" smtClean="0"/>
              <a:t>17-09-2024</a:t>
            </a:fld>
            <a:endParaRPr lang="en-IN" dirty="0"/>
          </a:p>
        </p:txBody>
      </p:sp>
      <p:sp>
        <p:nvSpPr>
          <p:cNvPr id="5" name="Footer Placeholder 4"/>
          <p:cNvSpPr>
            <a:spLocks noGrp="1"/>
          </p:cNvSpPr>
          <p:nvPr>
            <p:ph type="ftr" sz="quarter" idx="3"/>
          </p:nvPr>
        </p:nvSpPr>
        <p:spPr>
          <a:xfrm>
            <a:off x="4543425" y="6356351"/>
            <a:ext cx="462915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9686925" y="6356351"/>
            <a:ext cx="30861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F74C7-DAC4-4261-A9F7-C6D755D97730}" type="slidenum">
              <a:rPr lang="en-IN" smtClean="0"/>
              <a:t>‹#›</a:t>
            </a:fld>
            <a:endParaRPr lang="en-IN" dirty="0"/>
          </a:p>
        </p:txBody>
      </p:sp>
    </p:spTree>
    <p:extLst>
      <p:ext uri="{BB962C8B-B14F-4D97-AF65-F5344CB8AC3E}">
        <p14:creationId xmlns:p14="http://schemas.microsoft.com/office/powerpoint/2010/main" val="1364149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5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800ED-3F48-71EC-9234-89A1621E74E4}"/>
              </a:ext>
            </a:extLst>
          </p:cNvPr>
          <p:cNvSpPr>
            <a:spLocks noGrp="1"/>
          </p:cNvSpPr>
          <p:nvPr>
            <p:ph type="ctrTitle"/>
          </p:nvPr>
        </p:nvSpPr>
        <p:spPr>
          <a:xfrm>
            <a:off x="2285999" y="338591"/>
            <a:ext cx="9144000" cy="2387600"/>
          </a:xfrm>
        </p:spPr>
        <p:txBody>
          <a:bodyPr/>
          <a:lstStyle/>
          <a:p>
            <a:r>
              <a:rPr lang="en-IN" b="1" dirty="0">
                <a:solidFill>
                  <a:srgbClr val="0070C0"/>
                </a:solidFill>
              </a:rPr>
              <a:t>CUDA-Introduction</a:t>
            </a:r>
          </a:p>
        </p:txBody>
      </p:sp>
      <p:sp>
        <p:nvSpPr>
          <p:cNvPr id="4" name="Rectangle 3">
            <a:extLst>
              <a:ext uri="{FF2B5EF4-FFF2-40B4-BE49-F238E27FC236}">
                <a16:creationId xmlns:a16="http://schemas.microsoft.com/office/drawing/2014/main" id="{F3A1047A-FBF8-E9DC-8E1A-E1AF219CEA82}"/>
              </a:ext>
            </a:extLst>
          </p:cNvPr>
          <p:cNvSpPr>
            <a:spLocks noChangeArrowheads="1"/>
          </p:cNvSpPr>
          <p:nvPr/>
        </p:nvSpPr>
        <p:spPr bwMode="auto">
          <a:xfrm>
            <a:off x="2922588" y="4273782"/>
            <a:ext cx="78708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9pPr>
          </a:lstStyle>
          <a:p>
            <a:pPr algn="ctr" eaLnBrk="1" hangingPunct="1"/>
            <a:r>
              <a:rPr lang="en-US" altLang="en-US" sz="1800" dirty="0">
                <a:solidFill>
                  <a:srgbClr val="C00000"/>
                </a:solidFill>
                <a:latin typeface="Eras Demi ITC" panose="020B0805030504020804" pitchFamily="34" charset="0"/>
              </a:rPr>
              <a:t>By</a:t>
            </a:r>
          </a:p>
          <a:p>
            <a:pPr algn="ctr" eaLnBrk="1" hangingPunct="1"/>
            <a:r>
              <a:rPr lang="en-US" sz="1800" b="1" dirty="0">
                <a:solidFill>
                  <a:srgbClr val="0070C0"/>
                </a:solidFill>
              </a:rPr>
              <a:t>Dr. Sandhya Parasnath Dubey and Dr. Manisha​ </a:t>
            </a:r>
          </a:p>
          <a:p>
            <a:pPr algn="ctr" eaLnBrk="1" hangingPunct="1"/>
            <a:r>
              <a:rPr lang="en-US" altLang="en-US" sz="1700" dirty="0">
                <a:solidFill>
                  <a:srgbClr val="C00000"/>
                </a:solidFill>
                <a:latin typeface="Eras Demi ITC" panose="020B0805030504020804" pitchFamily="34" charset="0"/>
              </a:rPr>
              <a:t>Assistant Professor</a:t>
            </a:r>
          </a:p>
          <a:p>
            <a:pPr algn="ctr" eaLnBrk="1" hangingPunct="1"/>
            <a:r>
              <a:rPr lang="en-US" altLang="en-US" sz="1700" dirty="0">
                <a:solidFill>
                  <a:srgbClr val="C00000"/>
                </a:solidFill>
                <a:latin typeface="Eras Demi ITC" panose="020B0805030504020804" pitchFamily="34" charset="0"/>
              </a:rPr>
              <a:t>Department of Data Science and Computer Applications - MIT, </a:t>
            </a:r>
          </a:p>
          <a:p>
            <a:pPr algn="ctr" eaLnBrk="1" hangingPunct="1"/>
            <a:r>
              <a:rPr lang="en-US" altLang="en-US" sz="1700" dirty="0">
                <a:solidFill>
                  <a:srgbClr val="C00000"/>
                </a:solidFill>
                <a:latin typeface="Eras Demi ITC" panose="020B0805030504020804" pitchFamily="34" charset="0"/>
              </a:rPr>
              <a:t>Manipal Academy of Higher Education, Manipal-576104, Karnataka, India.</a:t>
            </a:r>
          </a:p>
          <a:p>
            <a:pPr algn="ctr" eaLnBrk="1" hangingPunct="1"/>
            <a:r>
              <a:rPr lang="en-US" altLang="en-US" sz="1700" dirty="0">
                <a:solidFill>
                  <a:srgbClr val="C00000"/>
                </a:solidFill>
                <a:latin typeface="Eras Demi ITC" panose="020B0805030504020804" pitchFamily="34" charset="0"/>
              </a:rPr>
              <a:t>Email: sandhya.dubey@manipal.edu; manisha.mit@manipal.edu</a:t>
            </a:r>
          </a:p>
          <a:p>
            <a:pPr algn="ctr" eaLnBrk="1" hangingPunct="1"/>
            <a:endParaRPr lang="en-US" altLang="en-US" sz="1600" b="1" dirty="0">
              <a:solidFill>
                <a:srgbClr val="C00000"/>
              </a:solidFill>
              <a:latin typeface="Eras Demi ITC" panose="020B0805030504020804" pitchFamily="34" charset="0"/>
            </a:endParaRPr>
          </a:p>
        </p:txBody>
      </p:sp>
    </p:spTree>
    <p:extLst>
      <p:ext uri="{BB962C8B-B14F-4D97-AF65-F5344CB8AC3E}">
        <p14:creationId xmlns:p14="http://schemas.microsoft.com/office/powerpoint/2010/main" val="349259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1CBB0-61B1-D30D-47AF-BF4D589182FC}"/>
              </a:ext>
            </a:extLst>
          </p:cNvPr>
          <p:cNvSpPr>
            <a:spLocks noGrp="1"/>
          </p:cNvSpPr>
          <p:nvPr>
            <p:ph type="title"/>
          </p:nvPr>
        </p:nvSpPr>
        <p:spPr/>
        <p:txBody>
          <a:bodyPr/>
          <a:lstStyle/>
          <a:p>
            <a:r>
              <a:rPr lang="en-IN" dirty="0"/>
              <a:t>A Scalable Programming Model</a:t>
            </a:r>
          </a:p>
        </p:txBody>
      </p:sp>
      <p:sp>
        <p:nvSpPr>
          <p:cNvPr id="3" name="Content Placeholder 2">
            <a:extLst>
              <a:ext uri="{FF2B5EF4-FFF2-40B4-BE49-F238E27FC236}">
                <a16:creationId xmlns:a16="http://schemas.microsoft.com/office/drawing/2014/main" id="{A38DB9C7-0038-1D04-1A35-B2EA1EF09AFD}"/>
              </a:ext>
            </a:extLst>
          </p:cNvPr>
          <p:cNvSpPr>
            <a:spLocks noGrp="1"/>
          </p:cNvSpPr>
          <p:nvPr>
            <p:ph idx="1"/>
          </p:nvPr>
        </p:nvSpPr>
        <p:spPr>
          <a:xfrm>
            <a:off x="1600200" y="1825625"/>
            <a:ext cx="10879183" cy="4667250"/>
          </a:xfrm>
        </p:spPr>
        <p:txBody>
          <a:bodyPr>
            <a:normAutofit fontScale="85000" lnSpcReduction="20000"/>
          </a:bodyPr>
          <a:lstStyle/>
          <a:p>
            <a:pPr algn="just">
              <a:lnSpc>
                <a:spcPct val="110000"/>
              </a:lnSpc>
            </a:pPr>
            <a:r>
              <a:rPr lang="en-US" dirty="0"/>
              <a:t>CUDA guides the programmer to partition the problem into coarse sub-problems that can be solved independently in parallel by blocks of threads.</a:t>
            </a:r>
          </a:p>
          <a:p>
            <a:pPr algn="just">
              <a:lnSpc>
                <a:spcPct val="110000"/>
              </a:lnSpc>
            </a:pPr>
            <a:r>
              <a:rPr lang="en-US" dirty="0"/>
              <a:t>Each sub-problem is further divided into smaller tasks that are solved cooperatively by all threads within a block.</a:t>
            </a:r>
          </a:p>
          <a:p>
            <a:pPr algn="just">
              <a:lnSpc>
                <a:spcPct val="110000"/>
              </a:lnSpc>
            </a:pPr>
            <a:r>
              <a:rPr lang="en-US" dirty="0"/>
              <a:t>Each block of threads can be scheduled on any of the available multiprocessors within a GPU.</a:t>
            </a:r>
          </a:p>
          <a:p>
            <a:pPr algn="just">
              <a:lnSpc>
                <a:spcPct val="110000"/>
              </a:lnSpc>
            </a:pPr>
            <a:r>
              <a:rPr lang="en-US" dirty="0"/>
              <a:t>Blocks may be executed in any order, concurrently (at the same time) or sequentially (one after another), depending on the GPU's resources. </a:t>
            </a:r>
          </a:p>
          <a:p>
            <a:pPr algn="just">
              <a:lnSpc>
                <a:spcPct val="110000"/>
              </a:lnSpc>
            </a:pPr>
            <a:r>
              <a:rPr lang="en-US" dirty="0"/>
              <a:t>This flexible scheduling ensures that the same CUDA program can run on GPUs with different numbers of multiprocessors without modification.</a:t>
            </a:r>
          </a:p>
          <a:p>
            <a:pPr algn="just">
              <a:lnSpc>
                <a:spcPct val="110000"/>
              </a:lnSpc>
            </a:pPr>
            <a:r>
              <a:rPr lang="en-US" dirty="0"/>
              <a:t>Only the runtime system needs to know the physical multiprocessor count.</a:t>
            </a:r>
            <a:endParaRPr lang="en-IN" dirty="0"/>
          </a:p>
        </p:txBody>
      </p:sp>
    </p:spTree>
    <p:extLst>
      <p:ext uri="{BB962C8B-B14F-4D97-AF65-F5344CB8AC3E}">
        <p14:creationId xmlns:p14="http://schemas.microsoft.com/office/powerpoint/2010/main" val="1431692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932CE-4BA8-74A6-89AB-CA885BA923EF}"/>
              </a:ext>
            </a:extLst>
          </p:cNvPr>
          <p:cNvSpPr>
            <a:spLocks noGrp="1"/>
          </p:cNvSpPr>
          <p:nvPr>
            <p:ph type="title"/>
          </p:nvPr>
        </p:nvSpPr>
        <p:spPr>
          <a:xfrm>
            <a:off x="1286691" y="44769"/>
            <a:ext cx="10515600" cy="921883"/>
          </a:xfrm>
        </p:spPr>
        <p:txBody>
          <a:bodyPr/>
          <a:lstStyle/>
          <a:p>
            <a:r>
              <a:rPr lang="en-IN" dirty="0"/>
              <a:t>A Scalable Programming Model</a:t>
            </a:r>
          </a:p>
        </p:txBody>
      </p:sp>
      <p:pic>
        <p:nvPicPr>
          <p:cNvPr id="5" name="Content Placeholder 4">
            <a:extLst>
              <a:ext uri="{FF2B5EF4-FFF2-40B4-BE49-F238E27FC236}">
                <a16:creationId xmlns:a16="http://schemas.microsoft.com/office/drawing/2014/main" id="{D48414F4-425B-3819-EE3A-169015BEA26F}"/>
              </a:ext>
            </a:extLst>
          </p:cNvPr>
          <p:cNvPicPr>
            <a:picLocks noGrp="1" noChangeAspect="1"/>
          </p:cNvPicPr>
          <p:nvPr>
            <p:ph idx="1"/>
          </p:nvPr>
        </p:nvPicPr>
        <p:blipFill>
          <a:blip r:embed="rId2"/>
          <a:stretch>
            <a:fillRect/>
          </a:stretch>
        </p:blipFill>
        <p:spPr>
          <a:xfrm>
            <a:off x="973535" y="867412"/>
            <a:ext cx="6902245" cy="4667250"/>
          </a:xfrm>
        </p:spPr>
      </p:pic>
      <p:sp>
        <p:nvSpPr>
          <p:cNvPr id="3" name="Rectangle 1">
            <a:extLst>
              <a:ext uri="{FF2B5EF4-FFF2-40B4-BE49-F238E27FC236}">
                <a16:creationId xmlns:a16="http://schemas.microsoft.com/office/drawing/2014/main" id="{B1BF90E8-EB46-0C0F-EF87-7C704AB8AFDC}"/>
              </a:ext>
            </a:extLst>
          </p:cNvPr>
          <p:cNvSpPr>
            <a:spLocks noChangeArrowheads="1"/>
          </p:cNvSpPr>
          <p:nvPr/>
        </p:nvSpPr>
        <p:spPr bwMode="auto">
          <a:xfrm>
            <a:off x="7763690" y="1333860"/>
            <a:ext cx="497877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spcBef>
                <a:spcPct val="0"/>
              </a:spcBef>
              <a:spcAft>
                <a:spcPct val="0"/>
              </a:spcAft>
              <a:buFont typeface="Arial" panose="020B0604020202020204" pitchFamily="34" charset="0"/>
              <a:buChar char="•"/>
            </a:pPr>
            <a:r>
              <a:rPr lang="en-US" altLang="en-US" sz="2000" dirty="0"/>
              <a:t>The image demonstrates CUDA's flexibility in executing the same program on different hardware configurations. </a:t>
            </a:r>
          </a:p>
          <a:p>
            <a:pPr marL="285750" indent="-285750" algn="just" eaLnBrk="0" fontAlgn="base" hangingPunct="0">
              <a:spcBef>
                <a:spcPct val="0"/>
              </a:spcBef>
              <a:spcAft>
                <a:spcPct val="0"/>
              </a:spcAft>
              <a:buFont typeface="Arial" panose="020B0604020202020204" pitchFamily="34" charset="0"/>
              <a:buChar char="•"/>
            </a:pPr>
            <a:r>
              <a:rPr lang="en-US" altLang="en-US" sz="2000" dirty="0"/>
              <a:t>Whether a GPU has 2 or 4 SMs, the program adapts, and the runtime system manages how the blocks are scheduled across the available SMs.</a:t>
            </a:r>
          </a:p>
          <a:p>
            <a:pPr marL="285750" indent="-285750" algn="just" eaLnBrk="0" fontAlgn="base" hangingPunct="0">
              <a:spcBef>
                <a:spcPct val="0"/>
              </a:spcBef>
              <a:spcAft>
                <a:spcPct val="0"/>
              </a:spcAft>
              <a:buFont typeface="Arial" panose="020B0604020202020204" pitchFamily="34" charset="0"/>
              <a:buChar char="•"/>
            </a:pPr>
            <a:r>
              <a:rPr lang="en-US" altLang="en-US" sz="2000" b="1" dirty="0"/>
              <a:t>Scalability:</a:t>
            </a:r>
            <a:r>
              <a:rPr lang="en-US" altLang="en-US" sz="2000" dirty="0"/>
              <a:t> CUDA's programming model is scalable. A program written for one GPU can run on another with more or fewer SMs without modification. </a:t>
            </a:r>
          </a:p>
          <a:p>
            <a:pPr marL="285750" indent="-285750" algn="just" eaLnBrk="0" fontAlgn="base" hangingPunct="0">
              <a:spcBef>
                <a:spcPct val="0"/>
              </a:spcBef>
              <a:spcAft>
                <a:spcPct val="0"/>
              </a:spcAft>
              <a:buFont typeface="Arial" panose="020B0604020202020204" pitchFamily="34" charset="0"/>
              <a:buChar char="•"/>
            </a:pPr>
            <a:r>
              <a:rPr lang="en-US" altLang="en-US" sz="2000" dirty="0"/>
              <a:t>The CUDA runtime system takes care of distributing the work (blocks) across the available SMs, optimizing performance based on the hardware configuration. </a:t>
            </a:r>
          </a:p>
        </p:txBody>
      </p:sp>
      <p:sp>
        <p:nvSpPr>
          <p:cNvPr id="6" name="TextBox 5">
            <a:extLst>
              <a:ext uri="{FF2B5EF4-FFF2-40B4-BE49-F238E27FC236}">
                <a16:creationId xmlns:a16="http://schemas.microsoft.com/office/drawing/2014/main" id="{5AE82686-AEB4-210B-9FFF-78F302AF9FC4}"/>
              </a:ext>
            </a:extLst>
          </p:cNvPr>
          <p:cNvSpPr txBox="1"/>
          <p:nvPr/>
        </p:nvSpPr>
        <p:spPr>
          <a:xfrm>
            <a:off x="973534" y="5524141"/>
            <a:ext cx="6790156" cy="923330"/>
          </a:xfrm>
          <a:prstGeom prst="rect">
            <a:avLst/>
          </a:prstGeom>
          <a:noFill/>
        </p:spPr>
        <p:txBody>
          <a:bodyPr wrap="square">
            <a:spAutoFit/>
          </a:bodyPr>
          <a:lstStyle/>
          <a:p>
            <a:pPr algn="just"/>
            <a:r>
              <a:rPr lang="en-US" b="1" dirty="0"/>
              <a:t>Blocks</a:t>
            </a:r>
            <a:r>
              <a:rPr lang="en-US" dirty="0"/>
              <a:t> in CUDA represent groups of threads that execute the same kernel function. These blocks are independent of each other and can be scheduled on any available SM.</a:t>
            </a:r>
          </a:p>
        </p:txBody>
      </p:sp>
    </p:spTree>
    <p:extLst>
      <p:ext uri="{BB962C8B-B14F-4D97-AF65-F5344CB8AC3E}">
        <p14:creationId xmlns:p14="http://schemas.microsoft.com/office/powerpoint/2010/main" val="363698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637B8-9692-2982-3694-F130663EF625}"/>
              </a:ext>
            </a:extLst>
          </p:cNvPr>
          <p:cNvSpPr>
            <a:spLocks noGrp="1"/>
          </p:cNvSpPr>
          <p:nvPr>
            <p:ph type="title"/>
          </p:nvPr>
        </p:nvSpPr>
        <p:spPr>
          <a:xfrm>
            <a:off x="788123" y="-637"/>
            <a:ext cx="10515600" cy="679904"/>
          </a:xfrm>
        </p:spPr>
        <p:txBody>
          <a:bodyPr>
            <a:normAutofit fontScale="90000"/>
          </a:bodyPr>
          <a:lstStyle/>
          <a:p>
            <a:r>
              <a:rPr lang="en-IN" dirty="0"/>
              <a:t>Development environment</a:t>
            </a:r>
          </a:p>
        </p:txBody>
      </p:sp>
      <p:sp>
        <p:nvSpPr>
          <p:cNvPr id="3" name="Content Placeholder 2">
            <a:extLst>
              <a:ext uri="{FF2B5EF4-FFF2-40B4-BE49-F238E27FC236}">
                <a16:creationId xmlns:a16="http://schemas.microsoft.com/office/drawing/2014/main" id="{F5FF290E-8B35-62EB-AF45-05A44FBE9378}"/>
              </a:ext>
            </a:extLst>
          </p:cNvPr>
          <p:cNvSpPr>
            <a:spLocks noGrp="1"/>
          </p:cNvSpPr>
          <p:nvPr>
            <p:ph idx="1"/>
          </p:nvPr>
        </p:nvSpPr>
        <p:spPr>
          <a:xfrm>
            <a:off x="762000" y="679268"/>
            <a:ext cx="11878492" cy="6178733"/>
          </a:xfrm>
        </p:spPr>
        <p:txBody>
          <a:bodyPr>
            <a:noAutofit/>
          </a:bodyPr>
          <a:lstStyle/>
          <a:p>
            <a:pPr marL="0" indent="0" algn="just">
              <a:lnSpc>
                <a:spcPct val="120000"/>
              </a:lnSpc>
              <a:buNone/>
            </a:pPr>
            <a:r>
              <a:rPr lang="en-US" sz="2000" b="1" dirty="0"/>
              <a:t>Development environment necessary for programming with NVIDIA GPUs using CUDA:</a:t>
            </a:r>
          </a:p>
          <a:p>
            <a:pPr algn="just">
              <a:lnSpc>
                <a:spcPct val="120000"/>
              </a:lnSpc>
            </a:pPr>
            <a:r>
              <a:rPr lang="en-US" sz="2000" dirty="0"/>
              <a:t>Every NVIDIA GPU released since the 2006 GeForce 8800 GTX is equipped with CUDA capabilities. </a:t>
            </a:r>
          </a:p>
          <a:p>
            <a:pPr lvl="1" algn="just">
              <a:lnSpc>
                <a:spcPct val="120000"/>
              </a:lnSpc>
              <a:buFont typeface="Wingdings" panose="05000000000000000000" pitchFamily="2" charset="2"/>
              <a:buChar char="Ø"/>
            </a:pPr>
            <a:r>
              <a:rPr lang="en-US" sz="2000" dirty="0"/>
              <a:t>GPUs are built on the CUDA architecture, which allows them to run CUDA programs.</a:t>
            </a:r>
          </a:p>
          <a:p>
            <a:pPr algn="just">
              <a:lnSpc>
                <a:spcPct val="120000"/>
              </a:lnSpc>
            </a:pPr>
            <a:r>
              <a:rPr lang="en-US" sz="2000" b="1" dirty="0">
                <a:solidFill>
                  <a:srgbClr val="FF0000"/>
                </a:solidFill>
              </a:rPr>
              <a:t>NVIDIA DEVICE DRIVER</a:t>
            </a:r>
          </a:p>
          <a:p>
            <a:pPr lvl="1" algn="just">
              <a:lnSpc>
                <a:spcPct val="120000"/>
              </a:lnSpc>
              <a:buFont typeface="Wingdings" panose="05000000000000000000" pitchFamily="2" charset="2"/>
              <a:buChar char="Ø"/>
            </a:pPr>
            <a:r>
              <a:rPr lang="en-US" sz="2000" dirty="0"/>
              <a:t>NVIDIA provides specialized system software, known as the device driver, which acts as an intermediary between your programs and the CUDA-enabled hardware.</a:t>
            </a:r>
          </a:p>
          <a:p>
            <a:pPr lvl="1" algn="just">
              <a:lnSpc>
                <a:spcPct val="120000"/>
              </a:lnSpc>
              <a:buFont typeface="Wingdings" panose="05000000000000000000" pitchFamily="2" charset="2"/>
              <a:buChar char="Ø"/>
            </a:pPr>
            <a:r>
              <a:rPr lang="en-US" sz="2000" dirty="0"/>
              <a:t>The device driver ensures that your applications can efficiently communicate with and utilize the GPU for computation.</a:t>
            </a:r>
          </a:p>
          <a:p>
            <a:pPr algn="just">
              <a:lnSpc>
                <a:spcPct val="120000"/>
              </a:lnSpc>
            </a:pPr>
            <a:r>
              <a:rPr lang="en-US" sz="2000" b="1" dirty="0">
                <a:solidFill>
                  <a:srgbClr val="FF0000"/>
                </a:solidFill>
              </a:rPr>
              <a:t>CUDA Development Toolkit</a:t>
            </a:r>
          </a:p>
          <a:p>
            <a:pPr lvl="1" algn="just">
              <a:lnSpc>
                <a:spcPct val="120000"/>
              </a:lnSpc>
              <a:buFont typeface="Wingdings" panose="05000000000000000000" pitchFamily="2" charset="2"/>
              <a:buChar char="Ø"/>
            </a:pPr>
            <a:r>
              <a:rPr lang="en-US" sz="2000" dirty="0"/>
              <a:t>CUDA applications typically involve computations on both the GPU and the CPU. You need two compilers: </a:t>
            </a:r>
          </a:p>
          <a:p>
            <a:pPr lvl="1" algn="just">
              <a:lnSpc>
                <a:spcPct val="120000"/>
              </a:lnSpc>
              <a:buFont typeface="Wingdings" panose="05000000000000000000" pitchFamily="2" charset="2"/>
              <a:buChar char="Ø"/>
            </a:pPr>
            <a:r>
              <a:rPr lang="en-US" sz="2000" dirty="0"/>
              <a:t>GPU Compiler (CUDA Toolkit): NVIDIA provides a specific compiler as part of the CUDA Toolkit that compiles code to run on the GPU.</a:t>
            </a:r>
          </a:p>
          <a:p>
            <a:pPr lvl="1" algn="just">
              <a:lnSpc>
                <a:spcPct val="120000"/>
              </a:lnSpc>
              <a:buFont typeface="Wingdings" panose="05000000000000000000" pitchFamily="2" charset="2"/>
              <a:buChar char="Ø"/>
            </a:pPr>
            <a:r>
              <a:rPr lang="en-US" sz="2000" dirty="0"/>
              <a:t>CPU Compiler: The regular CPU code is compiled using a standard compiler like GCC (on Linux) or MSVC (on Windows).</a:t>
            </a:r>
            <a:endParaRPr lang="en-IN" sz="2000" dirty="0"/>
          </a:p>
        </p:txBody>
      </p:sp>
    </p:spTree>
    <p:extLst>
      <p:ext uri="{BB962C8B-B14F-4D97-AF65-F5344CB8AC3E}">
        <p14:creationId xmlns:p14="http://schemas.microsoft.com/office/powerpoint/2010/main" val="2852253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10D05-5E9A-E5BF-84F9-4D119A1D32AF}"/>
              </a:ext>
            </a:extLst>
          </p:cNvPr>
          <p:cNvSpPr>
            <a:spLocks noGrp="1"/>
          </p:cNvSpPr>
          <p:nvPr>
            <p:ph type="title"/>
          </p:nvPr>
        </p:nvSpPr>
        <p:spPr>
          <a:xfrm>
            <a:off x="866504" y="95110"/>
            <a:ext cx="10515600" cy="756675"/>
          </a:xfrm>
        </p:spPr>
        <p:txBody>
          <a:bodyPr/>
          <a:lstStyle/>
          <a:p>
            <a:r>
              <a:rPr lang="en-US" dirty="0"/>
              <a:t>Heterogeneous Computing</a:t>
            </a:r>
            <a:endParaRPr lang="en-IN" dirty="0"/>
          </a:p>
        </p:txBody>
      </p:sp>
      <p:sp>
        <p:nvSpPr>
          <p:cNvPr id="3" name="Content Placeholder 2">
            <a:extLst>
              <a:ext uri="{FF2B5EF4-FFF2-40B4-BE49-F238E27FC236}">
                <a16:creationId xmlns:a16="http://schemas.microsoft.com/office/drawing/2014/main" id="{6B202E79-FB69-D47D-01C8-812FA170CDB8}"/>
              </a:ext>
            </a:extLst>
          </p:cNvPr>
          <p:cNvSpPr>
            <a:spLocks noGrp="1"/>
          </p:cNvSpPr>
          <p:nvPr>
            <p:ph idx="1"/>
          </p:nvPr>
        </p:nvSpPr>
        <p:spPr>
          <a:xfrm>
            <a:off x="1114697" y="917099"/>
            <a:ext cx="11652069" cy="5993154"/>
          </a:xfrm>
        </p:spPr>
        <p:txBody>
          <a:bodyPr>
            <a:noAutofit/>
          </a:bodyPr>
          <a:lstStyle/>
          <a:p>
            <a:pPr algn="just">
              <a:lnSpc>
                <a:spcPct val="100000"/>
              </a:lnSpc>
            </a:pPr>
            <a:r>
              <a:rPr lang="en-US" sz="2000" b="1" dirty="0"/>
              <a:t>Heterogeneous computing</a:t>
            </a:r>
            <a:r>
              <a:rPr lang="en-US" sz="2000" dirty="0"/>
              <a:t> refers to the use of multiple types of processors (e.g., CPUs and GPUs) within the same system to perform computational tasks.</a:t>
            </a:r>
          </a:p>
          <a:p>
            <a:pPr algn="just">
              <a:lnSpc>
                <a:spcPct val="100000"/>
              </a:lnSpc>
            </a:pPr>
            <a:endParaRPr lang="en-US" sz="2000" dirty="0"/>
          </a:p>
          <a:p>
            <a:pPr marL="0" indent="0" algn="just">
              <a:lnSpc>
                <a:spcPct val="100000"/>
              </a:lnSpc>
              <a:buNone/>
            </a:pPr>
            <a:endParaRPr lang="en-US" sz="2000" dirty="0"/>
          </a:p>
          <a:p>
            <a:pPr marL="0" indent="0" algn="just">
              <a:lnSpc>
                <a:spcPct val="100000"/>
              </a:lnSpc>
              <a:buNone/>
            </a:pPr>
            <a:endParaRPr lang="en-US" sz="2000" dirty="0"/>
          </a:p>
          <a:p>
            <a:pPr algn="just">
              <a:lnSpc>
                <a:spcPct val="100000"/>
              </a:lnSpc>
            </a:pPr>
            <a:r>
              <a:rPr lang="en-US" sz="2000" dirty="0"/>
              <a:t>Terminology:</a:t>
            </a:r>
          </a:p>
          <a:p>
            <a:pPr lvl="1" algn="just">
              <a:lnSpc>
                <a:spcPct val="100000"/>
              </a:lnSpc>
            </a:pPr>
            <a:r>
              <a:rPr lang="en-US" sz="2000" b="1" dirty="0"/>
              <a:t>Host: </a:t>
            </a:r>
            <a:r>
              <a:rPr lang="en-US" sz="2000" dirty="0"/>
              <a:t>The CPU and its memory (host memory)</a:t>
            </a:r>
          </a:p>
          <a:p>
            <a:pPr lvl="1" algn="just">
              <a:lnSpc>
                <a:spcPct val="100000"/>
              </a:lnSpc>
            </a:pPr>
            <a:r>
              <a:rPr lang="en-US" sz="2000" b="1" dirty="0"/>
              <a:t>Host Memory: </a:t>
            </a:r>
            <a:r>
              <a:rPr lang="en-US" sz="2000" dirty="0"/>
              <a:t>This is the system's main memory (RAM) that is accessible by the CPU. The CPU performs general-purpose processing and manages the overall operation of the system.</a:t>
            </a:r>
          </a:p>
          <a:p>
            <a:pPr lvl="1" algn="just">
              <a:lnSpc>
                <a:spcPct val="100000"/>
              </a:lnSpc>
            </a:pPr>
            <a:r>
              <a:rPr lang="en-US" sz="2000" b="1" dirty="0"/>
              <a:t>Role in Heterogeneous Computing: </a:t>
            </a:r>
            <a:r>
              <a:rPr lang="en-US" sz="2000" dirty="0"/>
              <a:t>In CUDA programming, the host is responsible for initiating and managing computational tasks, including preparing data and sending it to the GPU for processing.</a:t>
            </a:r>
          </a:p>
          <a:p>
            <a:pPr lvl="1" algn="just">
              <a:lnSpc>
                <a:spcPct val="100000"/>
              </a:lnSpc>
            </a:pPr>
            <a:r>
              <a:rPr lang="en-US" sz="2000" b="1" dirty="0"/>
              <a:t>Device</a:t>
            </a:r>
            <a:r>
              <a:rPr lang="en-US" sz="2000" dirty="0"/>
              <a:t>: The GPU and its memory (device memory) </a:t>
            </a:r>
          </a:p>
          <a:p>
            <a:pPr lvl="1" algn="just">
              <a:lnSpc>
                <a:spcPct val="100000"/>
              </a:lnSpc>
            </a:pPr>
            <a:r>
              <a:rPr lang="en-US" sz="2000" b="1" dirty="0"/>
              <a:t>Device Memory: </a:t>
            </a:r>
            <a:r>
              <a:rPr lang="en-US" sz="2000" dirty="0"/>
              <a:t>This is the GPU's own memory, separate from the CPU's memory. It is used to store data that the GPU will process and the results it produces.</a:t>
            </a:r>
          </a:p>
          <a:p>
            <a:pPr lvl="1" algn="just">
              <a:lnSpc>
                <a:spcPct val="100000"/>
              </a:lnSpc>
            </a:pPr>
            <a:r>
              <a:rPr lang="en-US" sz="2000" b="1" dirty="0"/>
              <a:t>Role in Heterogeneous Computing: </a:t>
            </a:r>
            <a:r>
              <a:rPr lang="en-US" sz="2000" dirty="0"/>
              <a:t>The device (GPU) handles the parallel processing of data. It executes computationally intensive tasks that have been offloaded by the host.</a:t>
            </a:r>
            <a:endParaRPr lang="en-IN" sz="2000" dirty="0"/>
          </a:p>
        </p:txBody>
      </p:sp>
      <p:pic>
        <p:nvPicPr>
          <p:cNvPr id="5" name="Picture 4">
            <a:extLst>
              <a:ext uri="{FF2B5EF4-FFF2-40B4-BE49-F238E27FC236}">
                <a16:creationId xmlns:a16="http://schemas.microsoft.com/office/drawing/2014/main" id="{902C4B96-5835-EB65-21D2-490D186A473A}"/>
              </a:ext>
            </a:extLst>
          </p:cNvPr>
          <p:cNvPicPr>
            <a:picLocks noChangeAspect="1"/>
          </p:cNvPicPr>
          <p:nvPr/>
        </p:nvPicPr>
        <p:blipFill>
          <a:blip r:embed="rId3"/>
          <a:stretch>
            <a:fillRect/>
          </a:stretch>
        </p:blipFill>
        <p:spPr>
          <a:xfrm>
            <a:off x="7195461" y="1651852"/>
            <a:ext cx="2075068" cy="2018816"/>
          </a:xfrm>
          <a:prstGeom prst="rect">
            <a:avLst/>
          </a:prstGeom>
        </p:spPr>
      </p:pic>
      <p:pic>
        <p:nvPicPr>
          <p:cNvPr id="7" name="Picture 6">
            <a:extLst>
              <a:ext uri="{FF2B5EF4-FFF2-40B4-BE49-F238E27FC236}">
                <a16:creationId xmlns:a16="http://schemas.microsoft.com/office/drawing/2014/main" id="{8C9124B3-C2B6-9901-FB47-FC9D9BC505FD}"/>
              </a:ext>
            </a:extLst>
          </p:cNvPr>
          <p:cNvPicPr>
            <a:picLocks noChangeAspect="1"/>
          </p:cNvPicPr>
          <p:nvPr/>
        </p:nvPicPr>
        <p:blipFill>
          <a:blip r:embed="rId4"/>
          <a:stretch>
            <a:fillRect/>
          </a:stretch>
        </p:blipFill>
        <p:spPr>
          <a:xfrm>
            <a:off x="9592591" y="1651852"/>
            <a:ext cx="2424774" cy="2018816"/>
          </a:xfrm>
          <a:prstGeom prst="rect">
            <a:avLst/>
          </a:prstGeom>
        </p:spPr>
      </p:pic>
    </p:spTree>
    <p:extLst>
      <p:ext uri="{BB962C8B-B14F-4D97-AF65-F5344CB8AC3E}">
        <p14:creationId xmlns:p14="http://schemas.microsoft.com/office/powerpoint/2010/main" val="1018553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8D32F-F338-86C3-2933-37768596802A}"/>
              </a:ext>
            </a:extLst>
          </p:cNvPr>
          <p:cNvSpPr>
            <a:spLocks noGrp="1"/>
          </p:cNvSpPr>
          <p:nvPr>
            <p:ph type="title"/>
          </p:nvPr>
        </p:nvSpPr>
        <p:spPr/>
        <p:txBody>
          <a:bodyPr/>
          <a:lstStyle/>
          <a:p>
            <a:r>
              <a:rPr lang="en-US" dirty="0"/>
              <a:t>Heterogeneous Computing</a:t>
            </a:r>
            <a:endParaRPr lang="en-IN" dirty="0"/>
          </a:p>
        </p:txBody>
      </p:sp>
      <p:pic>
        <p:nvPicPr>
          <p:cNvPr id="5" name="Content Placeholder 4">
            <a:extLst>
              <a:ext uri="{FF2B5EF4-FFF2-40B4-BE49-F238E27FC236}">
                <a16:creationId xmlns:a16="http://schemas.microsoft.com/office/drawing/2014/main" id="{71A7AF80-6F52-FA06-2001-C0924F983DDD}"/>
              </a:ext>
            </a:extLst>
          </p:cNvPr>
          <p:cNvPicPr>
            <a:picLocks noGrp="1" noChangeAspect="1"/>
          </p:cNvPicPr>
          <p:nvPr>
            <p:ph idx="1"/>
          </p:nvPr>
        </p:nvPicPr>
        <p:blipFill>
          <a:blip r:embed="rId2"/>
          <a:stretch>
            <a:fillRect/>
          </a:stretch>
        </p:blipFill>
        <p:spPr>
          <a:xfrm>
            <a:off x="2553645" y="1825625"/>
            <a:ext cx="8608709" cy="4351338"/>
          </a:xfrm>
        </p:spPr>
      </p:pic>
    </p:spTree>
    <p:extLst>
      <p:ext uri="{BB962C8B-B14F-4D97-AF65-F5344CB8AC3E}">
        <p14:creationId xmlns:p14="http://schemas.microsoft.com/office/powerpoint/2010/main" val="3741853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6FDCC-BA6D-1A00-A9D9-B182ED2374CE}"/>
              </a:ext>
            </a:extLst>
          </p:cNvPr>
          <p:cNvSpPr>
            <a:spLocks noGrp="1"/>
          </p:cNvSpPr>
          <p:nvPr>
            <p:ph type="title"/>
          </p:nvPr>
        </p:nvSpPr>
        <p:spPr/>
        <p:txBody>
          <a:bodyPr/>
          <a:lstStyle/>
          <a:p>
            <a:r>
              <a:rPr lang="en-IN" dirty="0"/>
              <a:t>Process flow</a:t>
            </a:r>
          </a:p>
        </p:txBody>
      </p:sp>
      <p:pic>
        <p:nvPicPr>
          <p:cNvPr id="5" name="Content Placeholder 4">
            <a:extLst>
              <a:ext uri="{FF2B5EF4-FFF2-40B4-BE49-F238E27FC236}">
                <a16:creationId xmlns:a16="http://schemas.microsoft.com/office/drawing/2014/main" id="{F9FF6D42-4D50-56F4-96AD-F9174ED71F79}"/>
              </a:ext>
            </a:extLst>
          </p:cNvPr>
          <p:cNvPicPr>
            <a:picLocks noGrp="1" noChangeAspect="1"/>
          </p:cNvPicPr>
          <p:nvPr>
            <p:ph idx="1"/>
          </p:nvPr>
        </p:nvPicPr>
        <p:blipFill>
          <a:blip r:embed="rId3"/>
          <a:stretch>
            <a:fillRect/>
          </a:stretch>
        </p:blipFill>
        <p:spPr>
          <a:xfrm>
            <a:off x="2330246" y="1546996"/>
            <a:ext cx="9055509" cy="4802187"/>
          </a:xfrm>
        </p:spPr>
      </p:pic>
    </p:spTree>
    <p:extLst>
      <p:ext uri="{BB962C8B-B14F-4D97-AF65-F5344CB8AC3E}">
        <p14:creationId xmlns:p14="http://schemas.microsoft.com/office/powerpoint/2010/main" val="1946378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54F56-6CF2-AEBA-8643-FA37FFC45D18}"/>
              </a:ext>
            </a:extLst>
          </p:cNvPr>
          <p:cNvSpPr>
            <a:spLocks noGrp="1"/>
          </p:cNvSpPr>
          <p:nvPr>
            <p:ph type="title"/>
          </p:nvPr>
        </p:nvSpPr>
        <p:spPr/>
        <p:txBody>
          <a:bodyPr/>
          <a:lstStyle/>
          <a:p>
            <a:r>
              <a:rPr lang="en-IN" dirty="0"/>
              <a:t>Process flow</a:t>
            </a:r>
          </a:p>
        </p:txBody>
      </p:sp>
      <p:pic>
        <p:nvPicPr>
          <p:cNvPr id="10" name="Picture 9">
            <a:extLst>
              <a:ext uri="{FF2B5EF4-FFF2-40B4-BE49-F238E27FC236}">
                <a16:creationId xmlns:a16="http://schemas.microsoft.com/office/drawing/2014/main" id="{8F1FAF78-F02B-A54B-5C9F-A3E63C4ACDCF}"/>
              </a:ext>
            </a:extLst>
          </p:cNvPr>
          <p:cNvPicPr>
            <a:picLocks noChangeAspect="1"/>
          </p:cNvPicPr>
          <p:nvPr/>
        </p:nvPicPr>
        <p:blipFill>
          <a:blip r:embed="rId3"/>
          <a:stretch>
            <a:fillRect/>
          </a:stretch>
        </p:blipFill>
        <p:spPr>
          <a:xfrm>
            <a:off x="2035241" y="1818969"/>
            <a:ext cx="9350550" cy="4673907"/>
          </a:xfrm>
          <a:prstGeom prst="rect">
            <a:avLst/>
          </a:prstGeom>
        </p:spPr>
      </p:pic>
    </p:spTree>
    <p:extLst>
      <p:ext uri="{BB962C8B-B14F-4D97-AF65-F5344CB8AC3E}">
        <p14:creationId xmlns:p14="http://schemas.microsoft.com/office/powerpoint/2010/main" val="1369316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A2B02-3407-7A99-2CFE-7D316D905047}"/>
              </a:ext>
            </a:extLst>
          </p:cNvPr>
          <p:cNvSpPr>
            <a:spLocks noGrp="1"/>
          </p:cNvSpPr>
          <p:nvPr>
            <p:ph type="title"/>
          </p:nvPr>
        </p:nvSpPr>
        <p:spPr/>
        <p:txBody>
          <a:bodyPr/>
          <a:lstStyle/>
          <a:p>
            <a:r>
              <a:rPr lang="en-IN" dirty="0"/>
              <a:t>Process flow</a:t>
            </a:r>
          </a:p>
        </p:txBody>
      </p:sp>
      <p:pic>
        <p:nvPicPr>
          <p:cNvPr id="5" name="Content Placeholder 4">
            <a:extLst>
              <a:ext uri="{FF2B5EF4-FFF2-40B4-BE49-F238E27FC236}">
                <a16:creationId xmlns:a16="http://schemas.microsoft.com/office/drawing/2014/main" id="{47630F98-86C7-83A7-DE35-4159675CEEF4}"/>
              </a:ext>
            </a:extLst>
          </p:cNvPr>
          <p:cNvPicPr>
            <a:picLocks noGrp="1" noChangeAspect="1"/>
          </p:cNvPicPr>
          <p:nvPr>
            <p:ph idx="1"/>
          </p:nvPr>
        </p:nvPicPr>
        <p:blipFill>
          <a:blip r:embed="rId3"/>
          <a:stretch>
            <a:fillRect/>
          </a:stretch>
        </p:blipFill>
        <p:spPr>
          <a:xfrm>
            <a:off x="2000865" y="1864954"/>
            <a:ext cx="9488129" cy="4555511"/>
          </a:xfrm>
        </p:spPr>
      </p:pic>
    </p:spTree>
    <p:extLst>
      <p:ext uri="{BB962C8B-B14F-4D97-AF65-F5344CB8AC3E}">
        <p14:creationId xmlns:p14="http://schemas.microsoft.com/office/powerpoint/2010/main" val="218147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D75E-F170-AAEC-4369-D3D34EA5600D}"/>
              </a:ext>
            </a:extLst>
          </p:cNvPr>
          <p:cNvSpPr>
            <a:spLocks noGrp="1"/>
          </p:cNvSpPr>
          <p:nvPr>
            <p:ph type="title"/>
          </p:nvPr>
        </p:nvSpPr>
        <p:spPr>
          <a:xfrm>
            <a:off x="942975" y="138458"/>
            <a:ext cx="11830050" cy="1325563"/>
          </a:xfrm>
        </p:spPr>
        <p:txBody>
          <a:bodyPr/>
          <a:lstStyle/>
          <a:p>
            <a:r>
              <a:rPr lang="en-IN" dirty="0"/>
              <a:t>Hello world example</a:t>
            </a:r>
          </a:p>
        </p:txBody>
      </p:sp>
      <p:pic>
        <p:nvPicPr>
          <p:cNvPr id="5" name="Content Placeholder 4">
            <a:extLst>
              <a:ext uri="{FF2B5EF4-FFF2-40B4-BE49-F238E27FC236}">
                <a16:creationId xmlns:a16="http://schemas.microsoft.com/office/drawing/2014/main" id="{F3DD97D8-671D-D806-310B-D39A4D69A8F2}"/>
              </a:ext>
            </a:extLst>
          </p:cNvPr>
          <p:cNvPicPr>
            <a:picLocks noGrp="1" noChangeAspect="1"/>
          </p:cNvPicPr>
          <p:nvPr>
            <p:ph idx="1"/>
          </p:nvPr>
        </p:nvPicPr>
        <p:blipFill>
          <a:blip r:embed="rId3"/>
          <a:stretch>
            <a:fillRect/>
          </a:stretch>
        </p:blipFill>
        <p:spPr>
          <a:xfrm>
            <a:off x="8134086" y="2022925"/>
            <a:ext cx="4719484" cy="3356174"/>
          </a:xfrm>
        </p:spPr>
      </p:pic>
      <p:sp>
        <p:nvSpPr>
          <p:cNvPr id="9" name="TextBox 8">
            <a:extLst>
              <a:ext uri="{FF2B5EF4-FFF2-40B4-BE49-F238E27FC236}">
                <a16:creationId xmlns:a16="http://schemas.microsoft.com/office/drawing/2014/main" id="{77C6EDD0-1B31-A6A5-53FF-A7DA1D0F4B8A}"/>
              </a:ext>
            </a:extLst>
          </p:cNvPr>
          <p:cNvSpPr txBox="1"/>
          <p:nvPr/>
        </p:nvSpPr>
        <p:spPr>
          <a:xfrm>
            <a:off x="1068439" y="1305401"/>
            <a:ext cx="7065647" cy="5632311"/>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This is a simple CUDA C program with two distinctions: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US" dirty="0"/>
              <a:t>The __global__ qualifier before the function kernel indicates that this function will be compiled to run on the device, i.e., the GPU.</a:t>
            </a:r>
          </a:p>
          <a:p>
            <a:pPr marL="285750" indent="-285750" algn="just">
              <a:buFont typeface="Arial" panose="020B0604020202020204" pitchFamily="34" charset="0"/>
              <a:buChar char="•"/>
            </a:pPr>
            <a:r>
              <a:rPr lang="en-US" dirty="0"/>
              <a:t>The kernel function is the CUDA kernel. </a:t>
            </a:r>
          </a:p>
          <a:p>
            <a:pPr marL="285750" indent="-285750" algn="just">
              <a:buFont typeface="Arial" panose="020B0604020202020204" pitchFamily="34" charset="0"/>
              <a:buChar char="•"/>
            </a:pPr>
            <a:r>
              <a:rPr lang="en-US" b="1" dirty="0"/>
              <a:t>Kernel Function:</a:t>
            </a:r>
          </a:p>
          <a:p>
            <a:pPr marL="285750" indent="-285750" algn="just">
              <a:buFont typeface="Arial" panose="020B0604020202020204" pitchFamily="34" charset="0"/>
              <a:buChar char="•"/>
            </a:pPr>
            <a:r>
              <a:rPr lang="en-US" dirty="0"/>
              <a:t>The __global__ qualifier tells the CUDA compiler to generate device code for this function. When this function runs, it will execute on the GPU.</a:t>
            </a:r>
            <a:endParaRPr lang="en-IN" dirty="0"/>
          </a:p>
          <a:p>
            <a:pPr marL="285750" indent="-285750" algn="just">
              <a:buFont typeface="Arial" panose="020B0604020202020204" pitchFamily="34" charset="0"/>
              <a:buChar char="•"/>
            </a:pPr>
            <a:r>
              <a:rPr lang="en-US" dirty="0"/>
              <a:t>Inside this kernel function, we use </a:t>
            </a:r>
            <a:r>
              <a:rPr lang="en-US" dirty="0" err="1"/>
              <a:t>printf</a:t>
            </a:r>
            <a:r>
              <a:rPr lang="en-US" dirty="0"/>
              <a:t> to print "Hello, CUDA World!" to the GPU's output.</a:t>
            </a:r>
            <a:endParaRPr lang="en-IN" dirty="0"/>
          </a:p>
          <a:p>
            <a:pPr marL="285750" indent="-285750" algn="just">
              <a:buFont typeface="Arial" panose="020B0604020202020204" pitchFamily="34" charset="0"/>
              <a:buChar char="•"/>
            </a:pPr>
            <a:r>
              <a:rPr lang="en-US" dirty="0"/>
              <a:t>Code is compiled by our system’s standard C compiler by default</a:t>
            </a:r>
          </a:p>
          <a:p>
            <a:pPr marL="285750" indent="-285750" algn="just">
              <a:buFont typeface="Arial" panose="020B0604020202020204" pitchFamily="34" charset="0"/>
              <a:buChar char="•"/>
            </a:pPr>
            <a:r>
              <a:rPr lang="en-IN" b="1" dirty="0"/>
              <a:t>_ _global_ _</a:t>
            </a:r>
            <a:r>
              <a:rPr lang="en-IN" dirty="0"/>
              <a:t> qualifier:</a:t>
            </a:r>
            <a:r>
              <a:rPr lang="en-US" dirty="0"/>
              <a:t>This mechanism alerts the compiler that a function should be compiled to run on a device instead of the host </a:t>
            </a:r>
          </a:p>
          <a:p>
            <a:pPr marL="285750" indent="-285750" algn="just">
              <a:buFont typeface="Arial" panose="020B0604020202020204" pitchFamily="34" charset="0"/>
              <a:buChar char="•"/>
            </a:pPr>
            <a:r>
              <a:rPr lang="en-US" dirty="0"/>
              <a:t>In this simple example, </a:t>
            </a:r>
            <a:r>
              <a:rPr lang="en-US" b="1" dirty="0" err="1"/>
              <a:t>nvcc</a:t>
            </a:r>
            <a:r>
              <a:rPr lang="en-US" dirty="0"/>
              <a:t> gives the function </a:t>
            </a:r>
            <a:r>
              <a:rPr lang="en-US" b="1" dirty="0"/>
              <a:t>kernel() </a:t>
            </a:r>
            <a:r>
              <a:rPr lang="en-US" dirty="0"/>
              <a:t>to the compiler that handles device code</a:t>
            </a:r>
          </a:p>
          <a:p>
            <a:pPr marL="285750" indent="-285750" algn="just">
              <a:buFont typeface="Arial" panose="020B0604020202020204" pitchFamily="34" charset="0"/>
              <a:buChar char="•"/>
            </a:pPr>
            <a:r>
              <a:rPr lang="en-US" dirty="0"/>
              <a:t>And it feeds </a:t>
            </a:r>
            <a:r>
              <a:rPr lang="en-US" b="1" dirty="0"/>
              <a:t>main()</a:t>
            </a:r>
            <a:r>
              <a:rPr lang="en-US" dirty="0"/>
              <a:t> to the host compiler</a:t>
            </a:r>
            <a:endParaRPr lang="en-IN" dirty="0"/>
          </a:p>
        </p:txBody>
      </p:sp>
      <p:pic>
        <p:nvPicPr>
          <p:cNvPr id="8" name="Picture 7">
            <a:extLst>
              <a:ext uri="{FF2B5EF4-FFF2-40B4-BE49-F238E27FC236}">
                <a16:creationId xmlns:a16="http://schemas.microsoft.com/office/drawing/2014/main" id="{33C467A3-F748-6EA0-B049-967B022FB040}"/>
              </a:ext>
            </a:extLst>
          </p:cNvPr>
          <p:cNvPicPr>
            <a:picLocks noChangeAspect="1"/>
          </p:cNvPicPr>
          <p:nvPr/>
        </p:nvPicPr>
        <p:blipFill>
          <a:blip r:embed="rId4"/>
          <a:stretch>
            <a:fillRect/>
          </a:stretch>
        </p:blipFill>
        <p:spPr>
          <a:xfrm>
            <a:off x="1733053" y="1939561"/>
            <a:ext cx="5193773" cy="850023"/>
          </a:xfrm>
          <a:prstGeom prst="rect">
            <a:avLst/>
          </a:prstGeom>
        </p:spPr>
      </p:pic>
    </p:spTree>
    <p:extLst>
      <p:ext uri="{BB962C8B-B14F-4D97-AF65-F5344CB8AC3E}">
        <p14:creationId xmlns:p14="http://schemas.microsoft.com/office/powerpoint/2010/main" val="811389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4D75E-F170-AAEC-4369-D3D34EA5600D}"/>
              </a:ext>
            </a:extLst>
          </p:cNvPr>
          <p:cNvSpPr>
            <a:spLocks noGrp="1"/>
          </p:cNvSpPr>
          <p:nvPr>
            <p:ph type="title"/>
          </p:nvPr>
        </p:nvSpPr>
        <p:spPr>
          <a:xfrm>
            <a:off x="34119" y="-7578"/>
            <a:ext cx="10515600" cy="694751"/>
          </a:xfrm>
        </p:spPr>
        <p:txBody>
          <a:bodyPr>
            <a:normAutofit/>
          </a:bodyPr>
          <a:lstStyle/>
          <a:p>
            <a:r>
              <a:rPr lang="en-IN" sz="3600" b="1" dirty="0"/>
              <a:t>Hello world example</a:t>
            </a:r>
          </a:p>
        </p:txBody>
      </p:sp>
      <p:sp>
        <p:nvSpPr>
          <p:cNvPr id="9" name="TextBox 8">
            <a:extLst>
              <a:ext uri="{FF2B5EF4-FFF2-40B4-BE49-F238E27FC236}">
                <a16:creationId xmlns:a16="http://schemas.microsoft.com/office/drawing/2014/main" id="{77C6EDD0-1B31-A6A5-53FF-A7DA1D0F4B8A}"/>
              </a:ext>
            </a:extLst>
          </p:cNvPr>
          <p:cNvSpPr txBox="1"/>
          <p:nvPr/>
        </p:nvSpPr>
        <p:spPr>
          <a:xfrm>
            <a:off x="23407" y="655563"/>
            <a:ext cx="9556018" cy="6186309"/>
          </a:xfrm>
          <a:prstGeom prst="rect">
            <a:avLst/>
          </a:prstGeom>
          <a:noFill/>
        </p:spPr>
        <p:txBody>
          <a:bodyPr wrap="square" rtlCol="0">
            <a:spAutoFit/>
          </a:bodyPr>
          <a:lstStyle/>
          <a:p>
            <a:pPr marL="285750" indent="-285750" algn="just">
              <a:buFont typeface="Arial" panose="020B0604020202020204" pitchFamily="34" charset="0"/>
              <a:buChar char="•"/>
            </a:pPr>
            <a:r>
              <a:rPr lang="en-IN" dirty="0"/>
              <a:t>This is a simple CUDA C program with two distinctions:</a:t>
            </a:r>
          </a:p>
          <a:p>
            <a:pPr marL="285750" indent="-285750" algn="just">
              <a:buFont typeface="Arial" panose="020B0604020202020204" pitchFamily="34" charset="0"/>
              <a:buChar char="•"/>
            </a:pPr>
            <a:r>
              <a:rPr lang="en-US" dirty="0"/>
              <a:t>The __global__ qualifier before the function kernel indicates that this function will be compiled to run on the device, i.e., the GPU. The kernel function is the CUDA kernel. </a:t>
            </a:r>
          </a:p>
          <a:p>
            <a:pPr marL="285750" indent="-285750" algn="just">
              <a:buFont typeface="Arial" panose="020B0604020202020204" pitchFamily="34" charset="0"/>
              <a:buChar char="•"/>
            </a:pPr>
            <a:r>
              <a:rPr lang="en-US" b="1" dirty="0"/>
              <a:t>Kernel Function:</a:t>
            </a:r>
          </a:p>
          <a:p>
            <a:pPr marL="742950" lvl="1" indent="-285750" algn="just">
              <a:buFont typeface="Wingdings" panose="05000000000000000000" pitchFamily="2" charset="2"/>
              <a:buChar char="Ø"/>
            </a:pPr>
            <a:r>
              <a:rPr lang="en-US" dirty="0"/>
              <a:t>The __global__ qualifier tells the CUDA compiler to generate device code for this function. When this function runs, it will execute on the GPU.</a:t>
            </a:r>
            <a:endParaRPr lang="en-IN" dirty="0"/>
          </a:p>
          <a:p>
            <a:pPr marL="742950" lvl="1" indent="-285750" algn="just">
              <a:buFont typeface="Wingdings" panose="05000000000000000000" pitchFamily="2" charset="2"/>
              <a:buChar char="Ø"/>
            </a:pPr>
            <a:r>
              <a:rPr lang="en-US" dirty="0"/>
              <a:t>Inside this kernel function, we use </a:t>
            </a:r>
            <a:r>
              <a:rPr lang="en-US" dirty="0" err="1"/>
              <a:t>printf</a:t>
            </a:r>
            <a:r>
              <a:rPr lang="en-US" dirty="0"/>
              <a:t> to print "Hello, CUDA World!" to the GPU's output.</a:t>
            </a:r>
          </a:p>
          <a:p>
            <a:pPr marL="285750" indent="-285750" algn="just">
              <a:buFont typeface="Arial" panose="020B0604020202020204" pitchFamily="34" charset="0"/>
              <a:buChar char="•"/>
            </a:pPr>
            <a:r>
              <a:rPr lang="en-US" b="1" dirty="0"/>
              <a:t>Main Function:</a:t>
            </a:r>
          </a:p>
          <a:p>
            <a:pPr marL="742950" lvl="1" indent="-285750" algn="just">
              <a:buFont typeface="Wingdings" panose="05000000000000000000" pitchFamily="2" charset="2"/>
              <a:buChar char="Ø"/>
            </a:pPr>
            <a:r>
              <a:rPr lang="en-US" dirty="0"/>
              <a:t>The main function is executed on the host, which is the CPU in this context.</a:t>
            </a:r>
          </a:p>
          <a:p>
            <a:pPr marL="742950" lvl="1" indent="-285750" algn="just">
              <a:buFont typeface="Wingdings" panose="05000000000000000000" pitchFamily="2" charset="2"/>
              <a:buChar char="Ø"/>
            </a:pPr>
            <a:r>
              <a:rPr lang="en-US" dirty="0"/>
              <a:t>kernel&lt;&lt;&lt;1, 1&gt;&gt;&gt;(); launches the kernel on the GPU with a grid size of 1 block and 1 thread per block. </a:t>
            </a:r>
          </a:p>
          <a:p>
            <a:pPr marL="742950" lvl="1" indent="-285750" algn="just">
              <a:buFont typeface="Wingdings" panose="05000000000000000000" pitchFamily="2" charset="2"/>
              <a:buChar char="Ø"/>
            </a:pPr>
            <a:r>
              <a:rPr lang="en-US" dirty="0"/>
              <a:t>This is a minimal setup to execute the kernel.</a:t>
            </a:r>
          </a:p>
          <a:p>
            <a:pPr marL="742950" lvl="1" indent="-285750" algn="just">
              <a:buFont typeface="Wingdings" panose="05000000000000000000" pitchFamily="2" charset="2"/>
              <a:buChar char="Ø"/>
            </a:pPr>
            <a:r>
              <a:rPr lang="en-US" dirty="0" err="1"/>
              <a:t>cudaDeviceSynchronize</a:t>
            </a:r>
            <a:r>
              <a:rPr lang="en-US" dirty="0"/>
              <a:t>(); ensures that the host waits for the GPU to finish executing the kernel before proceeding. This helps in synchronizing the host and device.</a:t>
            </a:r>
          </a:p>
          <a:p>
            <a:pPr marL="285750" indent="-285750" algn="just">
              <a:buFont typeface="Arial" panose="020B0604020202020204" pitchFamily="34" charset="0"/>
              <a:buChar char="•"/>
            </a:pPr>
            <a:r>
              <a:rPr lang="en-US" b="1" dirty="0"/>
              <a:t>Compilation and Execution:</a:t>
            </a:r>
          </a:p>
          <a:p>
            <a:pPr marL="742950" lvl="1" indent="-285750" algn="just">
              <a:buFont typeface="Wingdings" panose="05000000000000000000" pitchFamily="2" charset="2"/>
              <a:buChar char="Ø"/>
            </a:pPr>
            <a:r>
              <a:rPr lang="en-US" dirty="0"/>
              <a:t>When you compile this code using </a:t>
            </a:r>
            <a:r>
              <a:rPr lang="en-US" dirty="0" err="1"/>
              <a:t>nvcc</a:t>
            </a:r>
            <a:r>
              <a:rPr lang="en-US" dirty="0"/>
              <a:t>, the CUDA compiler, it will separate the device code and host code.</a:t>
            </a:r>
          </a:p>
          <a:p>
            <a:pPr marL="742950" lvl="1" indent="-285750" algn="just">
              <a:buFont typeface="Wingdings" panose="05000000000000000000" pitchFamily="2" charset="2"/>
              <a:buChar char="Ø"/>
            </a:pPr>
            <a:r>
              <a:rPr lang="en-US" dirty="0"/>
              <a:t>The kernel() function is compiled by </a:t>
            </a:r>
            <a:r>
              <a:rPr lang="en-US" dirty="0" err="1"/>
              <a:t>nvcc</a:t>
            </a:r>
            <a:r>
              <a:rPr lang="en-US" dirty="0"/>
              <a:t> into code that runs on the GPU.</a:t>
            </a:r>
          </a:p>
          <a:p>
            <a:pPr marL="742950" lvl="1" indent="-285750" algn="just">
              <a:buFont typeface="Wingdings" panose="05000000000000000000" pitchFamily="2" charset="2"/>
              <a:buChar char="Ø"/>
            </a:pPr>
            <a:r>
              <a:rPr lang="en-US" dirty="0"/>
              <a:t>The main() function is compiled by the host compiler, which is typically a standard C compiler.</a:t>
            </a:r>
          </a:p>
          <a:p>
            <a:pPr marL="742950" lvl="1" indent="-285750" algn="just">
              <a:buFont typeface="Wingdings" panose="05000000000000000000" pitchFamily="2" charset="2"/>
              <a:buChar char="Ø"/>
            </a:pPr>
            <a:r>
              <a:rPr lang="en-US" dirty="0"/>
              <a:t>When you run the code, the kernel() function will be executed on the GPU, and you should see "Hello, CUDA World!" printed on the console.</a:t>
            </a:r>
            <a:endParaRPr lang="en-IN" dirty="0"/>
          </a:p>
        </p:txBody>
      </p:sp>
      <p:pic>
        <p:nvPicPr>
          <p:cNvPr id="10" name="Picture 9">
            <a:extLst>
              <a:ext uri="{FF2B5EF4-FFF2-40B4-BE49-F238E27FC236}">
                <a16:creationId xmlns:a16="http://schemas.microsoft.com/office/drawing/2014/main" id="{10C50E61-61E7-7BFA-134C-BEAFAA1B9327}"/>
              </a:ext>
            </a:extLst>
          </p:cNvPr>
          <p:cNvPicPr>
            <a:picLocks noChangeAspect="1"/>
          </p:cNvPicPr>
          <p:nvPr/>
        </p:nvPicPr>
        <p:blipFill>
          <a:blip r:embed="rId3"/>
          <a:stretch>
            <a:fillRect/>
          </a:stretch>
        </p:blipFill>
        <p:spPr>
          <a:xfrm>
            <a:off x="9579425" y="1505586"/>
            <a:ext cx="4058216" cy="3791479"/>
          </a:xfrm>
          <a:prstGeom prst="rect">
            <a:avLst/>
          </a:prstGeom>
        </p:spPr>
      </p:pic>
      <p:sp>
        <p:nvSpPr>
          <p:cNvPr id="3" name="TextBox 2">
            <a:extLst>
              <a:ext uri="{FF2B5EF4-FFF2-40B4-BE49-F238E27FC236}">
                <a16:creationId xmlns:a16="http://schemas.microsoft.com/office/drawing/2014/main" id="{CB4A923A-4642-0C43-F15E-A5747A8F41FB}"/>
              </a:ext>
            </a:extLst>
          </p:cNvPr>
          <p:cNvSpPr txBox="1"/>
          <p:nvPr/>
        </p:nvSpPr>
        <p:spPr>
          <a:xfrm>
            <a:off x="5547367" y="337785"/>
            <a:ext cx="6061166" cy="646331"/>
          </a:xfrm>
          <a:prstGeom prst="rect">
            <a:avLst/>
          </a:prstGeom>
          <a:noFill/>
        </p:spPr>
        <p:txBody>
          <a:bodyPr wrap="square" rtlCol="0">
            <a:spAutoFit/>
          </a:bodyPr>
          <a:lstStyle/>
          <a:p>
            <a:pPr marL="285750" indent="-285750">
              <a:buFont typeface="Arial" panose="020B0604020202020204" pitchFamily="34" charset="0"/>
              <a:buChar char="•"/>
            </a:pPr>
            <a:r>
              <a:rPr lang="en-US" dirty="0"/>
              <a:t>A function named kernel() qualified with __global__</a:t>
            </a:r>
          </a:p>
          <a:p>
            <a:pPr marL="285750" indent="-285750">
              <a:buFont typeface="Arial" panose="020B0604020202020204" pitchFamily="34" charset="0"/>
              <a:buChar char="•"/>
            </a:pPr>
            <a:r>
              <a:rPr lang="en-US" dirty="0"/>
              <a:t>A call to the function, embellished with &lt;&lt;&lt;1,1&gt;&gt;&gt; </a:t>
            </a:r>
          </a:p>
        </p:txBody>
      </p:sp>
    </p:spTree>
    <p:extLst>
      <p:ext uri="{BB962C8B-B14F-4D97-AF65-F5344CB8AC3E}">
        <p14:creationId xmlns:p14="http://schemas.microsoft.com/office/powerpoint/2010/main" val="417578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FC47-45F9-1857-FF30-B2008DAA05CE}"/>
              </a:ext>
            </a:extLst>
          </p:cNvPr>
          <p:cNvSpPr>
            <a:spLocks noGrp="1"/>
          </p:cNvSpPr>
          <p:nvPr>
            <p:ph type="title"/>
          </p:nvPr>
        </p:nvSpPr>
        <p:spPr>
          <a:xfrm>
            <a:off x="1273625" y="80119"/>
            <a:ext cx="10515600" cy="1131166"/>
          </a:xfrm>
        </p:spPr>
        <p:txBody>
          <a:bodyPr/>
          <a:lstStyle/>
          <a:p>
            <a:r>
              <a:rPr lang="en-IN" dirty="0"/>
              <a:t>Parallelism</a:t>
            </a:r>
          </a:p>
        </p:txBody>
      </p:sp>
      <p:sp>
        <p:nvSpPr>
          <p:cNvPr id="3" name="Content Placeholder 2">
            <a:extLst>
              <a:ext uri="{FF2B5EF4-FFF2-40B4-BE49-F238E27FC236}">
                <a16:creationId xmlns:a16="http://schemas.microsoft.com/office/drawing/2014/main" id="{6D189DD3-55C4-442B-3DCB-40B00689B23B}"/>
              </a:ext>
            </a:extLst>
          </p:cNvPr>
          <p:cNvSpPr>
            <a:spLocks noGrp="1"/>
          </p:cNvSpPr>
          <p:nvPr>
            <p:ph idx="1"/>
          </p:nvPr>
        </p:nvSpPr>
        <p:spPr>
          <a:xfrm>
            <a:off x="1247501" y="1140031"/>
            <a:ext cx="11191504" cy="5637850"/>
          </a:xfrm>
        </p:spPr>
        <p:txBody>
          <a:bodyPr>
            <a:noAutofit/>
          </a:bodyPr>
          <a:lstStyle/>
          <a:p>
            <a:pPr algn="just">
              <a:lnSpc>
                <a:spcPct val="100000"/>
              </a:lnSpc>
            </a:pPr>
            <a:r>
              <a:rPr lang="en-US" sz="2300" dirty="0"/>
              <a:t>Writing a parallel program must always start by identifying the parallelism inherent in the algorithm at hand.</a:t>
            </a:r>
          </a:p>
          <a:p>
            <a:pPr algn="just">
              <a:lnSpc>
                <a:spcPct val="100000"/>
              </a:lnSpc>
            </a:pPr>
            <a:r>
              <a:rPr lang="en-US" sz="2300" dirty="0"/>
              <a:t>Different variants of parallelism induce different methods of parallelization</a:t>
            </a:r>
          </a:p>
          <a:p>
            <a:pPr algn="just">
              <a:lnSpc>
                <a:spcPct val="100000"/>
              </a:lnSpc>
            </a:pPr>
            <a:r>
              <a:rPr lang="en-IN" sz="2300" b="1" dirty="0"/>
              <a:t>Instruction Level Parallelism (ILP)</a:t>
            </a:r>
          </a:p>
          <a:p>
            <a:pPr lvl="1" algn="just">
              <a:lnSpc>
                <a:spcPct val="100000"/>
              </a:lnSpc>
            </a:pPr>
            <a:r>
              <a:rPr lang="en-US" sz="2300" dirty="0"/>
              <a:t>ILP is the parallel or simultaneous execution of a sequence of instructions in a computer program.</a:t>
            </a:r>
          </a:p>
          <a:p>
            <a:pPr lvl="1" algn="just">
              <a:lnSpc>
                <a:spcPct val="100000"/>
              </a:lnSpc>
            </a:pPr>
            <a:r>
              <a:rPr lang="en-US" sz="2300" dirty="0"/>
              <a:t>ILP is specifically about how many instructions a computer can execute at the same time. It measures the efficiency of this parallel execution.</a:t>
            </a:r>
            <a:endParaRPr lang="en-IN" sz="2300" b="1" dirty="0"/>
          </a:p>
          <a:p>
            <a:pPr algn="just">
              <a:lnSpc>
                <a:spcPct val="100000"/>
              </a:lnSpc>
            </a:pPr>
            <a:r>
              <a:rPr lang="en-US" sz="2300" b="1" dirty="0">
                <a:solidFill>
                  <a:srgbClr val="000000"/>
                </a:solidFill>
              </a:rPr>
              <a:t>Caution:</a:t>
            </a:r>
          </a:p>
          <a:p>
            <a:pPr lvl="1" algn="just">
              <a:lnSpc>
                <a:spcPct val="100000"/>
              </a:lnSpc>
              <a:buFont typeface="Wingdings" panose="05000000000000000000" pitchFamily="2" charset="2"/>
              <a:buChar char="Ø"/>
            </a:pPr>
            <a:r>
              <a:rPr lang="en-US" sz="2300" dirty="0">
                <a:solidFill>
                  <a:srgbClr val="000000"/>
                </a:solidFill>
              </a:rPr>
              <a:t>Data dependency: Data dependence means that one instruction is dependent on another. This can limit how much parallelism we can achieve.</a:t>
            </a:r>
          </a:p>
          <a:p>
            <a:pPr lvl="1" algn="just">
              <a:lnSpc>
                <a:spcPct val="100000"/>
              </a:lnSpc>
              <a:buFont typeface="Wingdings" panose="05000000000000000000" pitchFamily="2" charset="2"/>
              <a:buChar char="Ø"/>
            </a:pPr>
            <a:r>
              <a:rPr lang="en-US" sz="2300" dirty="0">
                <a:solidFill>
                  <a:srgbClr val="000000"/>
                </a:solidFill>
              </a:rPr>
              <a:t>Name Dependency: A name dependency occurs when two instructions use the same register or memory location, called a name, but there is no flow of data between them. This can also impact parallel execution. </a:t>
            </a:r>
            <a:endParaRPr lang="en-US" sz="2300" dirty="0"/>
          </a:p>
        </p:txBody>
      </p:sp>
    </p:spTree>
    <p:extLst>
      <p:ext uri="{BB962C8B-B14F-4D97-AF65-F5344CB8AC3E}">
        <p14:creationId xmlns:p14="http://schemas.microsoft.com/office/powerpoint/2010/main" val="773311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243A-891F-386E-245A-1D81831D026C}"/>
              </a:ext>
            </a:extLst>
          </p:cNvPr>
          <p:cNvSpPr>
            <a:spLocks noGrp="1"/>
          </p:cNvSpPr>
          <p:nvPr>
            <p:ph type="title"/>
          </p:nvPr>
        </p:nvSpPr>
        <p:spPr>
          <a:xfrm>
            <a:off x="418011" y="0"/>
            <a:ext cx="11830050" cy="822957"/>
          </a:xfrm>
        </p:spPr>
        <p:txBody>
          <a:bodyPr/>
          <a:lstStyle/>
          <a:p>
            <a:r>
              <a:rPr lang="en-IN" b="1" dirty="0"/>
              <a:t>Kernels</a:t>
            </a:r>
          </a:p>
        </p:txBody>
      </p:sp>
      <p:sp>
        <p:nvSpPr>
          <p:cNvPr id="3" name="Content Placeholder 2">
            <a:extLst>
              <a:ext uri="{FF2B5EF4-FFF2-40B4-BE49-F238E27FC236}">
                <a16:creationId xmlns:a16="http://schemas.microsoft.com/office/drawing/2014/main" id="{7376426F-6B4F-AB42-938D-8D5807DA5C1B}"/>
              </a:ext>
            </a:extLst>
          </p:cNvPr>
          <p:cNvSpPr>
            <a:spLocks noGrp="1"/>
          </p:cNvSpPr>
          <p:nvPr>
            <p:ph idx="1"/>
          </p:nvPr>
        </p:nvSpPr>
        <p:spPr>
          <a:xfrm>
            <a:off x="418011" y="822957"/>
            <a:ext cx="12971418" cy="4990013"/>
          </a:xfrm>
        </p:spPr>
        <p:txBody>
          <a:bodyPr>
            <a:normAutofit/>
          </a:bodyPr>
          <a:lstStyle/>
          <a:p>
            <a:pPr algn="just">
              <a:lnSpc>
                <a:spcPct val="100000"/>
              </a:lnSpc>
            </a:pPr>
            <a:r>
              <a:rPr lang="en-US" sz="2000" dirty="0"/>
              <a:t>In CUDA, we extend C/C++ with some additional features that allow us to write programs that can run on a GPU. </a:t>
            </a:r>
          </a:p>
          <a:p>
            <a:pPr algn="just">
              <a:lnSpc>
                <a:spcPct val="100000"/>
              </a:lnSpc>
            </a:pPr>
            <a:r>
              <a:rPr lang="en-US" sz="2000" dirty="0"/>
              <a:t>CUDA C/C++ extends C/C++ by allowing the programmer to define C/C++ functions, called </a:t>
            </a:r>
            <a:r>
              <a:rPr lang="en-US" sz="2000" b="1" dirty="0">
                <a:solidFill>
                  <a:srgbClr val="FF0000"/>
                </a:solidFill>
              </a:rPr>
              <a:t>kernels</a:t>
            </a:r>
            <a:r>
              <a:rPr lang="en-US" sz="2000" b="1" dirty="0"/>
              <a:t>.</a:t>
            </a:r>
          </a:p>
          <a:p>
            <a:pPr algn="just">
              <a:lnSpc>
                <a:spcPct val="100000"/>
              </a:lnSpc>
            </a:pPr>
            <a:r>
              <a:rPr lang="en-US" sz="2000" dirty="0"/>
              <a:t>When called, are executed N times in parallel by N different CUDA threads, as opposed to only once like regular C/C++ functions.</a:t>
            </a:r>
          </a:p>
          <a:p>
            <a:pPr algn="just">
              <a:lnSpc>
                <a:spcPct val="100000"/>
              </a:lnSpc>
            </a:pPr>
            <a:r>
              <a:rPr lang="en-US" sz="2000" dirty="0"/>
              <a:t>A kernel is defined using the </a:t>
            </a:r>
            <a:r>
              <a:rPr lang="en-US" sz="2000" b="1" dirty="0">
                <a:solidFill>
                  <a:srgbClr val="FF0000"/>
                </a:solidFill>
              </a:rPr>
              <a:t>__global__ </a:t>
            </a:r>
            <a:r>
              <a:rPr lang="en-US" sz="2000" dirty="0"/>
              <a:t>declaration specifier.</a:t>
            </a:r>
          </a:p>
          <a:p>
            <a:pPr algn="just">
              <a:lnSpc>
                <a:spcPct val="100000"/>
              </a:lnSpc>
            </a:pPr>
            <a:r>
              <a:rPr lang="en-US" sz="2000" dirty="0"/>
              <a:t>The number of CUDA threads that execute that kernel for a given kernel call is specified using a new </a:t>
            </a:r>
            <a:r>
              <a:rPr lang="en-US" sz="2000" b="1" dirty="0">
                <a:solidFill>
                  <a:srgbClr val="FF0000"/>
                </a:solidFill>
              </a:rPr>
              <a:t>&lt;&lt;&lt; &gt;&gt;&gt; </a:t>
            </a:r>
            <a:r>
              <a:rPr lang="en-US" sz="2000" dirty="0"/>
              <a:t>execution configuration syntax. </a:t>
            </a:r>
          </a:p>
          <a:p>
            <a:pPr algn="just">
              <a:lnSpc>
                <a:spcPct val="100000"/>
              </a:lnSpc>
            </a:pPr>
            <a:r>
              <a:rPr lang="en-US" sz="2000" dirty="0"/>
              <a:t>Each thread that executes the kernel is given a unique thread ID that is accessible within the kernel through built-in variables.</a:t>
            </a:r>
          </a:p>
          <a:p>
            <a:pPr algn="just">
              <a:lnSpc>
                <a:spcPct val="100000"/>
              </a:lnSpc>
            </a:pPr>
            <a:r>
              <a:rPr lang="en-US" sz="2000" dirty="0"/>
              <a:t>This allows each thread to work on a different piece of data. In this case, each thread will add one element from the arrays a and b and store the result in c.</a:t>
            </a:r>
            <a:endParaRPr lang="en-IN" sz="2000" dirty="0"/>
          </a:p>
        </p:txBody>
      </p:sp>
      <p:pic>
        <p:nvPicPr>
          <p:cNvPr id="5" name="Picture 4">
            <a:extLst>
              <a:ext uri="{FF2B5EF4-FFF2-40B4-BE49-F238E27FC236}">
                <a16:creationId xmlns:a16="http://schemas.microsoft.com/office/drawing/2014/main" id="{102C689B-5396-CC3F-DDE3-3E23965C2E37}"/>
              </a:ext>
            </a:extLst>
          </p:cNvPr>
          <p:cNvPicPr>
            <a:picLocks noChangeAspect="1"/>
          </p:cNvPicPr>
          <p:nvPr/>
        </p:nvPicPr>
        <p:blipFill>
          <a:blip r:embed="rId2"/>
          <a:stretch>
            <a:fillRect/>
          </a:stretch>
        </p:blipFill>
        <p:spPr>
          <a:xfrm>
            <a:off x="2623546" y="5266545"/>
            <a:ext cx="8468907" cy="1419423"/>
          </a:xfrm>
          <a:prstGeom prst="rect">
            <a:avLst/>
          </a:prstGeom>
        </p:spPr>
      </p:pic>
    </p:spTree>
    <p:extLst>
      <p:ext uri="{BB962C8B-B14F-4D97-AF65-F5344CB8AC3E}">
        <p14:creationId xmlns:p14="http://schemas.microsoft.com/office/powerpoint/2010/main" val="3988846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243A-891F-386E-245A-1D81831D026C}"/>
              </a:ext>
            </a:extLst>
          </p:cNvPr>
          <p:cNvSpPr>
            <a:spLocks noGrp="1"/>
          </p:cNvSpPr>
          <p:nvPr>
            <p:ph type="title"/>
          </p:nvPr>
        </p:nvSpPr>
        <p:spPr>
          <a:xfrm>
            <a:off x="418011" y="0"/>
            <a:ext cx="11830050" cy="822957"/>
          </a:xfrm>
        </p:spPr>
        <p:txBody>
          <a:bodyPr/>
          <a:lstStyle/>
          <a:p>
            <a:r>
              <a:rPr lang="en-IN" dirty="0"/>
              <a:t>Kernels</a:t>
            </a:r>
          </a:p>
        </p:txBody>
      </p:sp>
      <p:sp>
        <p:nvSpPr>
          <p:cNvPr id="3" name="Content Placeholder 2">
            <a:extLst>
              <a:ext uri="{FF2B5EF4-FFF2-40B4-BE49-F238E27FC236}">
                <a16:creationId xmlns:a16="http://schemas.microsoft.com/office/drawing/2014/main" id="{7376426F-6B4F-AB42-938D-8D5807DA5C1B}"/>
              </a:ext>
            </a:extLst>
          </p:cNvPr>
          <p:cNvSpPr>
            <a:spLocks noGrp="1"/>
          </p:cNvSpPr>
          <p:nvPr>
            <p:ph idx="1"/>
          </p:nvPr>
        </p:nvSpPr>
        <p:spPr>
          <a:xfrm>
            <a:off x="418011" y="822957"/>
            <a:ext cx="12971418" cy="4990013"/>
          </a:xfrm>
        </p:spPr>
        <p:txBody>
          <a:bodyPr>
            <a:normAutofit/>
          </a:bodyPr>
          <a:lstStyle/>
          <a:p>
            <a:pPr algn="just">
              <a:lnSpc>
                <a:spcPct val="100000"/>
              </a:lnSpc>
            </a:pPr>
            <a:r>
              <a:rPr lang="en-US" sz="2400" dirty="0"/>
              <a:t>In this line of code, </a:t>
            </a:r>
            <a:r>
              <a:rPr lang="en-US" sz="2400" dirty="0">
                <a:solidFill>
                  <a:srgbClr val="FF0000"/>
                </a:solidFill>
              </a:rPr>
              <a:t>&lt;&lt;&lt;1, N&gt;&gt;&gt; </a:t>
            </a:r>
            <a:r>
              <a:rPr lang="en-US" sz="2400" dirty="0"/>
              <a:t>is the execution configuration. </a:t>
            </a:r>
          </a:p>
          <a:p>
            <a:pPr algn="just">
              <a:lnSpc>
                <a:spcPct val="100000"/>
              </a:lnSpc>
            </a:pPr>
            <a:r>
              <a:rPr lang="en-US" sz="2400" dirty="0"/>
              <a:t>It tells CUDA how many threads to launch. </a:t>
            </a:r>
          </a:p>
          <a:p>
            <a:pPr algn="just">
              <a:lnSpc>
                <a:spcPct val="100000"/>
              </a:lnSpc>
            </a:pPr>
            <a:r>
              <a:rPr lang="en-US" sz="2400" dirty="0"/>
              <a:t>The first number, </a:t>
            </a:r>
            <a:r>
              <a:rPr lang="en-US" sz="2400" dirty="0">
                <a:solidFill>
                  <a:srgbClr val="FF0000"/>
                </a:solidFill>
              </a:rPr>
              <a:t>1</a:t>
            </a:r>
            <a:r>
              <a:rPr lang="en-US" sz="2400" dirty="0"/>
              <a:t>, is the number of thread blocks, and the second number, </a:t>
            </a:r>
            <a:r>
              <a:rPr lang="en-US" sz="2400" dirty="0">
                <a:solidFill>
                  <a:srgbClr val="FF0000"/>
                </a:solidFill>
              </a:rPr>
              <a:t>N</a:t>
            </a:r>
            <a:r>
              <a:rPr lang="en-US" sz="2400" dirty="0"/>
              <a:t>, is the number of threads per block.</a:t>
            </a:r>
          </a:p>
          <a:p>
            <a:pPr algn="just">
              <a:lnSpc>
                <a:spcPct val="100000"/>
              </a:lnSpc>
            </a:pPr>
            <a:r>
              <a:rPr lang="en-US" sz="2400" dirty="0"/>
              <a:t>In the example, we are launching N threads, all executing the same kernel function </a:t>
            </a:r>
            <a:r>
              <a:rPr lang="en-US" sz="2400" dirty="0">
                <a:solidFill>
                  <a:srgbClr val="FF0000"/>
                </a:solidFill>
              </a:rPr>
              <a:t>add</a:t>
            </a:r>
            <a:r>
              <a:rPr lang="en-US" sz="2400" dirty="0"/>
              <a:t> in parallel. Each thread operates on different data based on its thread ID.</a:t>
            </a:r>
          </a:p>
          <a:p>
            <a:pPr algn="just">
              <a:lnSpc>
                <a:spcPct val="100000"/>
              </a:lnSpc>
            </a:pPr>
            <a:r>
              <a:rPr lang="en-US" sz="2400" dirty="0"/>
              <a:t>This ID is crucial because it allows each thread to work on a different piece of data. In the </a:t>
            </a:r>
            <a:r>
              <a:rPr lang="en-US" sz="2400" dirty="0">
                <a:solidFill>
                  <a:srgbClr val="FF0000"/>
                </a:solidFill>
              </a:rPr>
              <a:t>add</a:t>
            </a:r>
            <a:r>
              <a:rPr lang="en-US" sz="2400" dirty="0"/>
              <a:t> kernel, each thread uses its ID to determine which elements of the arrays a and b it should add together.</a:t>
            </a:r>
            <a:endParaRPr lang="en-IN" sz="2400" dirty="0"/>
          </a:p>
        </p:txBody>
      </p:sp>
      <p:pic>
        <p:nvPicPr>
          <p:cNvPr id="5" name="Picture 4">
            <a:extLst>
              <a:ext uri="{FF2B5EF4-FFF2-40B4-BE49-F238E27FC236}">
                <a16:creationId xmlns:a16="http://schemas.microsoft.com/office/drawing/2014/main" id="{102C689B-5396-CC3F-DDE3-3E23965C2E37}"/>
              </a:ext>
            </a:extLst>
          </p:cNvPr>
          <p:cNvPicPr>
            <a:picLocks noChangeAspect="1"/>
          </p:cNvPicPr>
          <p:nvPr/>
        </p:nvPicPr>
        <p:blipFill>
          <a:blip r:embed="rId3"/>
          <a:stretch>
            <a:fillRect/>
          </a:stretch>
        </p:blipFill>
        <p:spPr>
          <a:xfrm>
            <a:off x="2623546" y="4456649"/>
            <a:ext cx="8468907" cy="1419423"/>
          </a:xfrm>
          <a:prstGeom prst="rect">
            <a:avLst/>
          </a:prstGeom>
        </p:spPr>
      </p:pic>
      <p:pic>
        <p:nvPicPr>
          <p:cNvPr id="6" name="Picture 5">
            <a:extLst>
              <a:ext uri="{FF2B5EF4-FFF2-40B4-BE49-F238E27FC236}">
                <a16:creationId xmlns:a16="http://schemas.microsoft.com/office/drawing/2014/main" id="{8AF6725C-5F7D-EB68-BC7B-C65955CBDC34}"/>
              </a:ext>
            </a:extLst>
          </p:cNvPr>
          <p:cNvPicPr>
            <a:picLocks noChangeAspect="1"/>
          </p:cNvPicPr>
          <p:nvPr/>
        </p:nvPicPr>
        <p:blipFill>
          <a:blip r:embed="rId4"/>
          <a:stretch>
            <a:fillRect/>
          </a:stretch>
        </p:blipFill>
        <p:spPr>
          <a:xfrm>
            <a:off x="5438576" y="5941224"/>
            <a:ext cx="2838846" cy="866896"/>
          </a:xfrm>
          <a:prstGeom prst="rect">
            <a:avLst/>
          </a:prstGeom>
        </p:spPr>
      </p:pic>
    </p:spTree>
    <p:extLst>
      <p:ext uri="{BB962C8B-B14F-4D97-AF65-F5344CB8AC3E}">
        <p14:creationId xmlns:p14="http://schemas.microsoft.com/office/powerpoint/2010/main" val="2334655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6243A-891F-386E-245A-1D81831D026C}"/>
              </a:ext>
            </a:extLst>
          </p:cNvPr>
          <p:cNvSpPr>
            <a:spLocks noGrp="1"/>
          </p:cNvSpPr>
          <p:nvPr>
            <p:ph type="title"/>
          </p:nvPr>
        </p:nvSpPr>
        <p:spPr>
          <a:xfrm>
            <a:off x="117567" y="0"/>
            <a:ext cx="11830050" cy="822957"/>
          </a:xfrm>
        </p:spPr>
        <p:txBody>
          <a:bodyPr/>
          <a:lstStyle/>
          <a:p>
            <a:r>
              <a:rPr lang="en-IN" b="1" dirty="0"/>
              <a:t>Kernels</a:t>
            </a:r>
          </a:p>
        </p:txBody>
      </p:sp>
      <p:sp>
        <p:nvSpPr>
          <p:cNvPr id="3" name="Content Placeholder 2">
            <a:extLst>
              <a:ext uri="{FF2B5EF4-FFF2-40B4-BE49-F238E27FC236}">
                <a16:creationId xmlns:a16="http://schemas.microsoft.com/office/drawing/2014/main" id="{7376426F-6B4F-AB42-938D-8D5807DA5C1B}"/>
              </a:ext>
            </a:extLst>
          </p:cNvPr>
          <p:cNvSpPr>
            <a:spLocks noGrp="1"/>
          </p:cNvSpPr>
          <p:nvPr>
            <p:ph idx="1"/>
          </p:nvPr>
        </p:nvSpPr>
        <p:spPr>
          <a:xfrm>
            <a:off x="117567" y="731516"/>
            <a:ext cx="13271862" cy="1619799"/>
          </a:xfrm>
        </p:spPr>
        <p:txBody>
          <a:bodyPr>
            <a:normAutofit/>
          </a:bodyPr>
          <a:lstStyle/>
          <a:p>
            <a:pPr algn="just">
              <a:lnSpc>
                <a:spcPct val="100000"/>
              </a:lnSpc>
            </a:pPr>
            <a:r>
              <a:rPr lang="en-US" sz="1800" dirty="0"/>
              <a:t>In this example, </a:t>
            </a:r>
            <a:r>
              <a:rPr lang="en-US" sz="1800" dirty="0" err="1">
                <a:solidFill>
                  <a:srgbClr val="FF0000"/>
                </a:solidFill>
              </a:rPr>
              <a:t>VecAdd</a:t>
            </a:r>
            <a:r>
              <a:rPr lang="en-US" sz="1800" dirty="0">
                <a:solidFill>
                  <a:srgbClr val="FF0000"/>
                </a:solidFill>
              </a:rPr>
              <a:t>&lt;&lt;&lt;2, N&gt;&gt;&gt; </a:t>
            </a:r>
            <a:r>
              <a:rPr lang="en-US" sz="1800" dirty="0"/>
              <a:t>launches a kernel with a grid of 2 blocks and each block containing N threads. </a:t>
            </a:r>
          </a:p>
          <a:p>
            <a:pPr algn="just">
              <a:lnSpc>
                <a:spcPct val="100000"/>
              </a:lnSpc>
            </a:pPr>
            <a:r>
              <a:rPr lang="en-US" sz="1800" dirty="0"/>
              <a:t>Each thread computes one element of the vector addition, effectively processing 2 * N elements.</a:t>
            </a:r>
          </a:p>
        </p:txBody>
      </p:sp>
      <p:pic>
        <p:nvPicPr>
          <p:cNvPr id="7" name="Picture 6">
            <a:extLst>
              <a:ext uri="{FF2B5EF4-FFF2-40B4-BE49-F238E27FC236}">
                <a16:creationId xmlns:a16="http://schemas.microsoft.com/office/drawing/2014/main" id="{792F3CB2-4B92-9D70-7AAD-F9AC8C53ED23}"/>
              </a:ext>
            </a:extLst>
          </p:cNvPr>
          <p:cNvPicPr>
            <a:picLocks noChangeAspect="1"/>
          </p:cNvPicPr>
          <p:nvPr/>
        </p:nvPicPr>
        <p:blipFill>
          <a:blip r:embed="rId3"/>
          <a:stretch>
            <a:fillRect/>
          </a:stretch>
        </p:blipFill>
        <p:spPr>
          <a:xfrm>
            <a:off x="106301" y="4205892"/>
            <a:ext cx="8964276" cy="2514951"/>
          </a:xfrm>
          <a:prstGeom prst="rect">
            <a:avLst/>
          </a:prstGeom>
        </p:spPr>
      </p:pic>
      <p:pic>
        <p:nvPicPr>
          <p:cNvPr id="9" name="Picture 8" descr="A screenshot of a computer program&#10;&#10;Description automatically generated">
            <a:extLst>
              <a:ext uri="{FF2B5EF4-FFF2-40B4-BE49-F238E27FC236}">
                <a16:creationId xmlns:a16="http://schemas.microsoft.com/office/drawing/2014/main" id="{D016797C-D3E6-9A6C-8657-C8DD1F3E80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9637" y="2024740"/>
            <a:ext cx="4448796" cy="4702629"/>
          </a:xfrm>
          <a:prstGeom prst="rect">
            <a:avLst/>
          </a:prstGeom>
        </p:spPr>
      </p:pic>
      <p:sp>
        <p:nvSpPr>
          <p:cNvPr id="11" name="Content Placeholder 2">
            <a:extLst>
              <a:ext uri="{FF2B5EF4-FFF2-40B4-BE49-F238E27FC236}">
                <a16:creationId xmlns:a16="http://schemas.microsoft.com/office/drawing/2014/main" id="{A781ABAB-4000-C554-EF7B-3243C85403FE}"/>
              </a:ext>
            </a:extLst>
          </p:cNvPr>
          <p:cNvSpPr txBox="1">
            <a:spLocks/>
          </p:cNvSpPr>
          <p:nvPr/>
        </p:nvSpPr>
        <p:spPr>
          <a:xfrm>
            <a:off x="117567" y="1528348"/>
            <a:ext cx="8953010" cy="22468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1800" dirty="0"/>
              <a:t>The total number of threads in the grid is 2 * N. Each thread is assigned a unique index that can be calculated using the block and thread indices. This index helps each thread process a different element or piece of data.</a:t>
            </a:r>
          </a:p>
          <a:p>
            <a:pPr algn="just">
              <a:lnSpc>
                <a:spcPct val="100000"/>
              </a:lnSpc>
            </a:pPr>
            <a:r>
              <a:rPr lang="en-US" sz="1800" dirty="0"/>
              <a:t>Here, </a:t>
            </a:r>
            <a:r>
              <a:rPr lang="en-US" sz="1800" dirty="0" err="1"/>
              <a:t>blockIdx.x</a:t>
            </a:r>
            <a:r>
              <a:rPr lang="en-US" sz="1800" dirty="0"/>
              <a:t> gives the block index, </a:t>
            </a:r>
            <a:r>
              <a:rPr lang="en-US" sz="1800" dirty="0" err="1"/>
              <a:t>blockDim.x</a:t>
            </a:r>
            <a:r>
              <a:rPr lang="en-US" sz="1800" dirty="0"/>
              <a:t> gives the number of threads per block, and </a:t>
            </a:r>
            <a:r>
              <a:rPr lang="en-US" sz="1800" dirty="0" err="1"/>
              <a:t>threadIdx.x</a:t>
            </a:r>
            <a:r>
              <a:rPr lang="en-US" sz="1800" dirty="0"/>
              <a:t> gives the thread index within its block.</a:t>
            </a:r>
          </a:p>
          <a:p>
            <a:pPr algn="just">
              <a:lnSpc>
                <a:spcPct val="100000"/>
              </a:lnSpc>
            </a:pPr>
            <a:r>
              <a:rPr lang="en-US" sz="1800" dirty="0"/>
              <a:t>Each block can be executed concurrently on different Streaming Multiprocessors (SMs) on the GPU. If there are enough SMs available, both blocks can be processed in parallel, improving overall performance.</a:t>
            </a:r>
          </a:p>
          <a:p>
            <a:pPr algn="just">
              <a:lnSpc>
                <a:spcPct val="100000"/>
              </a:lnSpc>
            </a:pPr>
            <a:endParaRPr lang="en-IN" sz="1800" dirty="0"/>
          </a:p>
        </p:txBody>
      </p:sp>
    </p:spTree>
    <p:extLst>
      <p:ext uri="{BB962C8B-B14F-4D97-AF65-F5344CB8AC3E}">
        <p14:creationId xmlns:p14="http://schemas.microsoft.com/office/powerpoint/2010/main" val="1439629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45559-FAE3-A281-9BDC-6FA51A860BC6}"/>
              </a:ext>
            </a:extLst>
          </p:cNvPr>
          <p:cNvSpPr>
            <a:spLocks noGrp="1"/>
          </p:cNvSpPr>
          <p:nvPr>
            <p:ph type="title"/>
          </p:nvPr>
        </p:nvSpPr>
        <p:spPr/>
        <p:txBody>
          <a:bodyPr/>
          <a:lstStyle/>
          <a:p>
            <a:r>
              <a:rPr lang="en-IN" b="1" dirty="0"/>
              <a:t>Kernels</a:t>
            </a:r>
          </a:p>
        </p:txBody>
      </p:sp>
      <p:sp>
        <p:nvSpPr>
          <p:cNvPr id="3" name="Content Placeholder 2">
            <a:extLst>
              <a:ext uri="{FF2B5EF4-FFF2-40B4-BE49-F238E27FC236}">
                <a16:creationId xmlns:a16="http://schemas.microsoft.com/office/drawing/2014/main" id="{3620DB12-28F3-0D6D-6D3D-85AD0A5C1788}"/>
              </a:ext>
            </a:extLst>
          </p:cNvPr>
          <p:cNvSpPr>
            <a:spLocks noGrp="1"/>
          </p:cNvSpPr>
          <p:nvPr>
            <p:ph idx="1"/>
          </p:nvPr>
        </p:nvSpPr>
        <p:spPr/>
        <p:txBody>
          <a:bodyPr>
            <a:normAutofit/>
          </a:bodyPr>
          <a:lstStyle/>
          <a:p>
            <a:pPr algn="just">
              <a:lnSpc>
                <a:spcPct val="100000"/>
              </a:lnSpc>
            </a:pPr>
            <a:r>
              <a:rPr lang="en-US" sz="2400" dirty="0"/>
              <a:t>The following sample code, using the built-in variable </a:t>
            </a:r>
            <a:r>
              <a:rPr lang="en-US" sz="2400" dirty="0" err="1"/>
              <a:t>threadIdx</a:t>
            </a:r>
            <a:r>
              <a:rPr lang="en-US" sz="2400" dirty="0"/>
              <a:t>, adds two vectors A and B of size N and stores the result into vector C.</a:t>
            </a:r>
          </a:p>
          <a:p>
            <a:pPr algn="just">
              <a:lnSpc>
                <a:spcPct val="100000"/>
              </a:lnSpc>
            </a:pPr>
            <a:r>
              <a:rPr lang="en-US" sz="2400" dirty="0"/>
              <a:t>Each of the N threads that execute </a:t>
            </a:r>
            <a:r>
              <a:rPr lang="en-US" sz="2400" dirty="0" err="1"/>
              <a:t>VecAdd</a:t>
            </a:r>
            <a:r>
              <a:rPr lang="en-US" sz="2400" dirty="0"/>
              <a:t>() performs one pair-wise addition. </a:t>
            </a:r>
            <a:endParaRPr lang="en-IN" sz="2400" dirty="0"/>
          </a:p>
        </p:txBody>
      </p:sp>
      <p:pic>
        <p:nvPicPr>
          <p:cNvPr id="5" name="Picture 4">
            <a:extLst>
              <a:ext uri="{FF2B5EF4-FFF2-40B4-BE49-F238E27FC236}">
                <a16:creationId xmlns:a16="http://schemas.microsoft.com/office/drawing/2014/main" id="{FB701F63-7D3B-10F7-C349-B51FA4C363C5}"/>
              </a:ext>
            </a:extLst>
          </p:cNvPr>
          <p:cNvPicPr>
            <a:picLocks noChangeAspect="1"/>
          </p:cNvPicPr>
          <p:nvPr/>
        </p:nvPicPr>
        <p:blipFill>
          <a:blip r:embed="rId2"/>
          <a:stretch>
            <a:fillRect/>
          </a:stretch>
        </p:blipFill>
        <p:spPr>
          <a:xfrm>
            <a:off x="3279059" y="3723005"/>
            <a:ext cx="7393858" cy="2453959"/>
          </a:xfrm>
          <a:prstGeom prst="rect">
            <a:avLst/>
          </a:prstGeom>
        </p:spPr>
      </p:pic>
    </p:spTree>
    <p:extLst>
      <p:ext uri="{BB962C8B-B14F-4D97-AF65-F5344CB8AC3E}">
        <p14:creationId xmlns:p14="http://schemas.microsoft.com/office/powerpoint/2010/main" val="3216782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69130A3A-4386-6DAC-C518-B9583C14CA09}"/>
              </a:ext>
            </a:extLst>
          </p:cNvPr>
          <p:cNvGrpSpPr/>
          <p:nvPr/>
        </p:nvGrpSpPr>
        <p:grpSpPr>
          <a:xfrm>
            <a:off x="13062" y="1"/>
            <a:ext cx="5387980" cy="6857998"/>
            <a:chOff x="-1" y="1"/>
            <a:chExt cx="5387980" cy="6857998"/>
          </a:xfrm>
        </p:grpSpPr>
        <p:pic>
          <p:nvPicPr>
            <p:cNvPr id="25" name="Picture 24" descr="A screen shot of a computer program&#10;&#10;Description automatically generated">
              <a:extLst>
                <a:ext uri="{FF2B5EF4-FFF2-40B4-BE49-F238E27FC236}">
                  <a16:creationId xmlns:a16="http://schemas.microsoft.com/office/drawing/2014/main" id="{CC016E93-1401-9A3B-0BA0-732ABDB9FD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612684"/>
              <a:ext cx="5387980" cy="4245315"/>
            </a:xfrm>
            <a:prstGeom prst="rect">
              <a:avLst/>
            </a:prstGeom>
          </p:spPr>
        </p:pic>
        <p:pic>
          <p:nvPicPr>
            <p:cNvPr id="27" name="Picture 26" descr="A computer screen with text and numbers&#10;&#10;Description automatically generated">
              <a:extLst>
                <a:ext uri="{FF2B5EF4-FFF2-40B4-BE49-F238E27FC236}">
                  <a16:creationId xmlns:a16="http://schemas.microsoft.com/office/drawing/2014/main" id="{9CC5AD32-A3BD-5B42-A159-AED1C8CD8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1"/>
              <a:ext cx="5387980" cy="2625634"/>
            </a:xfrm>
            <a:prstGeom prst="rect">
              <a:avLst/>
            </a:prstGeom>
          </p:spPr>
        </p:pic>
      </p:grpSp>
      <p:pic>
        <p:nvPicPr>
          <p:cNvPr id="29" name="Picture 28" descr="A computer screen shot of a black screen&#10;&#10;Description automatically generated">
            <a:extLst>
              <a:ext uri="{FF2B5EF4-FFF2-40B4-BE49-F238E27FC236}">
                <a16:creationId xmlns:a16="http://schemas.microsoft.com/office/drawing/2014/main" id="{17854484-1391-AC53-FCA7-8820D32BB2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5551" y="2024743"/>
            <a:ext cx="3820449" cy="2222766"/>
          </a:xfrm>
          <a:prstGeom prst="rect">
            <a:avLst/>
          </a:prstGeom>
        </p:spPr>
      </p:pic>
      <p:grpSp>
        <p:nvGrpSpPr>
          <p:cNvPr id="35" name="Group 34">
            <a:extLst>
              <a:ext uri="{FF2B5EF4-FFF2-40B4-BE49-F238E27FC236}">
                <a16:creationId xmlns:a16="http://schemas.microsoft.com/office/drawing/2014/main" id="{4A489506-2144-EFE5-6FBB-99E9EBF29223}"/>
              </a:ext>
            </a:extLst>
          </p:cNvPr>
          <p:cNvGrpSpPr/>
          <p:nvPr/>
        </p:nvGrpSpPr>
        <p:grpSpPr>
          <a:xfrm>
            <a:off x="5408013" y="-26126"/>
            <a:ext cx="4467507" cy="6962503"/>
            <a:chOff x="5408013" y="0"/>
            <a:chExt cx="5016139" cy="6857999"/>
          </a:xfrm>
        </p:grpSpPr>
        <p:pic>
          <p:nvPicPr>
            <p:cNvPr id="31" name="Picture 30" descr="A computer screen with white text&#10;&#10;Description automatically generated">
              <a:extLst>
                <a:ext uri="{FF2B5EF4-FFF2-40B4-BE49-F238E27FC236}">
                  <a16:creationId xmlns:a16="http://schemas.microsoft.com/office/drawing/2014/main" id="{41789EAD-C143-2DB5-AB47-7756583F9A5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408013" y="0"/>
              <a:ext cx="5016137" cy="3497007"/>
            </a:xfrm>
            <a:prstGeom prst="rect">
              <a:avLst/>
            </a:prstGeom>
          </p:spPr>
        </p:pic>
        <p:pic>
          <p:nvPicPr>
            <p:cNvPr id="33" name="Picture 32" descr="A computer screen with text on it&#10;&#10;Description automatically generated">
              <a:extLst>
                <a:ext uri="{FF2B5EF4-FFF2-40B4-BE49-F238E27FC236}">
                  <a16:creationId xmlns:a16="http://schemas.microsoft.com/office/drawing/2014/main" id="{70A26A0D-53DB-4A96-2F93-3A18CFF49E94}"/>
                </a:ext>
              </a:extLst>
            </p:cNvPr>
            <p:cNvPicPr>
              <a:picLocks noChangeAspect="1"/>
            </p:cNvPicPr>
            <p:nvPr/>
          </p:nvPicPr>
          <p:blipFill>
            <a:blip r:embed="rId7">
              <a:extLst>
                <a:ext uri="{28A0092B-C50C-407E-A947-70E740481C1C}">
                  <a14:useLocalDpi xmlns:a14="http://schemas.microsoft.com/office/drawing/2010/main" val="0"/>
                </a:ext>
              </a:extLst>
            </a:blip>
            <a:srcRect l="2604"/>
            <a:stretch/>
          </p:blipFill>
          <p:spPr>
            <a:xfrm>
              <a:off x="5408014" y="3494856"/>
              <a:ext cx="5016138" cy="3363143"/>
            </a:xfrm>
            <a:prstGeom prst="rect">
              <a:avLst/>
            </a:prstGeom>
          </p:spPr>
        </p:pic>
      </p:grpSp>
    </p:spTree>
    <p:extLst>
      <p:ext uri="{BB962C8B-B14F-4D97-AF65-F5344CB8AC3E}">
        <p14:creationId xmlns:p14="http://schemas.microsoft.com/office/powerpoint/2010/main" val="3463667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4BDE-D7C8-C0B2-0ED2-CC9717B0E4EB}"/>
              </a:ext>
            </a:extLst>
          </p:cNvPr>
          <p:cNvSpPr>
            <a:spLocks noGrp="1"/>
          </p:cNvSpPr>
          <p:nvPr>
            <p:ph type="title"/>
          </p:nvPr>
        </p:nvSpPr>
        <p:spPr>
          <a:xfrm>
            <a:off x="627018" y="143058"/>
            <a:ext cx="11830050" cy="719091"/>
          </a:xfrm>
        </p:spPr>
        <p:txBody>
          <a:bodyPr/>
          <a:lstStyle/>
          <a:p>
            <a:r>
              <a:rPr lang="en-IN" b="1" dirty="0"/>
              <a:t>Thread Hierarchy </a:t>
            </a:r>
          </a:p>
        </p:txBody>
      </p:sp>
      <p:sp>
        <p:nvSpPr>
          <p:cNvPr id="3" name="Content Placeholder 2">
            <a:extLst>
              <a:ext uri="{FF2B5EF4-FFF2-40B4-BE49-F238E27FC236}">
                <a16:creationId xmlns:a16="http://schemas.microsoft.com/office/drawing/2014/main" id="{9F848F8F-2CD1-A29E-0A6F-305D2069B8B2}"/>
              </a:ext>
            </a:extLst>
          </p:cNvPr>
          <p:cNvSpPr>
            <a:spLocks noGrp="1"/>
          </p:cNvSpPr>
          <p:nvPr>
            <p:ph idx="1"/>
          </p:nvPr>
        </p:nvSpPr>
        <p:spPr>
          <a:xfrm>
            <a:off x="627018" y="979714"/>
            <a:ext cx="12788536" cy="5197249"/>
          </a:xfrm>
        </p:spPr>
        <p:txBody>
          <a:bodyPr/>
          <a:lstStyle/>
          <a:p>
            <a:pPr algn="just"/>
            <a:r>
              <a:rPr lang="en-US" sz="2400" b="1" dirty="0" err="1"/>
              <a:t>threadIdx</a:t>
            </a:r>
            <a:r>
              <a:rPr lang="en-US" sz="2400" b="1" dirty="0"/>
              <a:t> </a:t>
            </a:r>
            <a:r>
              <a:rPr lang="en-US" sz="2400" dirty="0"/>
              <a:t>is a built-in variable in CUDA that gives each thread a unique identifier within a thread block.</a:t>
            </a:r>
          </a:p>
          <a:p>
            <a:pPr algn="just"/>
            <a:r>
              <a:rPr lang="en-US" sz="2400" dirty="0"/>
              <a:t>It's a 3-component vector </a:t>
            </a:r>
            <a:r>
              <a:rPr lang="en-US" sz="2400" b="1" dirty="0"/>
              <a:t>(</a:t>
            </a:r>
            <a:r>
              <a:rPr lang="en-US" sz="2400" b="1" dirty="0" err="1"/>
              <a:t>threadIdx.x</a:t>
            </a:r>
            <a:r>
              <a:rPr lang="en-US" sz="2400" b="1" dirty="0"/>
              <a:t>, </a:t>
            </a:r>
            <a:r>
              <a:rPr lang="en-US" sz="2400" b="1" dirty="0" err="1"/>
              <a:t>threadIdx.y</a:t>
            </a:r>
            <a:r>
              <a:rPr lang="en-US" sz="2400" b="1" dirty="0"/>
              <a:t>, </a:t>
            </a:r>
            <a:r>
              <a:rPr lang="en-US" sz="2400" b="1" dirty="0" err="1"/>
              <a:t>threadIdx.z</a:t>
            </a:r>
            <a:r>
              <a:rPr lang="en-US" sz="2400" b="1" dirty="0"/>
              <a:t>).</a:t>
            </a:r>
            <a:r>
              <a:rPr lang="en-US" sz="2400" dirty="0"/>
              <a:t> </a:t>
            </a:r>
          </a:p>
          <a:p>
            <a:pPr algn="just"/>
            <a:r>
              <a:rPr lang="en-US" sz="2400" dirty="0"/>
              <a:t>It can represent a thread's position in a one-dimensional (1D), two-dimensional (2D), or three-dimensional (3D) thread block.</a:t>
            </a:r>
          </a:p>
          <a:p>
            <a:pPr algn="just"/>
            <a:r>
              <a:rPr lang="en-US" sz="2400" dirty="0"/>
              <a:t>Thread Blocks are groups of threads that execute on a GPU core. </a:t>
            </a:r>
          </a:p>
          <a:p>
            <a:pPr algn="just"/>
            <a:r>
              <a:rPr lang="en-US" sz="2400" dirty="0"/>
              <a:t>A thread block can be organized in 1D, 2D, or 3D.</a:t>
            </a:r>
          </a:p>
          <a:p>
            <a:pPr algn="just"/>
            <a:r>
              <a:rPr lang="en-US" sz="2400" dirty="0"/>
              <a:t>For example, if you have a block of size </a:t>
            </a:r>
            <a:r>
              <a:rPr lang="en-US" sz="2400" b="1" dirty="0"/>
              <a:t>𝐷𝑥</a:t>
            </a:r>
            <a:r>
              <a:rPr lang="en-US" sz="2400" dirty="0"/>
              <a:t>, then the threads are organized in a 1D structure. </a:t>
            </a:r>
          </a:p>
          <a:p>
            <a:pPr algn="just"/>
            <a:r>
              <a:rPr lang="en-US" sz="2400" dirty="0"/>
              <a:t>For a block of size </a:t>
            </a:r>
            <a:r>
              <a:rPr lang="en-US" sz="2400" b="1" dirty="0"/>
              <a:t>(𝐷𝑥, 𝐷𝑦)</a:t>
            </a:r>
            <a:r>
              <a:rPr lang="en-US" sz="2400" dirty="0"/>
              <a:t>, threads are organized in a 2D structure. </a:t>
            </a:r>
          </a:p>
          <a:p>
            <a:pPr algn="just"/>
            <a:r>
              <a:rPr lang="en-US" sz="2400" dirty="0"/>
              <a:t>For </a:t>
            </a:r>
            <a:r>
              <a:rPr lang="en-US" sz="2400" b="1" dirty="0"/>
              <a:t>(𝐷𝑥, 𝐷𝑦, 𝐷𝑧)</a:t>
            </a:r>
            <a:r>
              <a:rPr lang="en-US" sz="2400" dirty="0"/>
              <a:t>, threads are organized in 3D.</a:t>
            </a:r>
          </a:p>
          <a:p>
            <a:pPr algn="just"/>
            <a:r>
              <a:rPr lang="en-US" sz="2400" dirty="0"/>
              <a:t>The index of a thread and its thread ID relate to each other in a straightforward way.</a:t>
            </a:r>
            <a:endParaRPr lang="en-US" sz="2400" b="1" dirty="0"/>
          </a:p>
          <a:p>
            <a:pPr algn="just"/>
            <a:endParaRPr lang="en-IN" b="1" dirty="0"/>
          </a:p>
        </p:txBody>
      </p:sp>
    </p:spTree>
    <p:extLst>
      <p:ext uri="{BB962C8B-B14F-4D97-AF65-F5344CB8AC3E}">
        <p14:creationId xmlns:p14="http://schemas.microsoft.com/office/powerpoint/2010/main" val="1182201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9903-B787-E0CF-0A15-2EA3F23451F2}"/>
              </a:ext>
            </a:extLst>
          </p:cNvPr>
          <p:cNvSpPr>
            <a:spLocks noGrp="1"/>
          </p:cNvSpPr>
          <p:nvPr>
            <p:ph type="title"/>
          </p:nvPr>
        </p:nvSpPr>
        <p:spPr>
          <a:xfrm>
            <a:off x="511900" y="227827"/>
            <a:ext cx="11830050" cy="418645"/>
          </a:xfrm>
        </p:spPr>
        <p:txBody>
          <a:bodyPr>
            <a:normAutofit fontScale="90000"/>
          </a:bodyPr>
          <a:lstStyle/>
          <a:p>
            <a:r>
              <a:rPr lang="en-IN" b="1" dirty="0"/>
              <a:t>Thread Hierarchy </a:t>
            </a:r>
          </a:p>
        </p:txBody>
      </p:sp>
      <p:sp>
        <p:nvSpPr>
          <p:cNvPr id="3" name="Content Placeholder 2">
            <a:extLst>
              <a:ext uri="{FF2B5EF4-FFF2-40B4-BE49-F238E27FC236}">
                <a16:creationId xmlns:a16="http://schemas.microsoft.com/office/drawing/2014/main" id="{2BDCF5A0-4A4B-F8D4-35A3-44F6B9F8A14B}"/>
              </a:ext>
            </a:extLst>
          </p:cNvPr>
          <p:cNvSpPr>
            <a:spLocks noGrp="1"/>
          </p:cNvSpPr>
          <p:nvPr>
            <p:ph idx="1"/>
          </p:nvPr>
        </p:nvSpPr>
        <p:spPr>
          <a:xfrm>
            <a:off x="511900" y="946921"/>
            <a:ext cx="12720773" cy="5210312"/>
          </a:xfrm>
        </p:spPr>
        <p:txBody>
          <a:bodyPr>
            <a:normAutofit/>
          </a:bodyPr>
          <a:lstStyle/>
          <a:p>
            <a:pPr algn="just">
              <a:lnSpc>
                <a:spcPct val="100000"/>
              </a:lnSpc>
            </a:pPr>
            <a:r>
              <a:rPr lang="en-US" sz="2400" dirty="0"/>
              <a:t>The relationship between a thread's index and its thread ID varies depending on the dimensionality of the block:</a:t>
            </a:r>
          </a:p>
          <a:p>
            <a:pPr algn="just">
              <a:lnSpc>
                <a:spcPct val="100000"/>
              </a:lnSpc>
            </a:pPr>
            <a:r>
              <a:rPr lang="en-US" sz="2400" dirty="0"/>
              <a:t>1D Block: The thread ID is directly given by </a:t>
            </a:r>
            <a:r>
              <a:rPr lang="en-US" sz="2400" b="1" dirty="0" err="1"/>
              <a:t>threadIdx.x</a:t>
            </a:r>
            <a:r>
              <a:rPr lang="en-US" sz="2400" dirty="0"/>
              <a:t>.</a:t>
            </a:r>
          </a:p>
          <a:p>
            <a:pPr algn="just">
              <a:lnSpc>
                <a:spcPct val="100000"/>
              </a:lnSpc>
            </a:pPr>
            <a:r>
              <a:rPr lang="en-US" sz="2400" dirty="0"/>
              <a:t>2D Block: The thread ID is calculated as </a:t>
            </a:r>
            <a:r>
              <a:rPr lang="en-US" sz="2400" b="1" dirty="0" err="1"/>
              <a:t>threadIdx.x</a:t>
            </a:r>
            <a:r>
              <a:rPr lang="en-US" sz="2400" b="1" dirty="0"/>
              <a:t> + </a:t>
            </a:r>
            <a:r>
              <a:rPr lang="en-US" sz="2400" b="1" dirty="0" err="1"/>
              <a:t>threadIdx.y</a:t>
            </a:r>
            <a:r>
              <a:rPr lang="en-US" sz="2400" b="1" dirty="0"/>
              <a:t> * </a:t>
            </a:r>
            <a:r>
              <a:rPr lang="en-US" sz="2400" b="1" dirty="0" err="1"/>
              <a:t>blockDim.x</a:t>
            </a:r>
            <a:r>
              <a:rPr lang="en-US" sz="2400" dirty="0"/>
              <a:t>.</a:t>
            </a:r>
          </a:p>
          <a:p>
            <a:pPr algn="just">
              <a:lnSpc>
                <a:spcPct val="100000"/>
              </a:lnSpc>
            </a:pPr>
            <a:r>
              <a:rPr lang="en-US" sz="2400" dirty="0"/>
              <a:t>3D Block: The thread ID is calculated as </a:t>
            </a:r>
            <a:r>
              <a:rPr lang="en-US" sz="2400" b="1" dirty="0" err="1"/>
              <a:t>threadIdx.x</a:t>
            </a:r>
            <a:r>
              <a:rPr lang="en-US" sz="2400" b="1" dirty="0"/>
              <a:t> + </a:t>
            </a:r>
            <a:r>
              <a:rPr lang="en-US" sz="2400" b="1" dirty="0" err="1"/>
              <a:t>threadIdx.y</a:t>
            </a:r>
            <a:r>
              <a:rPr lang="en-US" sz="2400" b="1" dirty="0"/>
              <a:t> * </a:t>
            </a:r>
            <a:r>
              <a:rPr lang="en-US" sz="2400" b="1" dirty="0" err="1"/>
              <a:t>blockDim.x</a:t>
            </a:r>
            <a:r>
              <a:rPr lang="en-US" sz="2400" b="1" dirty="0"/>
              <a:t> + </a:t>
            </a:r>
            <a:r>
              <a:rPr lang="en-US" sz="2400" b="1" dirty="0" err="1"/>
              <a:t>threadIdx.z</a:t>
            </a:r>
            <a:r>
              <a:rPr lang="en-US" sz="2400" b="1" dirty="0"/>
              <a:t> * </a:t>
            </a:r>
            <a:r>
              <a:rPr lang="en-US" sz="2400" b="1" dirty="0" err="1"/>
              <a:t>blockDim.x</a:t>
            </a:r>
            <a:r>
              <a:rPr lang="en-US" sz="2400" b="1" dirty="0"/>
              <a:t> * </a:t>
            </a:r>
            <a:r>
              <a:rPr lang="en-US" sz="2400" b="1" dirty="0" err="1"/>
              <a:t>blockDim.y</a:t>
            </a:r>
            <a:r>
              <a:rPr lang="en-US" sz="2400" b="1" dirty="0"/>
              <a:t>.</a:t>
            </a:r>
          </a:p>
          <a:p>
            <a:pPr algn="just">
              <a:lnSpc>
                <a:spcPct val="100000"/>
              </a:lnSpc>
            </a:pPr>
            <a:r>
              <a:rPr lang="en-US" sz="2400" dirty="0"/>
              <a:t>This allows each thread to have a unique ID within a block, which helps in dividing tasks among threads.</a:t>
            </a:r>
            <a:endParaRPr lang="en-IN" sz="2400" dirty="0"/>
          </a:p>
        </p:txBody>
      </p:sp>
      <p:pic>
        <p:nvPicPr>
          <p:cNvPr id="5" name="Picture 4">
            <a:extLst>
              <a:ext uri="{FF2B5EF4-FFF2-40B4-BE49-F238E27FC236}">
                <a16:creationId xmlns:a16="http://schemas.microsoft.com/office/drawing/2014/main" id="{B87DC9D5-A4D9-4368-F041-0B4645F24E6F}"/>
              </a:ext>
            </a:extLst>
          </p:cNvPr>
          <p:cNvPicPr>
            <a:picLocks noChangeAspect="1"/>
          </p:cNvPicPr>
          <p:nvPr/>
        </p:nvPicPr>
        <p:blipFill>
          <a:blip r:embed="rId2"/>
          <a:stretch>
            <a:fillRect/>
          </a:stretch>
        </p:blipFill>
        <p:spPr>
          <a:xfrm>
            <a:off x="4463706" y="4341747"/>
            <a:ext cx="7098891" cy="2490127"/>
          </a:xfrm>
          <a:prstGeom prst="rect">
            <a:avLst/>
          </a:prstGeom>
        </p:spPr>
      </p:pic>
    </p:spTree>
    <p:extLst>
      <p:ext uri="{BB962C8B-B14F-4D97-AF65-F5344CB8AC3E}">
        <p14:creationId xmlns:p14="http://schemas.microsoft.com/office/powerpoint/2010/main" val="20078279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9D2C5-AF1A-3F68-AE44-646DAAC3A7F9}"/>
              </a:ext>
            </a:extLst>
          </p:cNvPr>
          <p:cNvSpPr>
            <a:spLocks noGrp="1"/>
          </p:cNvSpPr>
          <p:nvPr>
            <p:ph type="title"/>
          </p:nvPr>
        </p:nvSpPr>
        <p:spPr>
          <a:xfrm>
            <a:off x="365759" y="365126"/>
            <a:ext cx="11830050" cy="1325563"/>
          </a:xfrm>
        </p:spPr>
        <p:txBody>
          <a:bodyPr/>
          <a:lstStyle/>
          <a:p>
            <a:r>
              <a:rPr lang="en-IN" b="1" dirty="0"/>
              <a:t>Kernel Functions and Threading</a:t>
            </a:r>
            <a:br>
              <a:rPr lang="en-IN" b="1" dirty="0"/>
            </a:br>
            <a:endParaRPr lang="en-IN" b="1" dirty="0"/>
          </a:p>
        </p:txBody>
      </p:sp>
      <p:sp>
        <p:nvSpPr>
          <p:cNvPr id="3" name="Content Placeholder 2">
            <a:extLst>
              <a:ext uri="{FF2B5EF4-FFF2-40B4-BE49-F238E27FC236}">
                <a16:creationId xmlns:a16="http://schemas.microsoft.com/office/drawing/2014/main" id="{C8A6C039-B139-C802-977A-C73A803A4CF9}"/>
              </a:ext>
            </a:extLst>
          </p:cNvPr>
          <p:cNvSpPr>
            <a:spLocks noGrp="1"/>
          </p:cNvSpPr>
          <p:nvPr>
            <p:ph idx="1"/>
          </p:nvPr>
        </p:nvSpPr>
        <p:spPr>
          <a:xfrm>
            <a:off x="365759" y="1825625"/>
            <a:ext cx="8335878" cy="4351338"/>
          </a:xfrm>
        </p:spPr>
        <p:txBody>
          <a:bodyPr>
            <a:normAutofit fontScale="92500" lnSpcReduction="10000"/>
          </a:bodyPr>
          <a:lstStyle/>
          <a:p>
            <a:pPr algn="just">
              <a:lnSpc>
                <a:spcPct val="110000"/>
              </a:lnSpc>
            </a:pPr>
            <a:r>
              <a:rPr lang="en-US" sz="2400" dirty="0"/>
              <a:t>The number of threads per block and the number of blocks in a grid are specified using the special </a:t>
            </a:r>
            <a:r>
              <a:rPr lang="en-US" sz="2400" b="1" dirty="0"/>
              <a:t>&lt;&lt;&lt; &gt;&gt;&gt;</a:t>
            </a:r>
            <a:r>
              <a:rPr lang="en-US" sz="2400" dirty="0"/>
              <a:t> syntax when you launch a kernel.</a:t>
            </a:r>
          </a:p>
          <a:p>
            <a:pPr algn="just">
              <a:lnSpc>
                <a:spcPct val="110000"/>
              </a:lnSpc>
            </a:pPr>
            <a:r>
              <a:rPr lang="en-US" sz="2400" dirty="0"/>
              <a:t>For example, </a:t>
            </a:r>
            <a:r>
              <a:rPr lang="en-US" sz="2400" b="1" dirty="0"/>
              <a:t>&lt;&lt;&lt;</a:t>
            </a:r>
            <a:r>
              <a:rPr lang="en-US" sz="2400" b="1" dirty="0" err="1"/>
              <a:t>gridSize</a:t>
            </a:r>
            <a:r>
              <a:rPr lang="en-US" sz="2400" b="1" dirty="0"/>
              <a:t>, </a:t>
            </a:r>
            <a:r>
              <a:rPr lang="en-US" sz="2400" b="1" dirty="0" err="1"/>
              <a:t>blockSize</a:t>
            </a:r>
            <a:r>
              <a:rPr lang="en-US" sz="2400" b="1" dirty="0"/>
              <a:t>&gt;&gt;&gt; </a:t>
            </a:r>
            <a:r>
              <a:rPr lang="en-US" sz="2400" dirty="0"/>
              <a:t>where </a:t>
            </a:r>
            <a:r>
              <a:rPr lang="en-US" sz="2400" b="1" dirty="0" err="1"/>
              <a:t>gridSize</a:t>
            </a:r>
            <a:r>
              <a:rPr lang="en-US" sz="2400" dirty="0"/>
              <a:t> defines the number of blocks and </a:t>
            </a:r>
            <a:r>
              <a:rPr lang="en-US" sz="2400" b="1" dirty="0" err="1"/>
              <a:t>blockSize</a:t>
            </a:r>
            <a:r>
              <a:rPr lang="en-US" sz="2400" dirty="0"/>
              <a:t> defines the number of threads per block.</a:t>
            </a:r>
          </a:p>
          <a:p>
            <a:pPr algn="just">
              <a:lnSpc>
                <a:spcPct val="110000"/>
              </a:lnSpc>
            </a:pPr>
            <a:r>
              <a:rPr lang="en-US" sz="2400" dirty="0"/>
              <a:t>Each block within the grid can be identified by a one-dimensional, two-dimensional, or three-dimensional unique index accessible within the kernel through the built-in </a:t>
            </a:r>
            <a:r>
              <a:rPr lang="en-US" sz="2400" b="1" dirty="0" err="1"/>
              <a:t>blockIdx</a:t>
            </a:r>
            <a:r>
              <a:rPr lang="en-US" sz="2400" dirty="0"/>
              <a:t> variable.</a:t>
            </a:r>
          </a:p>
          <a:p>
            <a:pPr algn="just">
              <a:lnSpc>
                <a:spcPct val="110000"/>
              </a:lnSpc>
            </a:pPr>
            <a:r>
              <a:rPr lang="en-US" sz="2400" b="1" dirty="0" err="1"/>
              <a:t>blockIdx</a:t>
            </a:r>
            <a:r>
              <a:rPr lang="en-US" sz="2400" dirty="0"/>
              <a:t>: Identifies the block within the grid.</a:t>
            </a:r>
          </a:p>
          <a:p>
            <a:pPr algn="just">
              <a:lnSpc>
                <a:spcPct val="110000"/>
              </a:lnSpc>
            </a:pPr>
            <a:r>
              <a:rPr lang="en-US" sz="2400" b="1" dirty="0" err="1"/>
              <a:t>blockDim</a:t>
            </a:r>
            <a:r>
              <a:rPr lang="en-US" sz="2400" dirty="0"/>
              <a:t>: Specifies the dimensions of the thread block.</a:t>
            </a:r>
          </a:p>
        </p:txBody>
      </p:sp>
      <p:pic>
        <p:nvPicPr>
          <p:cNvPr id="7" name="Picture 6">
            <a:extLst>
              <a:ext uri="{FF2B5EF4-FFF2-40B4-BE49-F238E27FC236}">
                <a16:creationId xmlns:a16="http://schemas.microsoft.com/office/drawing/2014/main" id="{CE89139C-A49E-9D81-31A9-B4ACA6F3E5B7}"/>
              </a:ext>
            </a:extLst>
          </p:cNvPr>
          <p:cNvPicPr>
            <a:picLocks noChangeAspect="1"/>
          </p:cNvPicPr>
          <p:nvPr/>
        </p:nvPicPr>
        <p:blipFill>
          <a:blip r:embed="rId3"/>
          <a:stretch>
            <a:fillRect/>
          </a:stretch>
        </p:blipFill>
        <p:spPr>
          <a:xfrm>
            <a:off x="8701637" y="1690689"/>
            <a:ext cx="4648603" cy="4861981"/>
          </a:xfrm>
          <a:prstGeom prst="rect">
            <a:avLst/>
          </a:prstGeom>
        </p:spPr>
      </p:pic>
    </p:spTree>
    <p:extLst>
      <p:ext uri="{BB962C8B-B14F-4D97-AF65-F5344CB8AC3E}">
        <p14:creationId xmlns:p14="http://schemas.microsoft.com/office/powerpoint/2010/main" val="464213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DCF5A0-4A4B-F8D4-35A3-44F6B9F8A14B}"/>
              </a:ext>
            </a:extLst>
          </p:cNvPr>
          <p:cNvSpPr>
            <a:spLocks noGrp="1"/>
          </p:cNvSpPr>
          <p:nvPr>
            <p:ph idx="1"/>
          </p:nvPr>
        </p:nvSpPr>
        <p:spPr>
          <a:xfrm>
            <a:off x="511900" y="3871635"/>
            <a:ext cx="12720773" cy="2940737"/>
          </a:xfrm>
        </p:spPr>
        <p:txBody>
          <a:bodyPr>
            <a:normAutofit fontScale="77500" lnSpcReduction="20000"/>
          </a:bodyPr>
          <a:lstStyle/>
          <a:p>
            <a:pPr algn="just">
              <a:lnSpc>
                <a:spcPct val="120000"/>
              </a:lnSpc>
            </a:pPr>
            <a:r>
              <a:rPr lang="en-US" sz="2400" dirty="0"/>
              <a:t>When a host code launches a kernel, the CUDA runtime system generates a grid of threads.</a:t>
            </a:r>
          </a:p>
          <a:p>
            <a:pPr algn="just">
              <a:lnSpc>
                <a:spcPct val="120000"/>
              </a:lnSpc>
            </a:pPr>
            <a:r>
              <a:rPr lang="en-US" sz="2400" dirty="0"/>
              <a:t>Grid is organized into an array of thread blocks. All blocks of a grid are of same size.</a:t>
            </a:r>
          </a:p>
          <a:p>
            <a:pPr algn="just">
              <a:lnSpc>
                <a:spcPct val="120000"/>
              </a:lnSpc>
            </a:pPr>
            <a:r>
              <a:rPr lang="en-US" sz="2400" dirty="0"/>
              <a:t>Each block can contain </a:t>
            </a:r>
            <a:r>
              <a:rPr lang="en-US" sz="2400" dirty="0" err="1"/>
              <a:t>upto</a:t>
            </a:r>
            <a:r>
              <a:rPr lang="en-US" sz="2400" dirty="0"/>
              <a:t> 1024 threads, with flexibility in distributing these elements into three dimensions.</a:t>
            </a:r>
          </a:p>
          <a:p>
            <a:pPr algn="just">
              <a:lnSpc>
                <a:spcPct val="120000"/>
              </a:lnSpc>
            </a:pPr>
            <a:r>
              <a:rPr lang="en-US" sz="2400" dirty="0"/>
              <a:t>The number of threads in each block is specified by the host code when a kernel is launched.</a:t>
            </a:r>
          </a:p>
          <a:p>
            <a:pPr algn="just">
              <a:lnSpc>
                <a:spcPct val="120000"/>
              </a:lnSpc>
            </a:pPr>
            <a:r>
              <a:rPr lang="en-US" sz="2400" dirty="0"/>
              <a:t>The same kernel can be launched with different numbers of threads at different parts of the host code.</a:t>
            </a:r>
          </a:p>
          <a:p>
            <a:pPr algn="just">
              <a:lnSpc>
                <a:spcPct val="120000"/>
              </a:lnSpc>
            </a:pPr>
            <a:r>
              <a:rPr lang="en-US" sz="2400" dirty="0"/>
              <a:t>For a given grid of threads, the number of threads in a block is available in the </a:t>
            </a:r>
            <a:r>
              <a:rPr lang="en-US" sz="2400" dirty="0" err="1">
                <a:solidFill>
                  <a:srgbClr val="FF0000"/>
                </a:solidFill>
              </a:rPr>
              <a:t>blockDim</a:t>
            </a:r>
            <a:r>
              <a:rPr lang="en-US" sz="2400" dirty="0"/>
              <a:t> variable.</a:t>
            </a:r>
          </a:p>
          <a:p>
            <a:pPr algn="just">
              <a:lnSpc>
                <a:spcPct val="120000"/>
              </a:lnSpc>
            </a:pPr>
            <a:r>
              <a:rPr lang="en-US" sz="2400" dirty="0"/>
              <a:t>In general, the dimensions of thread blocks should be multiples of 32 due to hardware efficiency reasons.</a:t>
            </a:r>
            <a:endParaRPr lang="en-IN" sz="2400" dirty="0"/>
          </a:p>
        </p:txBody>
      </p:sp>
      <p:pic>
        <p:nvPicPr>
          <p:cNvPr id="6" name="Picture 5">
            <a:extLst>
              <a:ext uri="{FF2B5EF4-FFF2-40B4-BE49-F238E27FC236}">
                <a16:creationId xmlns:a16="http://schemas.microsoft.com/office/drawing/2014/main" id="{80795DA1-CDB7-210E-B9A5-CE02C003AF95}"/>
              </a:ext>
            </a:extLst>
          </p:cNvPr>
          <p:cNvPicPr>
            <a:picLocks noChangeAspect="1"/>
          </p:cNvPicPr>
          <p:nvPr/>
        </p:nvPicPr>
        <p:blipFill>
          <a:blip r:embed="rId2"/>
          <a:stretch>
            <a:fillRect/>
          </a:stretch>
        </p:blipFill>
        <p:spPr>
          <a:xfrm>
            <a:off x="2666415" y="795240"/>
            <a:ext cx="8383170" cy="2940737"/>
          </a:xfrm>
          <a:prstGeom prst="rect">
            <a:avLst/>
          </a:prstGeom>
        </p:spPr>
      </p:pic>
      <p:sp>
        <p:nvSpPr>
          <p:cNvPr id="10" name="Title 1">
            <a:extLst>
              <a:ext uri="{FF2B5EF4-FFF2-40B4-BE49-F238E27FC236}">
                <a16:creationId xmlns:a16="http://schemas.microsoft.com/office/drawing/2014/main" id="{5835868F-16D6-AB1F-38EA-63C7874FE0CF}"/>
              </a:ext>
            </a:extLst>
          </p:cNvPr>
          <p:cNvSpPr>
            <a:spLocks noGrp="1"/>
          </p:cNvSpPr>
          <p:nvPr>
            <p:ph type="title"/>
          </p:nvPr>
        </p:nvSpPr>
        <p:spPr>
          <a:xfrm>
            <a:off x="511900" y="227827"/>
            <a:ext cx="11830050" cy="418645"/>
          </a:xfrm>
        </p:spPr>
        <p:txBody>
          <a:bodyPr>
            <a:normAutofit fontScale="90000"/>
          </a:bodyPr>
          <a:lstStyle/>
          <a:p>
            <a:r>
              <a:rPr lang="en-IN" b="1" dirty="0"/>
              <a:t>Kernel Functions and Threading</a:t>
            </a:r>
          </a:p>
        </p:txBody>
      </p:sp>
    </p:spTree>
    <p:extLst>
      <p:ext uri="{BB962C8B-B14F-4D97-AF65-F5344CB8AC3E}">
        <p14:creationId xmlns:p14="http://schemas.microsoft.com/office/powerpoint/2010/main" val="77408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835868F-16D6-AB1F-38EA-63C7874FE0CF}"/>
              </a:ext>
            </a:extLst>
          </p:cNvPr>
          <p:cNvSpPr>
            <a:spLocks noGrp="1"/>
          </p:cNvSpPr>
          <p:nvPr>
            <p:ph type="title"/>
          </p:nvPr>
        </p:nvSpPr>
        <p:spPr>
          <a:xfrm>
            <a:off x="511900" y="227827"/>
            <a:ext cx="11830050" cy="418645"/>
          </a:xfrm>
        </p:spPr>
        <p:txBody>
          <a:bodyPr>
            <a:normAutofit fontScale="90000"/>
          </a:bodyPr>
          <a:lstStyle/>
          <a:p>
            <a:r>
              <a:rPr lang="en-IN" b="1" dirty="0"/>
              <a:t>Kernel Functions and Threading</a:t>
            </a:r>
          </a:p>
        </p:txBody>
      </p:sp>
      <p:pic>
        <p:nvPicPr>
          <p:cNvPr id="7" name="Picture 6" descr="A diagram of a number and number&#10;&#10;Description automatically generated with medium confidence">
            <a:extLst>
              <a:ext uri="{FF2B5EF4-FFF2-40B4-BE49-F238E27FC236}">
                <a16:creationId xmlns:a16="http://schemas.microsoft.com/office/drawing/2014/main" id="{E89C8AAF-5275-EBE6-6F83-08AA789D82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0376" y="646472"/>
            <a:ext cx="8075248" cy="3225163"/>
          </a:xfrm>
          <a:prstGeom prst="rect">
            <a:avLst/>
          </a:prstGeom>
        </p:spPr>
      </p:pic>
      <p:sp>
        <p:nvSpPr>
          <p:cNvPr id="13" name="Content Placeholder 2">
            <a:extLst>
              <a:ext uri="{FF2B5EF4-FFF2-40B4-BE49-F238E27FC236}">
                <a16:creationId xmlns:a16="http://schemas.microsoft.com/office/drawing/2014/main" id="{B2AB7CBA-9B25-D7D5-4F50-CB86F3756C3D}"/>
              </a:ext>
            </a:extLst>
          </p:cNvPr>
          <p:cNvSpPr>
            <a:spLocks noGrp="1"/>
          </p:cNvSpPr>
          <p:nvPr>
            <p:ph idx="1"/>
          </p:nvPr>
        </p:nvSpPr>
        <p:spPr>
          <a:xfrm>
            <a:off x="511900" y="3871635"/>
            <a:ext cx="12720773" cy="2940737"/>
          </a:xfrm>
        </p:spPr>
        <p:txBody>
          <a:bodyPr>
            <a:normAutofit lnSpcReduction="10000"/>
          </a:bodyPr>
          <a:lstStyle/>
          <a:p>
            <a:pPr algn="just">
              <a:lnSpc>
                <a:spcPct val="120000"/>
              </a:lnSpc>
            </a:pPr>
            <a:r>
              <a:rPr lang="en-US" sz="2400" dirty="0"/>
              <a:t>Each thread in a block has a unique </a:t>
            </a:r>
            <a:r>
              <a:rPr lang="en-US" sz="2400" dirty="0" err="1">
                <a:solidFill>
                  <a:srgbClr val="FF0000"/>
                </a:solidFill>
              </a:rPr>
              <a:t>threadIdx</a:t>
            </a:r>
            <a:r>
              <a:rPr lang="en-US" sz="2400" dirty="0"/>
              <a:t> value.</a:t>
            </a:r>
          </a:p>
          <a:p>
            <a:pPr algn="just">
              <a:lnSpc>
                <a:spcPct val="120000"/>
              </a:lnSpc>
            </a:pPr>
            <a:r>
              <a:rPr lang="en-US" sz="2400" dirty="0"/>
              <a:t>This allows each thread to combine its </a:t>
            </a:r>
            <a:r>
              <a:rPr lang="en-US" sz="2400" dirty="0" err="1">
                <a:solidFill>
                  <a:srgbClr val="FF0000"/>
                </a:solidFill>
              </a:rPr>
              <a:t>threadIdx</a:t>
            </a:r>
            <a:r>
              <a:rPr lang="en-US" sz="2400" dirty="0"/>
              <a:t> and </a:t>
            </a:r>
            <a:r>
              <a:rPr lang="en-US" sz="2400" dirty="0" err="1">
                <a:solidFill>
                  <a:srgbClr val="FF0000"/>
                </a:solidFill>
              </a:rPr>
              <a:t>blockIdx</a:t>
            </a:r>
            <a:r>
              <a:rPr lang="en-US" sz="2400" dirty="0"/>
              <a:t> values to create a unique global index for itself with the entire grid.</a:t>
            </a:r>
          </a:p>
          <a:p>
            <a:pPr algn="just">
              <a:lnSpc>
                <a:spcPct val="120000"/>
              </a:lnSpc>
            </a:pPr>
            <a:r>
              <a:rPr lang="en-US" sz="2400" dirty="0"/>
              <a:t>Data index </a:t>
            </a:r>
            <a:r>
              <a:rPr lang="en-US" sz="2400" dirty="0" err="1">
                <a:solidFill>
                  <a:srgbClr val="FF0000"/>
                </a:solidFill>
              </a:rPr>
              <a:t>i</a:t>
            </a:r>
            <a:r>
              <a:rPr lang="en-US" sz="2400" dirty="0"/>
              <a:t> is calculated as </a:t>
            </a:r>
            <a:r>
              <a:rPr lang="en-US" sz="2400" dirty="0" err="1">
                <a:solidFill>
                  <a:srgbClr val="FF0000"/>
                </a:solidFill>
              </a:rPr>
              <a:t>i</a:t>
            </a:r>
            <a:r>
              <a:rPr lang="en-US" sz="2400" dirty="0">
                <a:solidFill>
                  <a:srgbClr val="FF0000"/>
                </a:solidFill>
              </a:rPr>
              <a:t> = </a:t>
            </a:r>
            <a:r>
              <a:rPr lang="en-US" sz="2400" dirty="0" err="1">
                <a:solidFill>
                  <a:srgbClr val="FF0000"/>
                </a:solidFill>
              </a:rPr>
              <a:t>blockIdx.x</a:t>
            </a:r>
            <a:r>
              <a:rPr lang="en-US" sz="2400" dirty="0">
                <a:solidFill>
                  <a:srgbClr val="FF0000"/>
                </a:solidFill>
              </a:rPr>
              <a:t> * </a:t>
            </a:r>
            <a:r>
              <a:rPr lang="en-US" sz="2400" dirty="0" err="1">
                <a:solidFill>
                  <a:srgbClr val="FF0000"/>
                </a:solidFill>
              </a:rPr>
              <a:t>blockDim.x</a:t>
            </a:r>
            <a:r>
              <a:rPr lang="en-US" sz="2400" dirty="0">
                <a:solidFill>
                  <a:srgbClr val="FF0000"/>
                </a:solidFill>
              </a:rPr>
              <a:t> + </a:t>
            </a:r>
            <a:r>
              <a:rPr lang="en-US" sz="2400" dirty="0" err="1">
                <a:solidFill>
                  <a:srgbClr val="FF0000"/>
                </a:solidFill>
              </a:rPr>
              <a:t>threadIdx.x</a:t>
            </a:r>
            <a:endParaRPr lang="en-US" sz="2400" dirty="0">
              <a:solidFill>
                <a:srgbClr val="FF0000"/>
              </a:solidFill>
            </a:endParaRPr>
          </a:p>
          <a:p>
            <a:pPr algn="just">
              <a:lnSpc>
                <a:spcPct val="120000"/>
              </a:lnSpc>
            </a:pPr>
            <a:r>
              <a:rPr lang="en-US" sz="2400" dirty="0"/>
              <a:t>Since </a:t>
            </a:r>
            <a:r>
              <a:rPr lang="en-US" sz="2400" dirty="0" err="1">
                <a:solidFill>
                  <a:srgbClr val="FF0000"/>
                </a:solidFill>
              </a:rPr>
              <a:t>blockDim</a:t>
            </a:r>
            <a:r>
              <a:rPr lang="en-US" sz="2400" dirty="0"/>
              <a:t> is 256 in the example, the </a:t>
            </a:r>
            <a:r>
              <a:rPr lang="en-US" sz="2400" dirty="0" err="1"/>
              <a:t>i</a:t>
            </a:r>
            <a:r>
              <a:rPr lang="en-US" sz="2400" dirty="0"/>
              <a:t> values of threads in block 0 ranges from 0 to 255, in block 1 ranges from 256 to 511, and so on.</a:t>
            </a:r>
          </a:p>
          <a:p>
            <a:pPr marL="0" indent="0" algn="just">
              <a:lnSpc>
                <a:spcPct val="120000"/>
              </a:lnSpc>
              <a:buNone/>
            </a:pPr>
            <a:endParaRPr lang="en-US" sz="2400" dirty="0"/>
          </a:p>
          <a:p>
            <a:pPr algn="just">
              <a:lnSpc>
                <a:spcPct val="120000"/>
              </a:lnSpc>
            </a:pPr>
            <a:endParaRPr lang="en-US" sz="2400" dirty="0"/>
          </a:p>
          <a:p>
            <a:pPr algn="just">
              <a:lnSpc>
                <a:spcPct val="120000"/>
              </a:lnSpc>
            </a:pPr>
            <a:endParaRPr lang="en-IN" sz="2400" dirty="0"/>
          </a:p>
        </p:txBody>
      </p:sp>
    </p:spTree>
    <p:extLst>
      <p:ext uri="{BB962C8B-B14F-4D97-AF65-F5344CB8AC3E}">
        <p14:creationId xmlns:p14="http://schemas.microsoft.com/office/powerpoint/2010/main" val="2869985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FC47-45F9-1857-FF30-B2008DAA05CE}"/>
              </a:ext>
            </a:extLst>
          </p:cNvPr>
          <p:cNvSpPr>
            <a:spLocks noGrp="1"/>
          </p:cNvSpPr>
          <p:nvPr>
            <p:ph type="title"/>
          </p:nvPr>
        </p:nvSpPr>
        <p:spPr>
          <a:xfrm>
            <a:off x="1140823" y="364494"/>
            <a:ext cx="10515600" cy="1131166"/>
          </a:xfrm>
        </p:spPr>
        <p:txBody>
          <a:bodyPr/>
          <a:lstStyle/>
          <a:p>
            <a:r>
              <a:rPr lang="en-IN" dirty="0"/>
              <a:t>Parallelism</a:t>
            </a:r>
          </a:p>
        </p:txBody>
      </p:sp>
      <p:sp>
        <p:nvSpPr>
          <p:cNvPr id="3" name="Content Placeholder 2">
            <a:extLst>
              <a:ext uri="{FF2B5EF4-FFF2-40B4-BE49-F238E27FC236}">
                <a16:creationId xmlns:a16="http://schemas.microsoft.com/office/drawing/2014/main" id="{6D189DD3-55C4-442B-3DCB-40B00689B23B}"/>
              </a:ext>
            </a:extLst>
          </p:cNvPr>
          <p:cNvSpPr>
            <a:spLocks noGrp="1"/>
          </p:cNvSpPr>
          <p:nvPr>
            <p:ph idx="1"/>
          </p:nvPr>
        </p:nvSpPr>
        <p:spPr>
          <a:xfrm>
            <a:off x="1140824" y="1626919"/>
            <a:ext cx="11573691" cy="4865955"/>
          </a:xfrm>
        </p:spPr>
        <p:txBody>
          <a:bodyPr>
            <a:noAutofit/>
          </a:bodyPr>
          <a:lstStyle/>
          <a:p>
            <a:pPr algn="just">
              <a:lnSpc>
                <a:spcPct val="100000"/>
              </a:lnSpc>
            </a:pPr>
            <a:r>
              <a:rPr lang="en-IN" sz="2400" b="1" dirty="0"/>
              <a:t>Data Level Parallelism</a:t>
            </a:r>
          </a:p>
          <a:p>
            <a:pPr lvl="1" algn="just">
              <a:lnSpc>
                <a:spcPct val="100000"/>
              </a:lnSpc>
            </a:pPr>
            <a:r>
              <a:rPr lang="en-US" dirty="0"/>
              <a:t>Many problems in scientific computing involve processing of large quantities of data stored on a computer.</a:t>
            </a:r>
          </a:p>
          <a:p>
            <a:pPr lvl="1" algn="just">
              <a:lnSpc>
                <a:spcPct val="100000"/>
              </a:lnSpc>
            </a:pPr>
            <a:r>
              <a:rPr lang="en-US" dirty="0"/>
              <a:t>If we can process different parts of the data simultaneously using multiple processors, this is called </a:t>
            </a:r>
            <a:r>
              <a:rPr lang="en-US" b="1" dirty="0"/>
              <a:t>data level parallelism</a:t>
            </a:r>
            <a:r>
              <a:rPr lang="en-US" dirty="0"/>
              <a:t>. </a:t>
            </a:r>
          </a:p>
          <a:p>
            <a:pPr lvl="1" algn="just">
              <a:lnSpc>
                <a:spcPct val="100000"/>
              </a:lnSpc>
            </a:pPr>
            <a:r>
              <a:rPr lang="en-US" dirty="0"/>
              <a:t>This approach is widely used in MIMD (Multiple Instruction, Multiple Data) type computers, where each processor can execute different instruction set (i.e., different parts of the code) on different pieces of data. </a:t>
            </a:r>
          </a:p>
          <a:p>
            <a:pPr lvl="1" algn="just">
              <a:lnSpc>
                <a:spcPct val="100000"/>
              </a:lnSpc>
            </a:pPr>
            <a:r>
              <a:rPr lang="en-US" dirty="0"/>
              <a:t>The same code is executed on all processors, with independent instruction pointers.</a:t>
            </a:r>
          </a:p>
          <a:p>
            <a:pPr lvl="1" algn="just">
              <a:lnSpc>
                <a:spcPct val="100000"/>
              </a:lnSpc>
            </a:pPr>
            <a:r>
              <a:rPr lang="en-US" b="1" dirty="0"/>
              <a:t>Example: If you have a huge dataset that needs to be processed, instead of one processor handling all the data, multiple processors can each work on different sections of the data simultaneously, making the whole process much faster.</a:t>
            </a:r>
            <a:endParaRPr lang="en-IN" b="1" dirty="0"/>
          </a:p>
        </p:txBody>
      </p:sp>
    </p:spTree>
    <p:extLst>
      <p:ext uri="{BB962C8B-B14F-4D97-AF65-F5344CB8AC3E}">
        <p14:creationId xmlns:p14="http://schemas.microsoft.com/office/powerpoint/2010/main" val="3678608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id of black squares&#10;&#10;Description automatically generated">
            <a:extLst>
              <a:ext uri="{FF2B5EF4-FFF2-40B4-BE49-F238E27FC236}">
                <a16:creationId xmlns:a16="http://schemas.microsoft.com/office/drawing/2014/main" id="{9FF0F888-283C-9C73-6170-8EDCB631C8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7841" y="857"/>
            <a:ext cx="6260317" cy="6857143"/>
          </a:xfrm>
          <a:prstGeom prst="rect">
            <a:avLst/>
          </a:prstGeom>
        </p:spPr>
      </p:pic>
    </p:spTree>
    <p:extLst>
      <p:ext uri="{BB962C8B-B14F-4D97-AF65-F5344CB8AC3E}">
        <p14:creationId xmlns:p14="http://schemas.microsoft.com/office/powerpoint/2010/main" val="1487748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680C-DEFA-39EB-BD05-3722D2436989}"/>
              </a:ext>
            </a:extLst>
          </p:cNvPr>
          <p:cNvSpPr>
            <a:spLocks noGrp="1"/>
          </p:cNvSpPr>
          <p:nvPr>
            <p:ph type="title"/>
          </p:nvPr>
        </p:nvSpPr>
        <p:spPr>
          <a:xfrm>
            <a:off x="274320" y="143691"/>
            <a:ext cx="11830050" cy="536211"/>
          </a:xfrm>
        </p:spPr>
        <p:txBody>
          <a:bodyPr>
            <a:normAutofit fontScale="90000"/>
          </a:bodyPr>
          <a:lstStyle/>
          <a:p>
            <a:r>
              <a:rPr lang="en-IN" b="1" dirty="0"/>
              <a:t>Kernel Functions and Threading</a:t>
            </a:r>
          </a:p>
        </p:txBody>
      </p:sp>
      <p:sp>
        <p:nvSpPr>
          <p:cNvPr id="3" name="Content Placeholder 2">
            <a:extLst>
              <a:ext uri="{FF2B5EF4-FFF2-40B4-BE49-F238E27FC236}">
                <a16:creationId xmlns:a16="http://schemas.microsoft.com/office/drawing/2014/main" id="{2CB505B4-4E1C-331F-FC18-F41D1FB4B001}"/>
              </a:ext>
            </a:extLst>
          </p:cNvPr>
          <p:cNvSpPr>
            <a:spLocks noGrp="1"/>
          </p:cNvSpPr>
          <p:nvPr>
            <p:ph idx="1"/>
          </p:nvPr>
        </p:nvSpPr>
        <p:spPr>
          <a:xfrm>
            <a:off x="274320" y="822960"/>
            <a:ext cx="5767251" cy="5891349"/>
          </a:xfrm>
        </p:spPr>
        <p:txBody>
          <a:bodyPr>
            <a:noAutofit/>
          </a:bodyPr>
          <a:lstStyle/>
          <a:p>
            <a:pPr marL="0" indent="0" algn="just">
              <a:lnSpc>
                <a:spcPct val="100000"/>
              </a:lnSpc>
              <a:buNone/>
            </a:pPr>
            <a:r>
              <a:rPr lang="en-US" sz="2000" b="1" i="0" u="none" strike="noStrike" baseline="0" dirty="0">
                <a:solidFill>
                  <a:srgbClr val="000000"/>
                </a:solidFill>
              </a:rPr>
              <a:t>__global__</a:t>
            </a:r>
            <a:endParaRPr lang="en-US" sz="2000" b="0" i="0" u="none" strike="noStrike" baseline="0" dirty="0">
              <a:solidFill>
                <a:srgbClr val="000000"/>
              </a:solidFill>
            </a:endParaRPr>
          </a:p>
          <a:p>
            <a:pPr algn="just">
              <a:lnSpc>
                <a:spcPct val="100000"/>
              </a:lnSpc>
            </a:pPr>
            <a:r>
              <a:rPr lang="en-US" sz="2000" b="0" i="0" u="none" strike="noStrike" baseline="0" dirty="0">
                <a:solidFill>
                  <a:srgbClr val="000000"/>
                </a:solidFill>
              </a:rPr>
              <a:t>Keyword indicates that the function being declared is a CUDA kernel function.</a:t>
            </a:r>
          </a:p>
          <a:p>
            <a:pPr algn="just">
              <a:lnSpc>
                <a:spcPct val="100000"/>
              </a:lnSpc>
            </a:pPr>
            <a:r>
              <a:rPr lang="en-US" sz="2000" b="0" i="0" u="none" strike="noStrike" baseline="0" dirty="0">
                <a:solidFill>
                  <a:srgbClr val="000000"/>
                </a:solidFill>
              </a:rPr>
              <a:t>Function is to be executed on the device and can only be called from the host code.</a:t>
            </a:r>
          </a:p>
          <a:p>
            <a:pPr marL="0" indent="0" algn="just">
              <a:lnSpc>
                <a:spcPct val="100000"/>
              </a:lnSpc>
              <a:buNone/>
            </a:pPr>
            <a:r>
              <a:rPr lang="en-US" sz="2000" b="1" i="0" u="none" strike="noStrike" baseline="0" dirty="0">
                <a:solidFill>
                  <a:srgbClr val="000000"/>
                </a:solidFill>
              </a:rPr>
              <a:t>__device__</a:t>
            </a:r>
          </a:p>
          <a:p>
            <a:pPr algn="just">
              <a:lnSpc>
                <a:spcPct val="100000"/>
              </a:lnSpc>
            </a:pPr>
            <a:r>
              <a:rPr lang="en-US" sz="2000" dirty="0">
                <a:solidFill>
                  <a:srgbClr val="000000"/>
                </a:solidFill>
              </a:rPr>
              <a:t>K</a:t>
            </a:r>
            <a:r>
              <a:rPr lang="en-US" sz="2000" b="0" i="0" u="none" strike="noStrike" baseline="0" dirty="0">
                <a:solidFill>
                  <a:srgbClr val="000000"/>
                </a:solidFill>
              </a:rPr>
              <a:t>eyword indicates that the function being declared is a CUDA device function.</a:t>
            </a:r>
          </a:p>
          <a:p>
            <a:pPr algn="just">
              <a:lnSpc>
                <a:spcPct val="100000"/>
              </a:lnSpc>
            </a:pPr>
            <a:r>
              <a:rPr lang="en-US" sz="2000" b="0" i="0" u="none" strike="noStrike" baseline="0" dirty="0">
                <a:solidFill>
                  <a:srgbClr val="000000"/>
                </a:solidFill>
              </a:rPr>
              <a:t>A device function executes on a CUDA device and can only be called from a kernel function or another device function.</a:t>
            </a:r>
          </a:p>
          <a:p>
            <a:pPr marL="0" indent="0" algn="just">
              <a:lnSpc>
                <a:spcPct val="100000"/>
              </a:lnSpc>
              <a:buNone/>
            </a:pPr>
            <a:r>
              <a:rPr lang="en-IN" sz="2000" b="1" dirty="0"/>
              <a:t>__host__</a:t>
            </a:r>
          </a:p>
          <a:p>
            <a:pPr algn="just">
              <a:lnSpc>
                <a:spcPct val="100000"/>
              </a:lnSpc>
            </a:pPr>
            <a:r>
              <a:rPr lang="en-US" sz="2000" dirty="0"/>
              <a:t>Host function is simply a traditional C function that executes on the host and can only be called from another host function.</a:t>
            </a:r>
            <a:endParaRPr lang="en-IN" sz="2000" dirty="0"/>
          </a:p>
        </p:txBody>
      </p:sp>
      <p:pic>
        <p:nvPicPr>
          <p:cNvPr id="5" name="Picture 4">
            <a:extLst>
              <a:ext uri="{FF2B5EF4-FFF2-40B4-BE49-F238E27FC236}">
                <a16:creationId xmlns:a16="http://schemas.microsoft.com/office/drawing/2014/main" id="{D4EF409A-4C6C-6196-926F-0D22C4DF1C1F}"/>
              </a:ext>
            </a:extLst>
          </p:cNvPr>
          <p:cNvPicPr>
            <a:picLocks noChangeAspect="1"/>
          </p:cNvPicPr>
          <p:nvPr/>
        </p:nvPicPr>
        <p:blipFill>
          <a:blip r:embed="rId2"/>
          <a:stretch>
            <a:fillRect/>
          </a:stretch>
        </p:blipFill>
        <p:spPr>
          <a:xfrm>
            <a:off x="6209252" y="1834056"/>
            <a:ext cx="7506748" cy="2667372"/>
          </a:xfrm>
          <a:prstGeom prst="rect">
            <a:avLst/>
          </a:prstGeom>
        </p:spPr>
      </p:pic>
    </p:spTree>
    <p:extLst>
      <p:ext uri="{BB962C8B-B14F-4D97-AF65-F5344CB8AC3E}">
        <p14:creationId xmlns:p14="http://schemas.microsoft.com/office/powerpoint/2010/main" val="4020791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077F-143D-2B47-D7E3-70F6801D26B6}"/>
              </a:ext>
            </a:extLst>
          </p:cNvPr>
          <p:cNvSpPr>
            <a:spLocks noGrp="1"/>
          </p:cNvSpPr>
          <p:nvPr>
            <p:ph type="title"/>
          </p:nvPr>
        </p:nvSpPr>
        <p:spPr>
          <a:xfrm>
            <a:off x="564152" y="312874"/>
            <a:ext cx="11830050" cy="470897"/>
          </a:xfrm>
        </p:spPr>
        <p:txBody>
          <a:bodyPr>
            <a:normAutofit fontScale="90000"/>
          </a:bodyPr>
          <a:lstStyle/>
          <a:p>
            <a:r>
              <a:rPr lang="en-IN" b="1" dirty="0"/>
              <a:t>CUDA Thread Organization</a:t>
            </a:r>
          </a:p>
        </p:txBody>
      </p:sp>
      <p:sp>
        <p:nvSpPr>
          <p:cNvPr id="3" name="Content Placeholder 2">
            <a:extLst>
              <a:ext uri="{FF2B5EF4-FFF2-40B4-BE49-F238E27FC236}">
                <a16:creationId xmlns:a16="http://schemas.microsoft.com/office/drawing/2014/main" id="{73133885-E2F0-5FA2-398F-6AB554DE5792}"/>
              </a:ext>
            </a:extLst>
          </p:cNvPr>
          <p:cNvSpPr>
            <a:spLocks noGrp="1"/>
          </p:cNvSpPr>
          <p:nvPr>
            <p:ph idx="1"/>
          </p:nvPr>
        </p:nvSpPr>
        <p:spPr>
          <a:xfrm>
            <a:off x="564152" y="1123406"/>
            <a:ext cx="12942842" cy="5053557"/>
          </a:xfrm>
        </p:spPr>
        <p:txBody>
          <a:bodyPr>
            <a:normAutofit fontScale="92500" lnSpcReduction="10000"/>
          </a:bodyPr>
          <a:lstStyle/>
          <a:p>
            <a:pPr algn="just">
              <a:lnSpc>
                <a:spcPct val="100000"/>
              </a:lnSpc>
            </a:pPr>
            <a:r>
              <a:rPr lang="en-US" sz="2800" dirty="0"/>
              <a:t>A thread block can be organized in 1D, 2D, or 3D.</a:t>
            </a:r>
            <a:endParaRPr lang="en-US" b="1" dirty="0"/>
          </a:p>
          <a:p>
            <a:pPr marL="0" indent="0" algn="just">
              <a:lnSpc>
                <a:spcPct val="100000"/>
              </a:lnSpc>
              <a:buNone/>
            </a:pPr>
            <a:r>
              <a:rPr lang="en-US" b="1" dirty="0"/>
              <a:t>1D Blocks and 1D Grid:</a:t>
            </a:r>
          </a:p>
          <a:p>
            <a:pPr algn="just">
              <a:lnSpc>
                <a:spcPct val="100000"/>
              </a:lnSpc>
            </a:pPr>
            <a:r>
              <a:rPr lang="en-US" dirty="0" err="1">
                <a:solidFill>
                  <a:srgbClr val="FF0000"/>
                </a:solidFill>
              </a:rPr>
              <a:t>localThreadID</a:t>
            </a:r>
            <a:r>
              <a:rPr lang="en-US" dirty="0">
                <a:solidFill>
                  <a:srgbClr val="FF0000"/>
                </a:solidFill>
              </a:rPr>
              <a:t> = </a:t>
            </a:r>
            <a:r>
              <a:rPr lang="en-US" dirty="0" err="1">
                <a:solidFill>
                  <a:srgbClr val="FF0000"/>
                </a:solidFill>
              </a:rPr>
              <a:t>threadIdx.x</a:t>
            </a:r>
            <a:endParaRPr lang="en-US" dirty="0">
              <a:solidFill>
                <a:srgbClr val="FF0000"/>
              </a:solidFill>
            </a:endParaRPr>
          </a:p>
          <a:p>
            <a:pPr algn="just">
              <a:lnSpc>
                <a:spcPct val="100000"/>
              </a:lnSpc>
            </a:pPr>
            <a:r>
              <a:rPr lang="en-US" dirty="0" err="1">
                <a:solidFill>
                  <a:srgbClr val="FF0000"/>
                </a:solidFill>
              </a:rPr>
              <a:t>globalThreadID</a:t>
            </a:r>
            <a:r>
              <a:rPr lang="en-US" dirty="0">
                <a:solidFill>
                  <a:srgbClr val="FF0000"/>
                </a:solidFill>
              </a:rPr>
              <a:t> = </a:t>
            </a:r>
            <a:r>
              <a:rPr lang="en-US" dirty="0" err="1">
                <a:solidFill>
                  <a:srgbClr val="FF0000"/>
                </a:solidFill>
              </a:rPr>
              <a:t>blockIdx.x</a:t>
            </a:r>
            <a:r>
              <a:rPr lang="en-US" dirty="0">
                <a:solidFill>
                  <a:srgbClr val="FF0000"/>
                </a:solidFill>
              </a:rPr>
              <a:t> * </a:t>
            </a:r>
            <a:r>
              <a:rPr lang="en-US" dirty="0" err="1">
                <a:solidFill>
                  <a:srgbClr val="FF0000"/>
                </a:solidFill>
              </a:rPr>
              <a:t>blockDim.x</a:t>
            </a:r>
            <a:r>
              <a:rPr lang="en-US" dirty="0">
                <a:solidFill>
                  <a:srgbClr val="FF0000"/>
                </a:solidFill>
              </a:rPr>
              <a:t> + </a:t>
            </a:r>
            <a:r>
              <a:rPr lang="en-US" dirty="0" err="1">
                <a:solidFill>
                  <a:srgbClr val="FF0000"/>
                </a:solidFill>
              </a:rPr>
              <a:t>threadIdx.x</a:t>
            </a:r>
            <a:r>
              <a:rPr lang="en-US" dirty="0"/>
              <a:t> (Global thread ID is calculated by considering how many threads are in the previous blocks and then adding the thread index in the current block)</a:t>
            </a:r>
          </a:p>
          <a:p>
            <a:pPr marL="0" indent="0" algn="just">
              <a:lnSpc>
                <a:spcPct val="100000"/>
              </a:lnSpc>
              <a:buNone/>
            </a:pPr>
            <a:r>
              <a:rPr lang="en-US" b="1" dirty="0"/>
              <a:t>Example:</a:t>
            </a:r>
          </a:p>
          <a:p>
            <a:pPr algn="just">
              <a:lnSpc>
                <a:spcPct val="100000"/>
              </a:lnSpc>
            </a:pPr>
            <a:r>
              <a:rPr lang="en-US" dirty="0" err="1"/>
              <a:t>blockDim.x</a:t>
            </a:r>
            <a:r>
              <a:rPr lang="en-US" dirty="0"/>
              <a:t> = 4 (4 threads per block)</a:t>
            </a:r>
          </a:p>
          <a:p>
            <a:pPr algn="just">
              <a:lnSpc>
                <a:spcPct val="100000"/>
              </a:lnSpc>
            </a:pPr>
            <a:r>
              <a:rPr lang="en-US" dirty="0" err="1"/>
              <a:t>gridDim.x</a:t>
            </a:r>
            <a:r>
              <a:rPr lang="en-US" dirty="0"/>
              <a:t> = 3 (3 blocks)</a:t>
            </a:r>
          </a:p>
          <a:p>
            <a:pPr algn="just">
              <a:lnSpc>
                <a:spcPct val="100000"/>
              </a:lnSpc>
            </a:pPr>
            <a:r>
              <a:rPr lang="en-US" dirty="0"/>
              <a:t>For </a:t>
            </a:r>
            <a:r>
              <a:rPr lang="en-US" dirty="0" err="1"/>
              <a:t>blockIdx.x</a:t>
            </a:r>
            <a:r>
              <a:rPr lang="en-US" dirty="0"/>
              <a:t> = 2 and </a:t>
            </a:r>
            <a:r>
              <a:rPr lang="en-US" dirty="0" err="1"/>
              <a:t>threadIdx.x</a:t>
            </a:r>
            <a:r>
              <a:rPr lang="en-US" dirty="0"/>
              <a:t> = 3</a:t>
            </a:r>
          </a:p>
          <a:p>
            <a:pPr algn="just">
              <a:lnSpc>
                <a:spcPct val="100000"/>
              </a:lnSpc>
            </a:pPr>
            <a:r>
              <a:rPr lang="en-US" dirty="0" err="1"/>
              <a:t>globalThreadID</a:t>
            </a:r>
            <a:r>
              <a:rPr lang="en-US" dirty="0"/>
              <a:t> = 2 * 4 + 3 = 11</a:t>
            </a:r>
            <a:endParaRPr lang="en-IN" dirty="0"/>
          </a:p>
        </p:txBody>
      </p:sp>
    </p:spTree>
    <p:extLst>
      <p:ext uri="{BB962C8B-B14F-4D97-AF65-F5344CB8AC3E}">
        <p14:creationId xmlns:p14="http://schemas.microsoft.com/office/powerpoint/2010/main" val="1614696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077F-143D-2B47-D7E3-70F6801D26B6}"/>
              </a:ext>
            </a:extLst>
          </p:cNvPr>
          <p:cNvSpPr>
            <a:spLocks noGrp="1"/>
          </p:cNvSpPr>
          <p:nvPr>
            <p:ph type="title"/>
          </p:nvPr>
        </p:nvSpPr>
        <p:spPr>
          <a:xfrm>
            <a:off x="564152" y="312874"/>
            <a:ext cx="11830050" cy="470897"/>
          </a:xfrm>
        </p:spPr>
        <p:txBody>
          <a:bodyPr>
            <a:normAutofit fontScale="90000"/>
          </a:bodyPr>
          <a:lstStyle/>
          <a:p>
            <a:r>
              <a:rPr lang="en-IN" b="1" dirty="0"/>
              <a:t>CUDA Thread Organization</a:t>
            </a:r>
          </a:p>
        </p:txBody>
      </p:sp>
      <p:sp>
        <p:nvSpPr>
          <p:cNvPr id="3" name="Content Placeholder 2">
            <a:extLst>
              <a:ext uri="{FF2B5EF4-FFF2-40B4-BE49-F238E27FC236}">
                <a16:creationId xmlns:a16="http://schemas.microsoft.com/office/drawing/2014/main" id="{73133885-E2F0-5FA2-398F-6AB554DE5792}"/>
              </a:ext>
            </a:extLst>
          </p:cNvPr>
          <p:cNvSpPr>
            <a:spLocks noGrp="1"/>
          </p:cNvSpPr>
          <p:nvPr>
            <p:ph idx="1"/>
          </p:nvPr>
        </p:nvSpPr>
        <p:spPr>
          <a:xfrm>
            <a:off x="564152" y="1123406"/>
            <a:ext cx="12942842" cy="5303520"/>
          </a:xfrm>
        </p:spPr>
        <p:txBody>
          <a:bodyPr>
            <a:normAutofit fontScale="92500" lnSpcReduction="20000"/>
          </a:bodyPr>
          <a:lstStyle/>
          <a:p>
            <a:pPr marL="0" indent="0" algn="just">
              <a:lnSpc>
                <a:spcPct val="110000"/>
              </a:lnSpc>
              <a:buNone/>
            </a:pPr>
            <a:r>
              <a:rPr lang="en-US" b="1" dirty="0"/>
              <a:t>2D Blocks and 2D Grid:</a:t>
            </a:r>
          </a:p>
          <a:p>
            <a:pPr algn="just">
              <a:lnSpc>
                <a:spcPct val="110000"/>
              </a:lnSpc>
            </a:pPr>
            <a:r>
              <a:rPr lang="en-US" dirty="0" err="1">
                <a:solidFill>
                  <a:srgbClr val="FF0000"/>
                </a:solidFill>
              </a:rPr>
              <a:t>localThreadID</a:t>
            </a:r>
            <a:r>
              <a:rPr lang="en-US" dirty="0">
                <a:solidFill>
                  <a:srgbClr val="FF0000"/>
                </a:solidFill>
              </a:rPr>
              <a:t> = </a:t>
            </a:r>
            <a:r>
              <a:rPr lang="en-US" dirty="0" err="1">
                <a:solidFill>
                  <a:srgbClr val="FF0000"/>
                </a:solidFill>
              </a:rPr>
              <a:t>threadIdx.y</a:t>
            </a:r>
            <a:r>
              <a:rPr lang="en-US" dirty="0">
                <a:solidFill>
                  <a:srgbClr val="FF0000"/>
                </a:solidFill>
              </a:rPr>
              <a:t> * </a:t>
            </a:r>
            <a:r>
              <a:rPr lang="en-US" dirty="0" err="1">
                <a:solidFill>
                  <a:srgbClr val="FF0000"/>
                </a:solidFill>
              </a:rPr>
              <a:t>blockDim.x</a:t>
            </a:r>
            <a:r>
              <a:rPr lang="en-US" dirty="0">
                <a:solidFill>
                  <a:srgbClr val="FF0000"/>
                </a:solidFill>
              </a:rPr>
              <a:t> + </a:t>
            </a:r>
            <a:r>
              <a:rPr lang="en-US" dirty="0" err="1">
                <a:solidFill>
                  <a:srgbClr val="FF0000"/>
                </a:solidFill>
              </a:rPr>
              <a:t>threadIdx.x</a:t>
            </a:r>
            <a:endParaRPr lang="en-US" dirty="0">
              <a:solidFill>
                <a:srgbClr val="FF0000"/>
              </a:solidFill>
            </a:endParaRPr>
          </a:p>
          <a:p>
            <a:pPr algn="just">
              <a:lnSpc>
                <a:spcPct val="110000"/>
              </a:lnSpc>
            </a:pPr>
            <a:r>
              <a:rPr lang="en-US" dirty="0" err="1">
                <a:solidFill>
                  <a:srgbClr val="FF0000"/>
                </a:solidFill>
              </a:rPr>
              <a:t>globalThreadID</a:t>
            </a:r>
            <a:r>
              <a:rPr lang="en-US" dirty="0">
                <a:solidFill>
                  <a:srgbClr val="FF0000"/>
                </a:solidFill>
              </a:rPr>
              <a:t> = (</a:t>
            </a:r>
            <a:r>
              <a:rPr lang="en-US" dirty="0" err="1">
                <a:solidFill>
                  <a:srgbClr val="FF0000"/>
                </a:solidFill>
              </a:rPr>
              <a:t>blockIdx.y</a:t>
            </a:r>
            <a:r>
              <a:rPr lang="en-US" dirty="0">
                <a:solidFill>
                  <a:srgbClr val="FF0000"/>
                </a:solidFill>
              </a:rPr>
              <a:t> * </a:t>
            </a:r>
            <a:r>
              <a:rPr lang="en-US" dirty="0" err="1">
                <a:solidFill>
                  <a:srgbClr val="FF0000"/>
                </a:solidFill>
              </a:rPr>
              <a:t>gridDim.x</a:t>
            </a:r>
            <a:r>
              <a:rPr lang="en-US" dirty="0">
                <a:solidFill>
                  <a:srgbClr val="FF0000"/>
                </a:solidFill>
              </a:rPr>
              <a:t> + </a:t>
            </a:r>
            <a:r>
              <a:rPr lang="en-US" dirty="0" err="1">
                <a:solidFill>
                  <a:srgbClr val="FF0000"/>
                </a:solidFill>
              </a:rPr>
              <a:t>blockIdx.x</a:t>
            </a:r>
            <a:r>
              <a:rPr lang="en-US" dirty="0">
                <a:solidFill>
                  <a:srgbClr val="FF0000"/>
                </a:solidFill>
              </a:rPr>
              <a:t>) * (</a:t>
            </a:r>
            <a:r>
              <a:rPr lang="en-US" dirty="0" err="1">
                <a:solidFill>
                  <a:srgbClr val="FF0000"/>
                </a:solidFill>
              </a:rPr>
              <a:t>blockDim.x</a:t>
            </a:r>
            <a:r>
              <a:rPr lang="en-US" dirty="0">
                <a:solidFill>
                  <a:srgbClr val="FF0000"/>
                </a:solidFill>
              </a:rPr>
              <a:t> * </a:t>
            </a:r>
            <a:r>
              <a:rPr lang="en-US" dirty="0" err="1">
                <a:solidFill>
                  <a:srgbClr val="FF0000"/>
                </a:solidFill>
              </a:rPr>
              <a:t>blockDim.y</a:t>
            </a:r>
            <a:r>
              <a:rPr lang="en-US" dirty="0">
                <a:solidFill>
                  <a:srgbClr val="FF0000"/>
                </a:solidFill>
              </a:rPr>
              <a:t>)                     + </a:t>
            </a:r>
            <a:r>
              <a:rPr lang="en-US" dirty="0" err="1">
                <a:solidFill>
                  <a:srgbClr val="FF0000"/>
                </a:solidFill>
              </a:rPr>
              <a:t>threadIdx.y</a:t>
            </a:r>
            <a:r>
              <a:rPr lang="en-US" dirty="0">
                <a:solidFill>
                  <a:srgbClr val="FF0000"/>
                </a:solidFill>
              </a:rPr>
              <a:t> * </a:t>
            </a:r>
            <a:r>
              <a:rPr lang="en-US" dirty="0" err="1">
                <a:solidFill>
                  <a:srgbClr val="FF0000"/>
                </a:solidFill>
              </a:rPr>
              <a:t>blockDim.x</a:t>
            </a:r>
            <a:r>
              <a:rPr lang="en-US" dirty="0">
                <a:solidFill>
                  <a:srgbClr val="FF0000"/>
                </a:solidFill>
              </a:rPr>
              <a:t> + </a:t>
            </a:r>
            <a:r>
              <a:rPr lang="en-US" dirty="0" err="1">
                <a:solidFill>
                  <a:srgbClr val="FF0000"/>
                </a:solidFill>
              </a:rPr>
              <a:t>threadIdx.x</a:t>
            </a:r>
            <a:r>
              <a:rPr lang="en-US" dirty="0">
                <a:solidFill>
                  <a:srgbClr val="FF0000"/>
                </a:solidFill>
              </a:rPr>
              <a:t> </a:t>
            </a:r>
            <a:r>
              <a:rPr lang="en-US" dirty="0"/>
              <a:t>(Global thread ID is calculated by considering total number of threads from previous blocks (both x and y) and adding the current thread's position)</a:t>
            </a:r>
          </a:p>
          <a:p>
            <a:pPr marL="0" indent="0" algn="just">
              <a:lnSpc>
                <a:spcPct val="110000"/>
              </a:lnSpc>
              <a:buNone/>
            </a:pPr>
            <a:r>
              <a:rPr lang="en-US" b="1" dirty="0"/>
              <a:t>Example:</a:t>
            </a:r>
          </a:p>
          <a:p>
            <a:pPr algn="just">
              <a:lnSpc>
                <a:spcPct val="110000"/>
              </a:lnSpc>
            </a:pPr>
            <a:r>
              <a:rPr lang="en-US" dirty="0" err="1"/>
              <a:t>blockDim.x</a:t>
            </a:r>
            <a:r>
              <a:rPr lang="en-US" dirty="0"/>
              <a:t> = 4, </a:t>
            </a:r>
            <a:r>
              <a:rPr lang="en-US" dirty="0" err="1"/>
              <a:t>blockDim.y</a:t>
            </a:r>
            <a:r>
              <a:rPr lang="en-US" dirty="0"/>
              <a:t> = 2 (8 threads per block)</a:t>
            </a:r>
          </a:p>
          <a:p>
            <a:pPr algn="just">
              <a:lnSpc>
                <a:spcPct val="110000"/>
              </a:lnSpc>
            </a:pPr>
            <a:r>
              <a:rPr lang="en-US" dirty="0" err="1"/>
              <a:t>gridDim.x</a:t>
            </a:r>
            <a:r>
              <a:rPr lang="en-US" dirty="0"/>
              <a:t> = 3, </a:t>
            </a:r>
            <a:r>
              <a:rPr lang="en-US" dirty="0" err="1"/>
              <a:t>gridDim.y</a:t>
            </a:r>
            <a:r>
              <a:rPr lang="en-US" dirty="0"/>
              <a:t> = 2 (6 blocks)</a:t>
            </a:r>
          </a:p>
          <a:p>
            <a:pPr algn="just">
              <a:lnSpc>
                <a:spcPct val="110000"/>
              </a:lnSpc>
            </a:pPr>
            <a:r>
              <a:rPr lang="en-US" dirty="0"/>
              <a:t>For </a:t>
            </a:r>
            <a:r>
              <a:rPr lang="en-US" dirty="0" err="1"/>
              <a:t>blockIdx.x</a:t>
            </a:r>
            <a:r>
              <a:rPr lang="en-US" dirty="0"/>
              <a:t> = 2, </a:t>
            </a:r>
            <a:r>
              <a:rPr lang="en-US" dirty="0" err="1"/>
              <a:t>blockIdx.y</a:t>
            </a:r>
            <a:r>
              <a:rPr lang="en-US" dirty="0"/>
              <a:t> = 1 and </a:t>
            </a:r>
            <a:r>
              <a:rPr lang="en-US" dirty="0" err="1"/>
              <a:t>threadIdx.x</a:t>
            </a:r>
            <a:r>
              <a:rPr lang="en-US" dirty="0"/>
              <a:t> = 3, </a:t>
            </a:r>
            <a:r>
              <a:rPr lang="en-US" dirty="0" err="1"/>
              <a:t>threadIdx.y</a:t>
            </a:r>
            <a:r>
              <a:rPr lang="en-US" dirty="0"/>
              <a:t> = 1:</a:t>
            </a:r>
          </a:p>
          <a:p>
            <a:pPr algn="just">
              <a:lnSpc>
                <a:spcPct val="110000"/>
              </a:lnSpc>
            </a:pPr>
            <a:r>
              <a:rPr lang="en-US" dirty="0" err="1"/>
              <a:t>globalThreadID</a:t>
            </a:r>
            <a:r>
              <a:rPr lang="en-US" dirty="0"/>
              <a:t> = (1 * 3 + 2) * 8 + 1 * 4 + 3 = 40 + 7 = 47</a:t>
            </a:r>
            <a:endParaRPr lang="en-IN" dirty="0"/>
          </a:p>
        </p:txBody>
      </p:sp>
    </p:spTree>
    <p:extLst>
      <p:ext uri="{BB962C8B-B14F-4D97-AF65-F5344CB8AC3E}">
        <p14:creationId xmlns:p14="http://schemas.microsoft.com/office/powerpoint/2010/main" val="11963025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077F-143D-2B47-D7E3-70F6801D26B6}"/>
              </a:ext>
            </a:extLst>
          </p:cNvPr>
          <p:cNvSpPr>
            <a:spLocks noGrp="1"/>
          </p:cNvSpPr>
          <p:nvPr>
            <p:ph type="title"/>
          </p:nvPr>
        </p:nvSpPr>
        <p:spPr>
          <a:xfrm>
            <a:off x="183152" y="312874"/>
            <a:ext cx="11830050" cy="470897"/>
          </a:xfrm>
        </p:spPr>
        <p:txBody>
          <a:bodyPr>
            <a:normAutofit fontScale="90000"/>
          </a:bodyPr>
          <a:lstStyle/>
          <a:p>
            <a:r>
              <a:rPr lang="en-IN" b="1" dirty="0"/>
              <a:t>CUDA Thread Organization</a:t>
            </a:r>
          </a:p>
        </p:txBody>
      </p:sp>
      <p:sp>
        <p:nvSpPr>
          <p:cNvPr id="3" name="Content Placeholder 2">
            <a:extLst>
              <a:ext uri="{FF2B5EF4-FFF2-40B4-BE49-F238E27FC236}">
                <a16:creationId xmlns:a16="http://schemas.microsoft.com/office/drawing/2014/main" id="{73133885-E2F0-5FA2-398F-6AB554DE5792}"/>
              </a:ext>
            </a:extLst>
          </p:cNvPr>
          <p:cNvSpPr>
            <a:spLocks noGrp="1"/>
          </p:cNvSpPr>
          <p:nvPr>
            <p:ph idx="1"/>
          </p:nvPr>
        </p:nvSpPr>
        <p:spPr>
          <a:xfrm>
            <a:off x="261256" y="1123405"/>
            <a:ext cx="13280571" cy="5603965"/>
          </a:xfrm>
        </p:spPr>
        <p:txBody>
          <a:bodyPr>
            <a:noAutofit/>
          </a:bodyPr>
          <a:lstStyle/>
          <a:p>
            <a:pPr marL="0" indent="0" algn="just">
              <a:lnSpc>
                <a:spcPct val="120000"/>
              </a:lnSpc>
              <a:buNone/>
            </a:pPr>
            <a:r>
              <a:rPr lang="en-US" sz="1900" b="1" dirty="0"/>
              <a:t>3D Blocks and 3D Grid:</a:t>
            </a:r>
          </a:p>
          <a:p>
            <a:pPr algn="just">
              <a:lnSpc>
                <a:spcPct val="120000"/>
              </a:lnSpc>
            </a:pPr>
            <a:r>
              <a:rPr lang="en-US" sz="1900" dirty="0" err="1">
                <a:solidFill>
                  <a:srgbClr val="FF0000"/>
                </a:solidFill>
              </a:rPr>
              <a:t>localThreadID</a:t>
            </a:r>
            <a:r>
              <a:rPr lang="en-US" sz="1900" dirty="0">
                <a:solidFill>
                  <a:srgbClr val="FF0000"/>
                </a:solidFill>
              </a:rPr>
              <a:t> = </a:t>
            </a:r>
            <a:r>
              <a:rPr lang="en-US" sz="1900" dirty="0" err="1">
                <a:solidFill>
                  <a:srgbClr val="FF0000"/>
                </a:solidFill>
              </a:rPr>
              <a:t>threadIdx.z</a:t>
            </a:r>
            <a:r>
              <a:rPr lang="en-US" sz="1900" dirty="0">
                <a:solidFill>
                  <a:srgbClr val="FF0000"/>
                </a:solidFill>
              </a:rPr>
              <a:t> * </a:t>
            </a:r>
            <a:r>
              <a:rPr lang="en-US" sz="1900" dirty="0" err="1">
                <a:solidFill>
                  <a:srgbClr val="FF0000"/>
                </a:solidFill>
              </a:rPr>
              <a:t>blockDim.y</a:t>
            </a:r>
            <a:r>
              <a:rPr lang="en-US" sz="1900" dirty="0">
                <a:solidFill>
                  <a:srgbClr val="FF0000"/>
                </a:solidFill>
              </a:rPr>
              <a:t> * </a:t>
            </a:r>
            <a:r>
              <a:rPr lang="en-US" sz="1900" dirty="0" err="1">
                <a:solidFill>
                  <a:srgbClr val="FF0000"/>
                </a:solidFill>
              </a:rPr>
              <a:t>blockDim.x</a:t>
            </a:r>
            <a:r>
              <a:rPr lang="en-US" sz="1900" dirty="0">
                <a:solidFill>
                  <a:srgbClr val="FF0000"/>
                </a:solidFill>
              </a:rPr>
              <a:t> + </a:t>
            </a:r>
            <a:r>
              <a:rPr lang="en-US" sz="1900" dirty="0" err="1">
                <a:solidFill>
                  <a:srgbClr val="FF0000"/>
                </a:solidFill>
              </a:rPr>
              <a:t>threadIdx.y</a:t>
            </a:r>
            <a:r>
              <a:rPr lang="en-US" sz="1900" dirty="0">
                <a:solidFill>
                  <a:srgbClr val="FF0000"/>
                </a:solidFill>
              </a:rPr>
              <a:t> * </a:t>
            </a:r>
            <a:r>
              <a:rPr lang="en-US" sz="1900" dirty="0" err="1">
                <a:solidFill>
                  <a:srgbClr val="FF0000"/>
                </a:solidFill>
              </a:rPr>
              <a:t>blockDim.x</a:t>
            </a:r>
            <a:r>
              <a:rPr lang="en-US" sz="1900" dirty="0">
                <a:solidFill>
                  <a:srgbClr val="FF0000"/>
                </a:solidFill>
              </a:rPr>
              <a:t> + </a:t>
            </a:r>
            <a:r>
              <a:rPr lang="en-US" sz="1900" dirty="0" err="1">
                <a:solidFill>
                  <a:srgbClr val="FF0000"/>
                </a:solidFill>
              </a:rPr>
              <a:t>threadIdx.x</a:t>
            </a:r>
            <a:endParaRPr lang="en-US" sz="1900" dirty="0">
              <a:solidFill>
                <a:srgbClr val="FF0000"/>
              </a:solidFill>
            </a:endParaRPr>
          </a:p>
          <a:p>
            <a:pPr algn="just">
              <a:lnSpc>
                <a:spcPct val="120000"/>
              </a:lnSpc>
            </a:pPr>
            <a:r>
              <a:rPr lang="en-US" sz="1900" dirty="0" err="1">
                <a:solidFill>
                  <a:srgbClr val="FF0000"/>
                </a:solidFill>
              </a:rPr>
              <a:t>globalThreadID</a:t>
            </a:r>
            <a:r>
              <a:rPr lang="en-US" sz="1900" dirty="0">
                <a:solidFill>
                  <a:srgbClr val="FF0000"/>
                </a:solidFill>
              </a:rPr>
              <a:t> = (</a:t>
            </a:r>
            <a:r>
              <a:rPr lang="en-US" sz="1900" dirty="0" err="1">
                <a:solidFill>
                  <a:srgbClr val="FF0000"/>
                </a:solidFill>
              </a:rPr>
              <a:t>blockIdx.z</a:t>
            </a:r>
            <a:r>
              <a:rPr lang="en-US" sz="1900" dirty="0">
                <a:solidFill>
                  <a:srgbClr val="FF0000"/>
                </a:solidFill>
              </a:rPr>
              <a:t> * </a:t>
            </a:r>
            <a:r>
              <a:rPr lang="en-US" sz="1900" dirty="0" err="1">
                <a:solidFill>
                  <a:srgbClr val="FF0000"/>
                </a:solidFill>
              </a:rPr>
              <a:t>gridDim.y</a:t>
            </a:r>
            <a:r>
              <a:rPr lang="en-US" sz="1900" dirty="0">
                <a:solidFill>
                  <a:srgbClr val="FF0000"/>
                </a:solidFill>
              </a:rPr>
              <a:t> * </a:t>
            </a:r>
            <a:r>
              <a:rPr lang="en-US" sz="1900" dirty="0" err="1">
                <a:solidFill>
                  <a:srgbClr val="FF0000"/>
                </a:solidFill>
              </a:rPr>
              <a:t>gridDim.x</a:t>
            </a:r>
            <a:r>
              <a:rPr lang="en-US" sz="1900" dirty="0">
                <a:solidFill>
                  <a:srgbClr val="FF0000"/>
                </a:solidFill>
              </a:rPr>
              <a:t> + </a:t>
            </a:r>
            <a:r>
              <a:rPr lang="en-US" sz="1900" dirty="0" err="1">
                <a:solidFill>
                  <a:srgbClr val="FF0000"/>
                </a:solidFill>
              </a:rPr>
              <a:t>blockIdx.y</a:t>
            </a:r>
            <a:r>
              <a:rPr lang="en-US" sz="1900" dirty="0">
                <a:solidFill>
                  <a:srgbClr val="FF0000"/>
                </a:solidFill>
              </a:rPr>
              <a:t> * </a:t>
            </a:r>
            <a:r>
              <a:rPr lang="en-US" sz="1900" dirty="0" err="1">
                <a:solidFill>
                  <a:srgbClr val="FF0000"/>
                </a:solidFill>
              </a:rPr>
              <a:t>gridDim.x</a:t>
            </a:r>
            <a:r>
              <a:rPr lang="en-US" sz="1900" dirty="0">
                <a:solidFill>
                  <a:srgbClr val="FF0000"/>
                </a:solidFill>
              </a:rPr>
              <a:t> + </a:t>
            </a:r>
            <a:r>
              <a:rPr lang="en-US" sz="1900" dirty="0" err="1">
                <a:solidFill>
                  <a:srgbClr val="FF0000"/>
                </a:solidFill>
              </a:rPr>
              <a:t>blockIdx.x</a:t>
            </a:r>
            <a:r>
              <a:rPr lang="en-US" sz="1900" dirty="0">
                <a:solidFill>
                  <a:srgbClr val="FF0000"/>
                </a:solidFill>
              </a:rPr>
              <a:t>) * (</a:t>
            </a:r>
            <a:r>
              <a:rPr lang="en-US" sz="1900" dirty="0" err="1">
                <a:solidFill>
                  <a:srgbClr val="FF0000"/>
                </a:solidFill>
              </a:rPr>
              <a:t>blockDim.z</a:t>
            </a:r>
            <a:r>
              <a:rPr lang="en-US" sz="1900" dirty="0">
                <a:solidFill>
                  <a:srgbClr val="FF0000"/>
                </a:solidFill>
              </a:rPr>
              <a:t> * </a:t>
            </a:r>
            <a:r>
              <a:rPr lang="en-US" sz="1900" dirty="0" err="1">
                <a:solidFill>
                  <a:srgbClr val="FF0000"/>
                </a:solidFill>
              </a:rPr>
              <a:t>blockDim.y</a:t>
            </a:r>
            <a:r>
              <a:rPr lang="en-US" sz="1900" dirty="0">
                <a:solidFill>
                  <a:srgbClr val="FF0000"/>
                </a:solidFill>
              </a:rPr>
              <a:t> * </a:t>
            </a:r>
            <a:r>
              <a:rPr lang="en-US" sz="1900" dirty="0" err="1">
                <a:solidFill>
                  <a:srgbClr val="FF0000"/>
                </a:solidFill>
              </a:rPr>
              <a:t>blockDim.x</a:t>
            </a:r>
            <a:r>
              <a:rPr lang="en-US" sz="1900" dirty="0">
                <a:solidFill>
                  <a:srgbClr val="FF0000"/>
                </a:solidFill>
              </a:rPr>
              <a:t>)) + (</a:t>
            </a:r>
            <a:r>
              <a:rPr lang="en-US" sz="1900" dirty="0" err="1">
                <a:solidFill>
                  <a:srgbClr val="FF0000"/>
                </a:solidFill>
              </a:rPr>
              <a:t>threadIdx.z</a:t>
            </a:r>
            <a:r>
              <a:rPr lang="en-US" sz="1900" dirty="0">
                <a:solidFill>
                  <a:srgbClr val="FF0000"/>
                </a:solidFill>
              </a:rPr>
              <a:t> * </a:t>
            </a:r>
            <a:r>
              <a:rPr lang="en-US" sz="1900" dirty="0" err="1">
                <a:solidFill>
                  <a:srgbClr val="FF0000"/>
                </a:solidFill>
              </a:rPr>
              <a:t>blockDim.y</a:t>
            </a:r>
            <a:r>
              <a:rPr lang="en-US" sz="1900" dirty="0">
                <a:solidFill>
                  <a:srgbClr val="FF0000"/>
                </a:solidFill>
              </a:rPr>
              <a:t> * </a:t>
            </a:r>
            <a:r>
              <a:rPr lang="en-US" sz="1900" dirty="0" err="1">
                <a:solidFill>
                  <a:srgbClr val="FF0000"/>
                </a:solidFill>
              </a:rPr>
              <a:t>blockDim.x</a:t>
            </a:r>
            <a:r>
              <a:rPr lang="en-US" sz="1900" dirty="0">
                <a:solidFill>
                  <a:srgbClr val="FF0000"/>
                </a:solidFill>
              </a:rPr>
              <a:t>) + (</a:t>
            </a:r>
            <a:r>
              <a:rPr lang="en-US" sz="1900" dirty="0" err="1">
                <a:solidFill>
                  <a:srgbClr val="FF0000"/>
                </a:solidFill>
              </a:rPr>
              <a:t>threadIdx.y</a:t>
            </a:r>
            <a:r>
              <a:rPr lang="en-US" sz="1900" dirty="0">
                <a:solidFill>
                  <a:srgbClr val="FF0000"/>
                </a:solidFill>
              </a:rPr>
              <a:t> * </a:t>
            </a:r>
            <a:r>
              <a:rPr lang="en-US" sz="1900" dirty="0" err="1">
                <a:solidFill>
                  <a:srgbClr val="FF0000"/>
                </a:solidFill>
              </a:rPr>
              <a:t>blockDim.x</a:t>
            </a:r>
            <a:r>
              <a:rPr lang="en-US" sz="1900" dirty="0">
                <a:solidFill>
                  <a:srgbClr val="FF0000"/>
                </a:solidFill>
              </a:rPr>
              <a:t>) + </a:t>
            </a:r>
            <a:r>
              <a:rPr lang="en-US" sz="1900" dirty="0" err="1">
                <a:solidFill>
                  <a:srgbClr val="FF0000"/>
                </a:solidFill>
              </a:rPr>
              <a:t>threadIdx.x</a:t>
            </a:r>
            <a:r>
              <a:rPr lang="en-US" sz="1900" dirty="0">
                <a:solidFill>
                  <a:srgbClr val="FF0000"/>
                </a:solidFill>
              </a:rPr>
              <a:t> </a:t>
            </a:r>
          </a:p>
          <a:p>
            <a:pPr algn="just">
              <a:lnSpc>
                <a:spcPct val="120000"/>
              </a:lnSpc>
            </a:pPr>
            <a:r>
              <a:rPr lang="en-US" sz="1900" dirty="0"/>
              <a:t>(Global thread ID is calculated by considering block's position in all three dimensions and the thread's position within the block:)</a:t>
            </a:r>
          </a:p>
          <a:p>
            <a:pPr marL="0" indent="0" algn="just">
              <a:lnSpc>
                <a:spcPct val="120000"/>
              </a:lnSpc>
              <a:buNone/>
            </a:pPr>
            <a:r>
              <a:rPr lang="en-US" sz="1900" b="1" dirty="0"/>
              <a:t>Example:</a:t>
            </a:r>
          </a:p>
          <a:p>
            <a:pPr algn="just">
              <a:lnSpc>
                <a:spcPct val="120000"/>
              </a:lnSpc>
            </a:pPr>
            <a:r>
              <a:rPr lang="en-US" sz="1900" dirty="0" err="1"/>
              <a:t>blockDim.x</a:t>
            </a:r>
            <a:r>
              <a:rPr lang="en-US" sz="1900" dirty="0"/>
              <a:t> = 4, </a:t>
            </a:r>
            <a:r>
              <a:rPr lang="en-US" sz="1900" dirty="0" err="1"/>
              <a:t>blockDim.y</a:t>
            </a:r>
            <a:r>
              <a:rPr lang="en-US" sz="1900" dirty="0"/>
              <a:t> = 2, </a:t>
            </a:r>
            <a:r>
              <a:rPr lang="en-US" sz="1900" dirty="0" err="1"/>
              <a:t>blockDim.z</a:t>
            </a:r>
            <a:r>
              <a:rPr lang="en-US" sz="1900" dirty="0"/>
              <a:t> = 2 (16 threads per block)</a:t>
            </a:r>
          </a:p>
          <a:p>
            <a:pPr algn="just">
              <a:lnSpc>
                <a:spcPct val="120000"/>
              </a:lnSpc>
            </a:pPr>
            <a:r>
              <a:rPr lang="en-US" sz="1900" dirty="0" err="1"/>
              <a:t>gridDim.x</a:t>
            </a:r>
            <a:r>
              <a:rPr lang="en-US" sz="1900" dirty="0"/>
              <a:t> = 3, </a:t>
            </a:r>
            <a:r>
              <a:rPr lang="en-US" sz="1900" dirty="0" err="1"/>
              <a:t>gridDim.y</a:t>
            </a:r>
            <a:r>
              <a:rPr lang="en-US" sz="1900" dirty="0"/>
              <a:t> = 2, </a:t>
            </a:r>
            <a:r>
              <a:rPr lang="en-US" sz="1900" dirty="0" err="1"/>
              <a:t>gridDim.z</a:t>
            </a:r>
            <a:r>
              <a:rPr lang="en-US" sz="1900" dirty="0"/>
              <a:t> = 2 (12 blocks)</a:t>
            </a:r>
          </a:p>
          <a:p>
            <a:pPr algn="just">
              <a:lnSpc>
                <a:spcPct val="120000"/>
              </a:lnSpc>
            </a:pPr>
            <a:r>
              <a:rPr lang="en-US" sz="1900" dirty="0"/>
              <a:t>For </a:t>
            </a:r>
            <a:r>
              <a:rPr lang="en-US" sz="1900" dirty="0" err="1"/>
              <a:t>blockIdx.x</a:t>
            </a:r>
            <a:r>
              <a:rPr lang="en-US" sz="1900" dirty="0"/>
              <a:t> = 2, </a:t>
            </a:r>
            <a:r>
              <a:rPr lang="en-US" sz="1900" dirty="0" err="1"/>
              <a:t>blockIdx.y</a:t>
            </a:r>
            <a:r>
              <a:rPr lang="en-US" sz="1900" dirty="0"/>
              <a:t> = 1, </a:t>
            </a:r>
            <a:r>
              <a:rPr lang="en-US" sz="1900" dirty="0" err="1"/>
              <a:t>blockIdx.z</a:t>
            </a:r>
            <a:r>
              <a:rPr lang="en-US" sz="1900" dirty="0"/>
              <a:t> = 1 and </a:t>
            </a:r>
            <a:r>
              <a:rPr lang="en-US" sz="1900" dirty="0" err="1"/>
              <a:t>threadIdx.x</a:t>
            </a:r>
            <a:r>
              <a:rPr lang="en-US" sz="1900" dirty="0"/>
              <a:t> = 3, </a:t>
            </a:r>
            <a:r>
              <a:rPr lang="en-US" sz="1900" dirty="0" err="1"/>
              <a:t>threadIdx.y</a:t>
            </a:r>
            <a:r>
              <a:rPr lang="en-US" sz="1900" dirty="0"/>
              <a:t> = 1, </a:t>
            </a:r>
            <a:r>
              <a:rPr lang="en-US" sz="1900" dirty="0" err="1"/>
              <a:t>threadIdx.z</a:t>
            </a:r>
            <a:r>
              <a:rPr lang="en-US" sz="1900" dirty="0"/>
              <a:t> = 1:</a:t>
            </a:r>
          </a:p>
          <a:p>
            <a:pPr algn="just">
              <a:lnSpc>
                <a:spcPct val="120000"/>
              </a:lnSpc>
            </a:pPr>
            <a:r>
              <a:rPr lang="en-US" sz="1900" dirty="0" err="1"/>
              <a:t>globalThreadID</a:t>
            </a:r>
            <a:r>
              <a:rPr lang="en-US" sz="1900" dirty="0"/>
              <a:t> = ((1 * 2 * 3 + 1 * 3 + 2) * 16) + (1 * 8) + (1 * 4) + 3 </a:t>
            </a:r>
          </a:p>
          <a:p>
            <a:pPr marL="0" indent="0" algn="just">
              <a:lnSpc>
                <a:spcPct val="120000"/>
              </a:lnSpc>
              <a:buNone/>
            </a:pPr>
            <a:r>
              <a:rPr lang="en-US" sz="1900" dirty="0"/>
              <a:t>	               = 112 + 8 + 4 + 3 </a:t>
            </a:r>
          </a:p>
          <a:p>
            <a:pPr marL="0" indent="0" algn="just">
              <a:lnSpc>
                <a:spcPct val="120000"/>
              </a:lnSpc>
              <a:buNone/>
            </a:pPr>
            <a:r>
              <a:rPr lang="en-US" sz="1900" dirty="0"/>
              <a:t>                                = 127</a:t>
            </a:r>
            <a:endParaRPr lang="en-IN" sz="1900" dirty="0"/>
          </a:p>
        </p:txBody>
      </p:sp>
    </p:spTree>
    <p:extLst>
      <p:ext uri="{BB962C8B-B14F-4D97-AF65-F5344CB8AC3E}">
        <p14:creationId xmlns:p14="http://schemas.microsoft.com/office/powerpoint/2010/main" val="3532868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077F-143D-2B47-D7E3-70F6801D26B6}"/>
              </a:ext>
            </a:extLst>
          </p:cNvPr>
          <p:cNvSpPr>
            <a:spLocks noGrp="1"/>
          </p:cNvSpPr>
          <p:nvPr>
            <p:ph type="title"/>
          </p:nvPr>
        </p:nvSpPr>
        <p:spPr>
          <a:xfrm>
            <a:off x="564152" y="312874"/>
            <a:ext cx="11830050" cy="470897"/>
          </a:xfrm>
        </p:spPr>
        <p:txBody>
          <a:bodyPr>
            <a:normAutofit fontScale="90000"/>
          </a:bodyPr>
          <a:lstStyle/>
          <a:p>
            <a:r>
              <a:rPr lang="en-IN" b="1" dirty="0"/>
              <a:t>Thread Hierarchy </a:t>
            </a:r>
          </a:p>
        </p:txBody>
      </p:sp>
      <p:sp>
        <p:nvSpPr>
          <p:cNvPr id="3" name="Content Placeholder 2">
            <a:extLst>
              <a:ext uri="{FF2B5EF4-FFF2-40B4-BE49-F238E27FC236}">
                <a16:creationId xmlns:a16="http://schemas.microsoft.com/office/drawing/2014/main" id="{73133885-E2F0-5FA2-398F-6AB554DE5792}"/>
              </a:ext>
            </a:extLst>
          </p:cNvPr>
          <p:cNvSpPr>
            <a:spLocks noGrp="1"/>
          </p:cNvSpPr>
          <p:nvPr>
            <p:ph idx="1"/>
          </p:nvPr>
        </p:nvSpPr>
        <p:spPr>
          <a:xfrm>
            <a:off x="564152" y="1123406"/>
            <a:ext cx="12942842" cy="5053557"/>
          </a:xfrm>
        </p:spPr>
        <p:txBody>
          <a:bodyPr>
            <a:normAutofit/>
          </a:bodyPr>
          <a:lstStyle/>
          <a:p>
            <a:pPr algn="just"/>
            <a:r>
              <a:rPr lang="en-US" dirty="0"/>
              <a:t>There is a limit to how many threads can be in a block. </a:t>
            </a:r>
          </a:p>
          <a:p>
            <a:pPr algn="just"/>
            <a:r>
              <a:rPr lang="en-US" dirty="0"/>
              <a:t>On current GPUs, this limit is typically 1024 threads per block. </a:t>
            </a:r>
          </a:p>
          <a:p>
            <a:pPr algn="just"/>
            <a:r>
              <a:rPr lang="en-US" dirty="0"/>
              <a:t>This is due to the need for all threads in a block to share the same core's resources, such as memory.</a:t>
            </a:r>
          </a:p>
          <a:p>
            <a:pPr algn="just"/>
            <a:r>
              <a:rPr lang="en-US" dirty="0"/>
              <a:t>To handle larger problems, multiple blocks are organized into a grid.</a:t>
            </a:r>
          </a:p>
          <a:p>
            <a:pPr algn="just"/>
            <a:r>
              <a:rPr lang="en-US" dirty="0"/>
              <a:t>Grids can also be 1D, 2D, or 3D, and the total number of threads executed by a kernel is the number of threads per block times the number of blocks in the grid.</a:t>
            </a:r>
          </a:p>
          <a:p>
            <a:pPr algn="just"/>
            <a:r>
              <a:rPr lang="en-US" dirty="0"/>
              <a:t>Each block in a grid has a unique identifier accessible through the </a:t>
            </a:r>
            <a:r>
              <a:rPr lang="en-US" dirty="0" err="1"/>
              <a:t>blockIdx</a:t>
            </a:r>
            <a:r>
              <a:rPr lang="en-US" dirty="0"/>
              <a:t> variable.</a:t>
            </a:r>
            <a:endParaRPr lang="en-IN" dirty="0"/>
          </a:p>
        </p:txBody>
      </p:sp>
    </p:spTree>
    <p:extLst>
      <p:ext uri="{BB962C8B-B14F-4D97-AF65-F5344CB8AC3E}">
        <p14:creationId xmlns:p14="http://schemas.microsoft.com/office/powerpoint/2010/main" val="22406093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077F-143D-2B47-D7E3-70F6801D26B6}"/>
              </a:ext>
            </a:extLst>
          </p:cNvPr>
          <p:cNvSpPr>
            <a:spLocks noGrp="1"/>
          </p:cNvSpPr>
          <p:nvPr>
            <p:ph type="title"/>
          </p:nvPr>
        </p:nvSpPr>
        <p:spPr>
          <a:xfrm>
            <a:off x="287383" y="105374"/>
            <a:ext cx="11830050" cy="470897"/>
          </a:xfrm>
        </p:spPr>
        <p:txBody>
          <a:bodyPr>
            <a:normAutofit fontScale="90000"/>
          </a:bodyPr>
          <a:lstStyle/>
          <a:p>
            <a:r>
              <a:rPr lang="en-IN" b="1" dirty="0"/>
              <a:t>CUDA Thread Organization</a:t>
            </a:r>
          </a:p>
        </p:txBody>
      </p:sp>
      <p:sp>
        <p:nvSpPr>
          <p:cNvPr id="3" name="Content Placeholder 2">
            <a:extLst>
              <a:ext uri="{FF2B5EF4-FFF2-40B4-BE49-F238E27FC236}">
                <a16:creationId xmlns:a16="http://schemas.microsoft.com/office/drawing/2014/main" id="{73133885-E2F0-5FA2-398F-6AB554DE5792}"/>
              </a:ext>
            </a:extLst>
          </p:cNvPr>
          <p:cNvSpPr>
            <a:spLocks noGrp="1"/>
          </p:cNvSpPr>
          <p:nvPr>
            <p:ph idx="1"/>
          </p:nvPr>
        </p:nvSpPr>
        <p:spPr>
          <a:xfrm>
            <a:off x="287383" y="589998"/>
            <a:ext cx="13219611" cy="6162628"/>
          </a:xfrm>
        </p:spPr>
        <p:txBody>
          <a:bodyPr>
            <a:noAutofit/>
          </a:bodyPr>
          <a:lstStyle/>
          <a:p>
            <a:pPr algn="just">
              <a:lnSpc>
                <a:spcPct val="120000"/>
              </a:lnSpc>
            </a:pPr>
            <a:r>
              <a:rPr lang="en-US" sz="1800" dirty="0"/>
              <a:t>Execution configuration parameters in a kernel launch statement specify the dimension of the grid and the dimensions of each block.</a:t>
            </a:r>
          </a:p>
          <a:p>
            <a:pPr algn="just">
              <a:lnSpc>
                <a:spcPct val="120000"/>
              </a:lnSpc>
            </a:pPr>
            <a:r>
              <a:rPr lang="en-US" sz="1800" dirty="0"/>
              <a:t>In general, a grid is a 3D array of blocks and each block is a 3D array of threads.</a:t>
            </a:r>
          </a:p>
          <a:p>
            <a:pPr algn="just">
              <a:lnSpc>
                <a:spcPct val="120000"/>
              </a:lnSpc>
            </a:pPr>
            <a:r>
              <a:rPr lang="en-US" sz="1800" dirty="0"/>
              <a:t>The programmer can choose to use fewer dimensions by setting the unused dimensions to 1.</a:t>
            </a:r>
          </a:p>
          <a:p>
            <a:pPr algn="just">
              <a:lnSpc>
                <a:spcPct val="120000"/>
              </a:lnSpc>
            </a:pPr>
            <a:r>
              <a:rPr lang="en-US" sz="1800" dirty="0"/>
              <a:t>The organization of a grid is determined by the execution configuration parameters of the </a:t>
            </a:r>
            <a:r>
              <a:rPr lang="en-US" sz="1800" dirty="0" err="1"/>
              <a:t>kernal</a:t>
            </a:r>
            <a:r>
              <a:rPr lang="en-US" sz="1800" dirty="0"/>
              <a:t> launch statement.</a:t>
            </a:r>
          </a:p>
          <a:p>
            <a:pPr algn="just">
              <a:lnSpc>
                <a:spcPct val="120000"/>
              </a:lnSpc>
            </a:pPr>
            <a:r>
              <a:rPr lang="en-US" sz="1800" dirty="0"/>
              <a:t>The first parameter specifies the dimensions of the grid in number of blocks.</a:t>
            </a:r>
          </a:p>
          <a:p>
            <a:pPr algn="just">
              <a:lnSpc>
                <a:spcPct val="120000"/>
              </a:lnSpc>
            </a:pPr>
            <a:r>
              <a:rPr lang="en-US" sz="1800" dirty="0"/>
              <a:t>The second parameter specifies the dimensions of each block in number of threads.</a:t>
            </a:r>
          </a:p>
          <a:p>
            <a:pPr algn="just">
              <a:lnSpc>
                <a:spcPct val="120000"/>
              </a:lnSpc>
            </a:pPr>
            <a:r>
              <a:rPr lang="en-US" sz="1800" dirty="0"/>
              <a:t>Each such parameter is of dim3 type, which is a C struct with three unsigned integer fields, x, y, z.</a:t>
            </a:r>
          </a:p>
          <a:p>
            <a:pPr algn="just">
              <a:lnSpc>
                <a:spcPct val="120000"/>
              </a:lnSpc>
            </a:pPr>
            <a:r>
              <a:rPr lang="en-US" sz="1800" dirty="0"/>
              <a:t>For 1D and 2D grids and blocks, the unused dimension fields should be set to 1.</a:t>
            </a:r>
          </a:p>
          <a:p>
            <a:pPr algn="just">
              <a:lnSpc>
                <a:spcPct val="120000"/>
              </a:lnSpc>
            </a:pPr>
            <a:r>
              <a:rPr lang="en-US" sz="1800" dirty="0"/>
              <a:t>Example: Generate a 1D grid that consists of 128 blocks, each of which consists of 32 threads. Total number of threads in the grid is 128x32 = 4096. </a:t>
            </a:r>
            <a:r>
              <a:rPr lang="en-US" sz="1800" dirty="0" err="1"/>
              <a:t>dimBlock</a:t>
            </a:r>
            <a:r>
              <a:rPr lang="en-US" sz="1800" dirty="0"/>
              <a:t> and </a:t>
            </a:r>
            <a:r>
              <a:rPr lang="en-US" sz="1800" dirty="0" err="1"/>
              <a:t>dimGrid</a:t>
            </a:r>
            <a:r>
              <a:rPr lang="en-US" sz="1800" dirty="0"/>
              <a:t> are host code variables defined by the programmer.</a:t>
            </a:r>
          </a:p>
          <a:p>
            <a:pPr algn="just">
              <a:lnSpc>
                <a:spcPct val="120000"/>
              </a:lnSpc>
            </a:pPr>
            <a:endParaRPr lang="en-US" sz="1800" dirty="0"/>
          </a:p>
          <a:p>
            <a:pPr algn="just">
              <a:lnSpc>
                <a:spcPct val="120000"/>
              </a:lnSpc>
            </a:pPr>
            <a:endParaRPr lang="en-US" sz="1800" dirty="0"/>
          </a:p>
          <a:p>
            <a:pPr algn="just">
              <a:lnSpc>
                <a:spcPct val="120000"/>
              </a:lnSpc>
            </a:pPr>
            <a:endParaRPr lang="en-US" sz="1800" dirty="0"/>
          </a:p>
          <a:p>
            <a:pPr algn="just">
              <a:lnSpc>
                <a:spcPct val="120000"/>
              </a:lnSpc>
            </a:pPr>
            <a:r>
              <a:rPr lang="en-US" sz="1800" dirty="0"/>
              <a:t>In CUDA C, the allowed values for </a:t>
            </a:r>
            <a:r>
              <a:rPr lang="en-US" sz="1800" dirty="0" err="1"/>
              <a:t>gridDim.x</a:t>
            </a:r>
            <a:r>
              <a:rPr lang="en-US" sz="1800" dirty="0"/>
              <a:t>, </a:t>
            </a:r>
            <a:r>
              <a:rPr lang="en-US" sz="1800" dirty="0" err="1"/>
              <a:t>gridDim.y</a:t>
            </a:r>
            <a:r>
              <a:rPr lang="en-US" sz="1800" dirty="0"/>
              <a:t>, and </a:t>
            </a:r>
            <a:r>
              <a:rPr lang="en-US" sz="1800" dirty="0" err="1"/>
              <a:t>gridDim.z</a:t>
            </a:r>
            <a:r>
              <a:rPr lang="en-US" sz="1800" dirty="0"/>
              <a:t> ranges from 1 to 65,536.</a:t>
            </a:r>
            <a:endParaRPr lang="en-IN" sz="1800" dirty="0"/>
          </a:p>
        </p:txBody>
      </p:sp>
      <p:pic>
        <p:nvPicPr>
          <p:cNvPr id="5" name="Picture 4">
            <a:extLst>
              <a:ext uri="{FF2B5EF4-FFF2-40B4-BE49-F238E27FC236}">
                <a16:creationId xmlns:a16="http://schemas.microsoft.com/office/drawing/2014/main" id="{4C97EF51-9881-36C8-59AC-2B366C9B0218}"/>
              </a:ext>
            </a:extLst>
          </p:cNvPr>
          <p:cNvPicPr>
            <a:picLocks noChangeAspect="1"/>
          </p:cNvPicPr>
          <p:nvPr/>
        </p:nvPicPr>
        <p:blipFill>
          <a:blip r:embed="rId2"/>
          <a:stretch>
            <a:fillRect/>
          </a:stretch>
        </p:blipFill>
        <p:spPr>
          <a:xfrm>
            <a:off x="3309442" y="5080156"/>
            <a:ext cx="7097115" cy="1095528"/>
          </a:xfrm>
          <a:prstGeom prst="rect">
            <a:avLst/>
          </a:prstGeom>
        </p:spPr>
      </p:pic>
    </p:spTree>
    <p:extLst>
      <p:ext uri="{BB962C8B-B14F-4D97-AF65-F5344CB8AC3E}">
        <p14:creationId xmlns:p14="http://schemas.microsoft.com/office/powerpoint/2010/main" val="12488220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077F-143D-2B47-D7E3-70F6801D26B6}"/>
              </a:ext>
            </a:extLst>
          </p:cNvPr>
          <p:cNvSpPr>
            <a:spLocks noGrp="1"/>
          </p:cNvSpPr>
          <p:nvPr>
            <p:ph type="title"/>
          </p:nvPr>
        </p:nvSpPr>
        <p:spPr>
          <a:xfrm>
            <a:off x="287383" y="105374"/>
            <a:ext cx="11830050" cy="470897"/>
          </a:xfrm>
        </p:spPr>
        <p:txBody>
          <a:bodyPr>
            <a:normAutofit fontScale="90000"/>
          </a:bodyPr>
          <a:lstStyle/>
          <a:p>
            <a:r>
              <a:rPr lang="en-IN" b="1" dirty="0"/>
              <a:t>CUDA Thread Organization</a:t>
            </a:r>
          </a:p>
        </p:txBody>
      </p:sp>
      <p:sp>
        <p:nvSpPr>
          <p:cNvPr id="3" name="Content Placeholder 2">
            <a:extLst>
              <a:ext uri="{FF2B5EF4-FFF2-40B4-BE49-F238E27FC236}">
                <a16:creationId xmlns:a16="http://schemas.microsoft.com/office/drawing/2014/main" id="{73133885-E2F0-5FA2-398F-6AB554DE5792}"/>
              </a:ext>
            </a:extLst>
          </p:cNvPr>
          <p:cNvSpPr>
            <a:spLocks noGrp="1"/>
          </p:cNvSpPr>
          <p:nvPr>
            <p:ph idx="1"/>
          </p:nvPr>
        </p:nvSpPr>
        <p:spPr>
          <a:xfrm>
            <a:off x="287383" y="533401"/>
            <a:ext cx="13219611" cy="6324599"/>
          </a:xfrm>
        </p:spPr>
        <p:txBody>
          <a:bodyPr>
            <a:noAutofit/>
          </a:bodyPr>
          <a:lstStyle/>
          <a:p>
            <a:pPr algn="just">
              <a:lnSpc>
                <a:spcPct val="120000"/>
              </a:lnSpc>
            </a:pPr>
            <a:r>
              <a:rPr lang="en-US" sz="2000" dirty="0"/>
              <a:t>The kernel launch can also be written as:</a:t>
            </a:r>
          </a:p>
          <a:p>
            <a:pPr algn="just">
              <a:lnSpc>
                <a:spcPct val="120000"/>
              </a:lnSpc>
            </a:pPr>
            <a:endParaRPr lang="en-US" sz="2000" dirty="0"/>
          </a:p>
          <a:p>
            <a:pPr algn="just">
              <a:lnSpc>
                <a:spcPct val="120000"/>
              </a:lnSpc>
            </a:pPr>
            <a:r>
              <a:rPr lang="en-US" sz="2000" dirty="0"/>
              <a:t>It allows the number of blocks to vary with the size of the vectors so that the grid will have enough threads to cover all vector elements.</a:t>
            </a:r>
          </a:p>
          <a:p>
            <a:pPr algn="just">
              <a:lnSpc>
                <a:spcPct val="120000"/>
              </a:lnSpc>
            </a:pPr>
            <a:r>
              <a:rPr lang="en-US" sz="2000" dirty="0"/>
              <a:t>The value of variable n at kernel launch time will determine the dimension of the grid.</a:t>
            </a:r>
          </a:p>
          <a:p>
            <a:pPr algn="just">
              <a:lnSpc>
                <a:spcPct val="120000"/>
              </a:lnSpc>
            </a:pPr>
            <a:r>
              <a:rPr lang="en-US" sz="2000" dirty="0"/>
              <a:t>If n is equal to 1000, the grid will consist of 4 blocks. The statement will launch 4*256 = 1024 threads. The first 1000 threads will perform addition on the 1000 vector elements and remaining 24 will not.</a:t>
            </a:r>
          </a:p>
          <a:p>
            <a:pPr algn="just">
              <a:lnSpc>
                <a:spcPct val="120000"/>
              </a:lnSpc>
            </a:pPr>
            <a:r>
              <a:rPr lang="en-US" sz="2000" dirty="0"/>
              <a:t>If n is equal to 4000, the grid will have 16 blocks. In each case, there will be enough threads to cover all the vector elements.</a:t>
            </a:r>
          </a:p>
          <a:p>
            <a:pPr algn="just">
              <a:lnSpc>
                <a:spcPct val="120000"/>
              </a:lnSpc>
            </a:pPr>
            <a:r>
              <a:rPr lang="en-US" sz="2000" dirty="0"/>
              <a:t>Once </a:t>
            </a:r>
            <a:r>
              <a:rPr lang="en-US" sz="2000" dirty="0" err="1"/>
              <a:t>vecAddKernel</a:t>
            </a:r>
            <a:r>
              <a:rPr lang="en-US" sz="2000" dirty="0"/>
              <a:t>() is launched, the grid and block dimensions will remain the same until the entire grid finishes execution.</a:t>
            </a:r>
          </a:p>
          <a:p>
            <a:pPr algn="just">
              <a:lnSpc>
                <a:spcPct val="120000"/>
              </a:lnSpc>
            </a:pPr>
            <a:r>
              <a:rPr lang="en-US" sz="2000" dirty="0"/>
              <a:t>CUDA C provides a special shortcut for launching kernel with 1D grids and blocks. Instead of using dim3 variables, one can use arithmetic expressions to specify the configuration of 1D grids and blocks.</a:t>
            </a:r>
          </a:p>
          <a:p>
            <a:pPr algn="just">
              <a:lnSpc>
                <a:spcPct val="120000"/>
              </a:lnSpc>
            </a:pPr>
            <a:endParaRPr lang="en-US" sz="2000" dirty="0"/>
          </a:p>
          <a:p>
            <a:pPr algn="just">
              <a:lnSpc>
                <a:spcPct val="120000"/>
              </a:lnSpc>
              <a:spcBef>
                <a:spcPts val="300"/>
              </a:spcBef>
            </a:pPr>
            <a:r>
              <a:rPr lang="en-US" sz="2000" dirty="0"/>
              <a:t>CUDA C compiler simply takes the arithmetic expression as the x dimensions and assumes that the y and z dimensions are 1.</a:t>
            </a:r>
          </a:p>
        </p:txBody>
      </p:sp>
      <p:pic>
        <p:nvPicPr>
          <p:cNvPr id="6" name="Picture 5">
            <a:extLst>
              <a:ext uri="{FF2B5EF4-FFF2-40B4-BE49-F238E27FC236}">
                <a16:creationId xmlns:a16="http://schemas.microsoft.com/office/drawing/2014/main" id="{8DFB3F3C-36D9-F4D8-91DB-8894F753B4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2646" y="613720"/>
            <a:ext cx="5982535" cy="866896"/>
          </a:xfrm>
          <a:prstGeom prst="rect">
            <a:avLst/>
          </a:prstGeom>
        </p:spPr>
      </p:pic>
      <p:pic>
        <p:nvPicPr>
          <p:cNvPr id="8" name="Picture 7">
            <a:extLst>
              <a:ext uri="{FF2B5EF4-FFF2-40B4-BE49-F238E27FC236}">
                <a16:creationId xmlns:a16="http://schemas.microsoft.com/office/drawing/2014/main" id="{F52AFBC6-4CF2-99F5-65B5-097C21E08771}"/>
              </a:ext>
            </a:extLst>
          </p:cNvPr>
          <p:cNvPicPr>
            <a:picLocks noChangeAspect="1"/>
          </p:cNvPicPr>
          <p:nvPr/>
        </p:nvPicPr>
        <p:blipFill>
          <a:blip r:embed="rId3"/>
          <a:stretch>
            <a:fillRect/>
          </a:stretch>
        </p:blipFill>
        <p:spPr>
          <a:xfrm>
            <a:off x="3379443" y="5927896"/>
            <a:ext cx="6049219" cy="342948"/>
          </a:xfrm>
          <a:prstGeom prst="rect">
            <a:avLst/>
          </a:prstGeom>
        </p:spPr>
      </p:pic>
    </p:spTree>
    <p:extLst>
      <p:ext uri="{BB962C8B-B14F-4D97-AF65-F5344CB8AC3E}">
        <p14:creationId xmlns:p14="http://schemas.microsoft.com/office/powerpoint/2010/main" val="2355660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BFCB-C73F-DDD5-21F6-CC6EFD9CA198}"/>
              </a:ext>
            </a:extLst>
          </p:cNvPr>
          <p:cNvSpPr>
            <a:spLocks noGrp="1"/>
          </p:cNvSpPr>
          <p:nvPr>
            <p:ph type="title"/>
          </p:nvPr>
        </p:nvSpPr>
        <p:spPr>
          <a:xfrm>
            <a:off x="167637" y="1547"/>
            <a:ext cx="11830050" cy="614588"/>
          </a:xfrm>
        </p:spPr>
        <p:txBody>
          <a:bodyPr>
            <a:normAutofit fontScale="90000"/>
          </a:bodyPr>
          <a:lstStyle/>
          <a:p>
            <a:r>
              <a:rPr lang="en-IN" b="1" dirty="0"/>
              <a:t>CUDA Thread Organization</a:t>
            </a:r>
          </a:p>
        </p:txBody>
      </p:sp>
      <p:sp>
        <p:nvSpPr>
          <p:cNvPr id="3" name="Content Placeholder 2">
            <a:extLst>
              <a:ext uri="{FF2B5EF4-FFF2-40B4-BE49-F238E27FC236}">
                <a16:creationId xmlns:a16="http://schemas.microsoft.com/office/drawing/2014/main" id="{F6DE957D-44B1-8345-11C6-F9775E8E3E56}"/>
              </a:ext>
            </a:extLst>
          </p:cNvPr>
          <p:cNvSpPr>
            <a:spLocks noGrp="1"/>
          </p:cNvSpPr>
          <p:nvPr>
            <p:ph idx="1"/>
          </p:nvPr>
        </p:nvSpPr>
        <p:spPr>
          <a:xfrm>
            <a:off x="0" y="627021"/>
            <a:ext cx="9808029" cy="6230982"/>
          </a:xfrm>
        </p:spPr>
        <p:txBody>
          <a:bodyPr>
            <a:noAutofit/>
          </a:bodyPr>
          <a:lstStyle/>
          <a:p>
            <a:pPr algn="just">
              <a:lnSpc>
                <a:spcPct val="110000"/>
              </a:lnSpc>
              <a:spcBef>
                <a:spcPts val="300"/>
              </a:spcBef>
            </a:pPr>
            <a:r>
              <a:rPr lang="en-US" sz="1900" dirty="0"/>
              <a:t>In CUDA, a thread block is a group of threads that execute together on a single multiprocessor.</a:t>
            </a:r>
          </a:p>
          <a:p>
            <a:pPr algn="just">
              <a:lnSpc>
                <a:spcPct val="110000"/>
              </a:lnSpc>
              <a:spcBef>
                <a:spcPts val="300"/>
              </a:spcBef>
            </a:pPr>
            <a:r>
              <a:rPr lang="en-US" sz="1900" dirty="0"/>
              <a:t>In the provided example, we define a thread block of size 16×16, meaning each block contains 256 threads.</a:t>
            </a:r>
          </a:p>
          <a:p>
            <a:pPr algn="just">
              <a:lnSpc>
                <a:spcPct val="110000"/>
              </a:lnSpc>
              <a:spcBef>
                <a:spcPts val="300"/>
              </a:spcBef>
            </a:pPr>
            <a:r>
              <a:rPr lang="en-US" sz="1900" dirty="0"/>
              <a:t>A grid is a collection of thread blocks. In the example, we create a grid that has enough blocks to cover the entire matrix.</a:t>
            </a:r>
          </a:p>
          <a:p>
            <a:pPr algn="just">
              <a:lnSpc>
                <a:spcPct val="110000"/>
              </a:lnSpc>
              <a:spcBef>
                <a:spcPts val="300"/>
              </a:spcBef>
            </a:pPr>
            <a:r>
              <a:rPr lang="en-US" sz="1900" dirty="0"/>
              <a:t>The grid is sized so that each element in the matrices A, B, and C is handled by a separate thread.</a:t>
            </a:r>
          </a:p>
          <a:p>
            <a:pPr algn="just">
              <a:lnSpc>
                <a:spcPct val="110000"/>
              </a:lnSpc>
              <a:spcBef>
                <a:spcPts val="300"/>
              </a:spcBef>
            </a:pPr>
            <a:r>
              <a:rPr lang="en-US" sz="1900" dirty="0"/>
              <a:t>The kernel </a:t>
            </a:r>
            <a:r>
              <a:rPr lang="en-US" sz="1900" dirty="0" err="1"/>
              <a:t>MatAdd</a:t>
            </a:r>
            <a:r>
              <a:rPr lang="en-US" sz="1900" dirty="0"/>
              <a:t> is defined to perform matrix addition. Each thread in this kernel is responsible for computing one element of the output matrix C.</a:t>
            </a:r>
          </a:p>
          <a:p>
            <a:pPr algn="just">
              <a:lnSpc>
                <a:spcPct val="110000"/>
              </a:lnSpc>
              <a:spcBef>
                <a:spcPts val="300"/>
              </a:spcBef>
            </a:pPr>
            <a:r>
              <a:rPr lang="en-US" sz="1900" dirty="0"/>
              <a:t>The kernel uses </a:t>
            </a:r>
            <a:r>
              <a:rPr lang="en-US" sz="1900" dirty="0" err="1"/>
              <a:t>threadIdx</a:t>
            </a:r>
            <a:r>
              <a:rPr lang="en-US" sz="1900" dirty="0"/>
              <a:t> and </a:t>
            </a:r>
            <a:r>
              <a:rPr lang="en-US" sz="1900" dirty="0" err="1"/>
              <a:t>blockIdx</a:t>
            </a:r>
            <a:r>
              <a:rPr lang="en-US" sz="1900" dirty="0"/>
              <a:t> to determine the indices </a:t>
            </a:r>
            <a:r>
              <a:rPr lang="en-US" sz="1900" dirty="0" err="1"/>
              <a:t>i</a:t>
            </a:r>
            <a:r>
              <a:rPr lang="en-US" sz="1900" dirty="0"/>
              <a:t> and j of the matrix element that a particular thread is responsible for.</a:t>
            </a:r>
          </a:p>
          <a:p>
            <a:pPr algn="just">
              <a:lnSpc>
                <a:spcPct val="110000"/>
              </a:lnSpc>
              <a:spcBef>
                <a:spcPts val="300"/>
              </a:spcBef>
            </a:pPr>
            <a:r>
              <a:rPr lang="en-US" sz="1900" dirty="0" err="1"/>
              <a:t>threadIdx.x</a:t>
            </a:r>
            <a:r>
              <a:rPr lang="en-US" sz="1900" dirty="0"/>
              <a:t> and </a:t>
            </a:r>
            <a:r>
              <a:rPr lang="en-US" sz="1900" dirty="0" err="1"/>
              <a:t>threadIdx.y</a:t>
            </a:r>
            <a:r>
              <a:rPr lang="en-US" sz="1900" dirty="0"/>
              <a:t> give the thread's position within its block, while </a:t>
            </a:r>
            <a:r>
              <a:rPr lang="en-US" sz="1900" dirty="0" err="1"/>
              <a:t>blockIdx.x</a:t>
            </a:r>
            <a:r>
              <a:rPr lang="en-US" sz="1900" dirty="0"/>
              <a:t> and </a:t>
            </a:r>
            <a:r>
              <a:rPr lang="en-US" sz="1900" dirty="0" err="1"/>
              <a:t>blockIdx.y</a:t>
            </a:r>
            <a:r>
              <a:rPr lang="en-US" sz="1900" dirty="0"/>
              <a:t> give the block's position within the grid.</a:t>
            </a:r>
          </a:p>
          <a:p>
            <a:pPr algn="just">
              <a:lnSpc>
                <a:spcPct val="110000"/>
              </a:lnSpc>
              <a:spcBef>
                <a:spcPts val="300"/>
              </a:spcBef>
            </a:pPr>
            <a:r>
              <a:rPr lang="en-US" sz="1900" dirty="0"/>
              <a:t>These are combined with </a:t>
            </a:r>
            <a:r>
              <a:rPr lang="en-US" sz="1900" dirty="0" err="1"/>
              <a:t>blockDim.x</a:t>
            </a:r>
            <a:r>
              <a:rPr lang="en-US" sz="1900" dirty="0"/>
              <a:t> and </a:t>
            </a:r>
            <a:r>
              <a:rPr lang="en-US" sz="1900" dirty="0" err="1"/>
              <a:t>blockDim.y</a:t>
            </a:r>
            <a:r>
              <a:rPr lang="en-US" sz="1900" dirty="0"/>
              <a:t>, which provide the dimensions of the block, to calculate the exact position of the matrix element each thread will process.</a:t>
            </a:r>
          </a:p>
          <a:p>
            <a:pPr algn="just">
              <a:lnSpc>
                <a:spcPct val="110000"/>
              </a:lnSpc>
              <a:spcBef>
                <a:spcPts val="300"/>
              </a:spcBef>
            </a:pPr>
            <a:r>
              <a:rPr lang="en-US" sz="1900" dirty="0"/>
              <a:t>The kernel is launched with a grid and block configuration using the &lt;&lt;&lt;&gt;&gt;&gt; syntax. In this case, the grid is configured to have enough blocks such that each thread processes a unique element in the matrix.</a:t>
            </a:r>
            <a:endParaRPr lang="en-IN" sz="1900" dirty="0"/>
          </a:p>
        </p:txBody>
      </p:sp>
      <p:grpSp>
        <p:nvGrpSpPr>
          <p:cNvPr id="7" name="Group 6">
            <a:extLst>
              <a:ext uri="{FF2B5EF4-FFF2-40B4-BE49-F238E27FC236}">
                <a16:creationId xmlns:a16="http://schemas.microsoft.com/office/drawing/2014/main" id="{D40D528A-6696-9A80-AA5E-08F6EC8D948D}"/>
              </a:ext>
            </a:extLst>
          </p:cNvPr>
          <p:cNvGrpSpPr/>
          <p:nvPr/>
        </p:nvGrpSpPr>
        <p:grpSpPr>
          <a:xfrm>
            <a:off x="9808029" y="1216479"/>
            <a:ext cx="3907971" cy="4088144"/>
            <a:chOff x="9808029" y="1216479"/>
            <a:chExt cx="3907971" cy="4088144"/>
          </a:xfrm>
        </p:grpSpPr>
        <p:pic>
          <p:nvPicPr>
            <p:cNvPr id="4" name="Content Placeholder 4">
              <a:extLst>
                <a:ext uri="{FF2B5EF4-FFF2-40B4-BE49-F238E27FC236}">
                  <a16:creationId xmlns:a16="http://schemas.microsoft.com/office/drawing/2014/main" id="{A50BB74E-7E0F-B4BF-95E4-A1E06965CBA2}"/>
                </a:ext>
              </a:extLst>
            </p:cNvPr>
            <p:cNvPicPr>
              <a:picLocks noChangeAspect="1"/>
            </p:cNvPicPr>
            <p:nvPr/>
          </p:nvPicPr>
          <p:blipFill>
            <a:blip r:embed="rId2"/>
            <a:stretch>
              <a:fillRect/>
            </a:stretch>
          </p:blipFill>
          <p:spPr>
            <a:xfrm>
              <a:off x="9808029" y="1216479"/>
              <a:ext cx="3907970" cy="2536077"/>
            </a:xfrm>
            <a:prstGeom prst="rect">
              <a:avLst/>
            </a:prstGeom>
          </p:spPr>
        </p:pic>
        <p:pic>
          <p:nvPicPr>
            <p:cNvPr id="5" name="Picture 4">
              <a:extLst>
                <a:ext uri="{FF2B5EF4-FFF2-40B4-BE49-F238E27FC236}">
                  <a16:creationId xmlns:a16="http://schemas.microsoft.com/office/drawing/2014/main" id="{CDC72CF4-42D6-D7BE-2719-3BC898CE7F1C}"/>
                </a:ext>
              </a:extLst>
            </p:cNvPr>
            <p:cNvPicPr>
              <a:picLocks noChangeAspect="1"/>
            </p:cNvPicPr>
            <p:nvPr/>
          </p:nvPicPr>
          <p:blipFill>
            <a:blip r:embed="rId3"/>
            <a:stretch>
              <a:fillRect/>
            </a:stretch>
          </p:blipFill>
          <p:spPr>
            <a:xfrm>
              <a:off x="9808029" y="3669031"/>
              <a:ext cx="3907971" cy="1635592"/>
            </a:xfrm>
            <a:prstGeom prst="rect">
              <a:avLst/>
            </a:prstGeom>
          </p:spPr>
        </p:pic>
      </p:grpSp>
    </p:spTree>
    <p:extLst>
      <p:ext uri="{BB962C8B-B14F-4D97-AF65-F5344CB8AC3E}">
        <p14:creationId xmlns:p14="http://schemas.microsoft.com/office/powerpoint/2010/main" val="21025237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680C-DEFA-39EB-BD05-3722D2436989}"/>
              </a:ext>
            </a:extLst>
          </p:cNvPr>
          <p:cNvSpPr>
            <a:spLocks noGrp="1"/>
          </p:cNvSpPr>
          <p:nvPr>
            <p:ph type="title"/>
          </p:nvPr>
        </p:nvSpPr>
        <p:spPr>
          <a:xfrm>
            <a:off x="274320" y="143691"/>
            <a:ext cx="11830050" cy="536211"/>
          </a:xfrm>
        </p:spPr>
        <p:txBody>
          <a:bodyPr>
            <a:normAutofit fontScale="90000"/>
          </a:bodyPr>
          <a:lstStyle/>
          <a:p>
            <a:r>
              <a:rPr lang="en-IN" b="1" dirty="0"/>
              <a:t>CUDA Thread Organization</a:t>
            </a:r>
          </a:p>
        </p:txBody>
      </p:sp>
      <p:sp>
        <p:nvSpPr>
          <p:cNvPr id="3" name="Content Placeholder 2">
            <a:extLst>
              <a:ext uri="{FF2B5EF4-FFF2-40B4-BE49-F238E27FC236}">
                <a16:creationId xmlns:a16="http://schemas.microsoft.com/office/drawing/2014/main" id="{2CB505B4-4E1C-331F-FC18-F41D1FB4B001}"/>
              </a:ext>
            </a:extLst>
          </p:cNvPr>
          <p:cNvSpPr>
            <a:spLocks noGrp="1"/>
          </p:cNvSpPr>
          <p:nvPr>
            <p:ph idx="1"/>
          </p:nvPr>
        </p:nvSpPr>
        <p:spPr>
          <a:xfrm>
            <a:off x="274320" y="822960"/>
            <a:ext cx="13115109" cy="5891349"/>
          </a:xfrm>
        </p:spPr>
        <p:txBody>
          <a:bodyPr>
            <a:noAutofit/>
          </a:bodyPr>
          <a:lstStyle/>
          <a:p>
            <a:pPr algn="just">
              <a:lnSpc>
                <a:spcPct val="120000"/>
              </a:lnSpc>
            </a:pPr>
            <a:r>
              <a:rPr lang="en-US" sz="2000" dirty="0"/>
              <a:t>One of the most important concepts in CUDA is that thread blocks must execute independently. This means that any block can be scheduled on any multiprocessor at any time, without any dependencies on other blocks.</a:t>
            </a:r>
          </a:p>
          <a:p>
            <a:pPr algn="just">
              <a:lnSpc>
                <a:spcPct val="120000"/>
              </a:lnSpc>
            </a:pPr>
            <a:r>
              <a:rPr lang="en-US" sz="2000" dirty="0"/>
              <a:t>This independence allows CUDA programs to scale with the number of cores on a GPU. </a:t>
            </a:r>
          </a:p>
          <a:p>
            <a:pPr algn="just">
              <a:lnSpc>
                <a:spcPct val="120000"/>
              </a:lnSpc>
            </a:pPr>
            <a:r>
              <a:rPr lang="en-US" sz="2000" dirty="0"/>
              <a:t>As the number of cores increases, more blocks can be executed simultaneously, leading to better performance.</a:t>
            </a:r>
          </a:p>
          <a:p>
            <a:pPr algn="just">
              <a:lnSpc>
                <a:spcPct val="120000"/>
              </a:lnSpc>
            </a:pPr>
            <a:r>
              <a:rPr lang="en-US" sz="2000" dirty="0"/>
              <a:t>Although blocks are independent of each other, threads within a block can cooperate. They can share data through shared memory, a special type of memory that is accessible only to threads within the same block.</a:t>
            </a:r>
          </a:p>
          <a:p>
            <a:pPr algn="just">
              <a:lnSpc>
                <a:spcPct val="120000"/>
              </a:lnSpc>
            </a:pPr>
            <a:r>
              <a:rPr lang="en-US" sz="2000" dirty="0"/>
              <a:t>Threads within a block can also synchronize their execution using the __</a:t>
            </a:r>
            <a:r>
              <a:rPr lang="en-US" sz="2000" dirty="0" err="1"/>
              <a:t>syncthreads</a:t>
            </a:r>
            <a:r>
              <a:rPr lang="en-US" sz="2000" dirty="0"/>
              <a:t>() function. </a:t>
            </a:r>
          </a:p>
          <a:p>
            <a:pPr algn="just">
              <a:lnSpc>
                <a:spcPct val="120000"/>
              </a:lnSpc>
            </a:pPr>
            <a:r>
              <a:rPr lang="en-US" sz="2000" dirty="0"/>
              <a:t>This is important when threads need to wait for each other to reach a certain point before proceeding, for example, to avoid race conditions when accessing shared memory.</a:t>
            </a:r>
          </a:p>
          <a:p>
            <a:pPr algn="just">
              <a:lnSpc>
                <a:spcPct val="120000"/>
              </a:lnSpc>
            </a:pPr>
            <a:r>
              <a:rPr lang="en-US" sz="2000" dirty="0"/>
              <a:t>By organizing threads into blocks and grids, CUDA allows the same code to run efficiently on GPUs with different numbers of cores.</a:t>
            </a:r>
          </a:p>
          <a:p>
            <a:pPr algn="just">
              <a:lnSpc>
                <a:spcPct val="120000"/>
              </a:lnSpc>
            </a:pPr>
            <a:r>
              <a:rPr lang="en-US" sz="2000" dirty="0"/>
              <a:t>The independence of thread blocks ensures that as more cores become available, the GPU can automatically distribute work among them, leading to improved performance without requiring changes to the code.</a:t>
            </a:r>
            <a:endParaRPr lang="en-IN" sz="2000" dirty="0"/>
          </a:p>
        </p:txBody>
      </p:sp>
    </p:spTree>
    <p:extLst>
      <p:ext uri="{BB962C8B-B14F-4D97-AF65-F5344CB8AC3E}">
        <p14:creationId xmlns:p14="http://schemas.microsoft.com/office/powerpoint/2010/main" val="2211274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6723-F6AD-C396-149E-FF28B1E0BAB2}"/>
              </a:ext>
            </a:extLst>
          </p:cNvPr>
          <p:cNvSpPr>
            <a:spLocks noGrp="1"/>
          </p:cNvSpPr>
          <p:nvPr>
            <p:ph type="title"/>
          </p:nvPr>
        </p:nvSpPr>
        <p:spPr>
          <a:xfrm>
            <a:off x="1140823" y="0"/>
            <a:ext cx="10515600" cy="1157484"/>
          </a:xfrm>
        </p:spPr>
        <p:txBody>
          <a:bodyPr/>
          <a:lstStyle/>
          <a:p>
            <a:r>
              <a:rPr lang="en-IN" dirty="0"/>
              <a:t>Parallelism</a:t>
            </a:r>
          </a:p>
        </p:txBody>
      </p:sp>
      <p:sp>
        <p:nvSpPr>
          <p:cNvPr id="3" name="Content Placeholder 2">
            <a:extLst>
              <a:ext uri="{FF2B5EF4-FFF2-40B4-BE49-F238E27FC236}">
                <a16:creationId xmlns:a16="http://schemas.microsoft.com/office/drawing/2014/main" id="{38F5D31D-7FBD-C74D-BFED-21C04C3083BA}"/>
              </a:ext>
            </a:extLst>
          </p:cNvPr>
          <p:cNvSpPr>
            <a:spLocks noGrp="1"/>
          </p:cNvSpPr>
          <p:nvPr>
            <p:ph idx="1"/>
          </p:nvPr>
        </p:nvSpPr>
        <p:spPr>
          <a:xfrm>
            <a:off x="1140824" y="1110344"/>
            <a:ext cx="11534503" cy="5667538"/>
          </a:xfrm>
        </p:spPr>
        <p:txBody>
          <a:bodyPr>
            <a:normAutofit lnSpcReduction="10000"/>
          </a:bodyPr>
          <a:lstStyle/>
          <a:p>
            <a:pPr algn="just">
              <a:lnSpc>
                <a:spcPct val="100000"/>
              </a:lnSpc>
            </a:pPr>
            <a:r>
              <a:rPr lang="en-IN" sz="2400" b="1" dirty="0"/>
              <a:t>Functional/Task Level parallelism</a:t>
            </a:r>
            <a:endParaRPr lang="en-US" sz="2400" b="1" dirty="0"/>
          </a:p>
          <a:p>
            <a:pPr lvl="1" algn="just">
              <a:lnSpc>
                <a:spcPct val="100000"/>
              </a:lnSpc>
            </a:pPr>
            <a:r>
              <a:rPr lang="en-US" dirty="0"/>
              <a:t>Sometimes the solution of a “big” numerical problem can be split into separate subtasks.</a:t>
            </a:r>
          </a:p>
          <a:p>
            <a:pPr lvl="1" algn="just">
              <a:lnSpc>
                <a:spcPct val="100000"/>
              </a:lnSpc>
            </a:pPr>
            <a:r>
              <a:rPr lang="en-US" dirty="0"/>
              <a:t>A large problem can be broken down into smaller tasks, each of which can be executed independently.</a:t>
            </a:r>
          </a:p>
          <a:p>
            <a:pPr lvl="1" algn="just">
              <a:lnSpc>
                <a:spcPct val="100000"/>
              </a:lnSpc>
            </a:pPr>
            <a:r>
              <a:rPr lang="en-US" dirty="0"/>
              <a:t>Which work together by data exchange and synchronization.</a:t>
            </a:r>
          </a:p>
          <a:p>
            <a:pPr lvl="1" algn="just">
              <a:lnSpc>
                <a:spcPct val="100000"/>
              </a:lnSpc>
            </a:pPr>
            <a:r>
              <a:rPr lang="en-US" dirty="0"/>
              <a:t>In this case, the subtasks execute completely different code on different data items, which is why functional parallelism is also called </a:t>
            </a:r>
            <a:r>
              <a:rPr lang="en-US" b="1" dirty="0"/>
              <a:t>MPMD (Multiple Program Multiple Data)</a:t>
            </a:r>
            <a:r>
              <a:rPr lang="en-US" dirty="0"/>
              <a:t>.</a:t>
            </a:r>
          </a:p>
          <a:p>
            <a:pPr lvl="1" algn="just">
              <a:lnSpc>
                <a:spcPct val="100000"/>
              </a:lnSpc>
            </a:pPr>
            <a:r>
              <a:rPr lang="en-US" dirty="0"/>
              <a:t>Functional parallelism bears pros and cons</a:t>
            </a:r>
          </a:p>
          <a:p>
            <a:pPr lvl="2" algn="just">
              <a:lnSpc>
                <a:spcPct val="100000"/>
              </a:lnSpc>
            </a:pPr>
            <a:r>
              <a:rPr lang="en-US" sz="2400" dirty="0"/>
              <a:t>Cons: When different parts of the problem have different performance properties and hardware requirements, bottlenecks and load imbalance can easily arise. If one task takes longer than another, it can slow down the entire process.</a:t>
            </a:r>
          </a:p>
          <a:p>
            <a:pPr lvl="2" algn="just">
              <a:lnSpc>
                <a:spcPct val="100000"/>
              </a:lnSpc>
            </a:pPr>
            <a:r>
              <a:rPr lang="en-US" sz="2400" dirty="0"/>
              <a:t>Pros: On the other hand, overlapping tasks that would otherwise be executed sequentially could accelerate execution considerably.</a:t>
            </a:r>
            <a:endParaRPr lang="en-IN" sz="2400" dirty="0"/>
          </a:p>
        </p:txBody>
      </p:sp>
    </p:spTree>
    <p:extLst>
      <p:ext uri="{BB962C8B-B14F-4D97-AF65-F5344CB8AC3E}">
        <p14:creationId xmlns:p14="http://schemas.microsoft.com/office/powerpoint/2010/main" val="32202513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680C-DEFA-39EB-BD05-3722D2436989}"/>
              </a:ext>
            </a:extLst>
          </p:cNvPr>
          <p:cNvSpPr>
            <a:spLocks noGrp="1"/>
          </p:cNvSpPr>
          <p:nvPr>
            <p:ph type="title"/>
          </p:nvPr>
        </p:nvSpPr>
        <p:spPr>
          <a:xfrm>
            <a:off x="109126" y="143691"/>
            <a:ext cx="11830050" cy="536211"/>
          </a:xfrm>
        </p:spPr>
        <p:txBody>
          <a:bodyPr>
            <a:normAutofit fontScale="90000"/>
          </a:bodyPr>
          <a:lstStyle/>
          <a:p>
            <a:r>
              <a:rPr lang="en-IN" b="1" dirty="0"/>
              <a:t>CUDA Thread Organization</a:t>
            </a:r>
          </a:p>
        </p:txBody>
      </p:sp>
      <p:sp>
        <p:nvSpPr>
          <p:cNvPr id="3" name="Content Placeholder 2">
            <a:extLst>
              <a:ext uri="{FF2B5EF4-FFF2-40B4-BE49-F238E27FC236}">
                <a16:creationId xmlns:a16="http://schemas.microsoft.com/office/drawing/2014/main" id="{2CB505B4-4E1C-331F-FC18-F41D1FB4B001}"/>
              </a:ext>
            </a:extLst>
          </p:cNvPr>
          <p:cNvSpPr>
            <a:spLocks noGrp="1"/>
          </p:cNvSpPr>
          <p:nvPr>
            <p:ph idx="1"/>
          </p:nvPr>
        </p:nvSpPr>
        <p:spPr>
          <a:xfrm>
            <a:off x="109126" y="679902"/>
            <a:ext cx="6748874" cy="5987143"/>
          </a:xfrm>
        </p:spPr>
        <p:txBody>
          <a:bodyPr>
            <a:noAutofit/>
          </a:bodyPr>
          <a:lstStyle/>
          <a:p>
            <a:pPr algn="just">
              <a:lnSpc>
                <a:spcPct val="100000"/>
              </a:lnSpc>
              <a:spcBef>
                <a:spcPts val="1200"/>
              </a:spcBef>
            </a:pPr>
            <a:r>
              <a:rPr lang="en-IN" sz="2000" dirty="0"/>
              <a:t>The grid can have higher dimensionality than its blocks and vice versa.</a:t>
            </a:r>
          </a:p>
          <a:p>
            <a:pPr algn="just">
              <a:lnSpc>
                <a:spcPct val="100000"/>
              </a:lnSpc>
              <a:spcBef>
                <a:spcPts val="1200"/>
              </a:spcBef>
            </a:pPr>
            <a:r>
              <a:rPr lang="en-IN" sz="2000" dirty="0"/>
              <a:t>Figure shows an example of 2D grid of size (2, 2, 1), that consists of 3D (4, 2, 2) blocks.</a:t>
            </a:r>
          </a:p>
          <a:p>
            <a:pPr algn="just">
              <a:lnSpc>
                <a:spcPct val="100000"/>
              </a:lnSpc>
              <a:spcBef>
                <a:spcPts val="1200"/>
              </a:spcBef>
            </a:pPr>
            <a:r>
              <a:rPr lang="en-IN" sz="2000" dirty="0"/>
              <a:t>The grid can be generated with the following host code:</a:t>
            </a:r>
          </a:p>
          <a:p>
            <a:pPr marL="457200" lvl="1" indent="0" algn="just">
              <a:lnSpc>
                <a:spcPct val="100000"/>
              </a:lnSpc>
              <a:spcBef>
                <a:spcPts val="600"/>
              </a:spcBef>
              <a:buNone/>
            </a:pPr>
            <a:r>
              <a:rPr lang="en-IN" sz="2000" dirty="0"/>
              <a:t>dim3 </a:t>
            </a:r>
            <a:r>
              <a:rPr lang="en-IN" sz="2000" dirty="0" err="1"/>
              <a:t>dimGrid</a:t>
            </a:r>
            <a:r>
              <a:rPr lang="en-IN" sz="2000" dirty="0"/>
              <a:t>(2,2,1);</a:t>
            </a:r>
          </a:p>
          <a:p>
            <a:pPr marL="457200" lvl="1" indent="0" algn="just">
              <a:lnSpc>
                <a:spcPct val="100000"/>
              </a:lnSpc>
              <a:spcBef>
                <a:spcPts val="600"/>
              </a:spcBef>
              <a:buNone/>
            </a:pPr>
            <a:r>
              <a:rPr lang="en-IN" sz="2000" dirty="0"/>
              <a:t>dim3 dimBlock(4,2,2);</a:t>
            </a:r>
          </a:p>
          <a:p>
            <a:pPr marL="457200" lvl="1" indent="0" algn="just">
              <a:lnSpc>
                <a:spcPct val="100000"/>
              </a:lnSpc>
              <a:spcBef>
                <a:spcPts val="600"/>
              </a:spcBef>
              <a:buNone/>
            </a:pPr>
            <a:r>
              <a:rPr lang="en-IN" sz="2000" dirty="0" err="1"/>
              <a:t>KernelFunction</a:t>
            </a:r>
            <a:r>
              <a:rPr lang="en-IN" sz="2000" dirty="0"/>
              <a:t>&lt;&lt;&lt;</a:t>
            </a:r>
            <a:r>
              <a:rPr lang="en-IN" sz="2000" dirty="0" err="1"/>
              <a:t>dimGrid</a:t>
            </a:r>
            <a:r>
              <a:rPr lang="en-IN" sz="2000" dirty="0"/>
              <a:t>, dimBlock&gt;&gt;&gt;(. . .);</a:t>
            </a:r>
          </a:p>
          <a:p>
            <a:pPr algn="just">
              <a:lnSpc>
                <a:spcPct val="100000"/>
              </a:lnSpc>
              <a:spcBef>
                <a:spcPts val="1200"/>
              </a:spcBef>
            </a:pPr>
            <a:r>
              <a:rPr lang="en-IN" sz="2000" dirty="0"/>
              <a:t>The grid consists of 4 blocks organized into a 2X2 array. </a:t>
            </a:r>
          </a:p>
          <a:p>
            <a:pPr algn="just">
              <a:lnSpc>
                <a:spcPct val="100000"/>
              </a:lnSpc>
              <a:spcBef>
                <a:spcPts val="1200"/>
              </a:spcBef>
            </a:pPr>
            <a:r>
              <a:rPr lang="en-IN" sz="2000" dirty="0"/>
              <a:t>Each block is </a:t>
            </a:r>
            <a:r>
              <a:rPr lang="en-IN" sz="2000" dirty="0" err="1"/>
              <a:t>labeled</a:t>
            </a:r>
            <a:r>
              <a:rPr lang="en-IN" sz="2000" dirty="0"/>
              <a:t> with (</a:t>
            </a:r>
            <a:r>
              <a:rPr lang="en-IN" sz="2000" dirty="0" err="1"/>
              <a:t>blockIdx.y</a:t>
            </a:r>
            <a:r>
              <a:rPr lang="en-IN" sz="2000" dirty="0"/>
              <a:t>, </a:t>
            </a:r>
            <a:r>
              <a:rPr lang="en-IN" sz="2000" dirty="0" err="1"/>
              <a:t>blockIdx.x</a:t>
            </a:r>
            <a:r>
              <a:rPr lang="en-IN" sz="2000" dirty="0"/>
              <a:t>).</a:t>
            </a:r>
          </a:p>
          <a:p>
            <a:pPr algn="just">
              <a:lnSpc>
                <a:spcPct val="100000"/>
              </a:lnSpc>
              <a:spcBef>
                <a:spcPts val="1200"/>
              </a:spcBef>
            </a:pPr>
            <a:r>
              <a:rPr lang="en-IN" sz="2000" dirty="0"/>
              <a:t>Example, block(1,0) has </a:t>
            </a:r>
            <a:r>
              <a:rPr lang="en-IN" sz="2000" dirty="0" err="1"/>
              <a:t>blockIdx.y</a:t>
            </a:r>
            <a:r>
              <a:rPr lang="en-IN" sz="2000" dirty="0"/>
              <a:t>=1 and </a:t>
            </a:r>
            <a:r>
              <a:rPr lang="en-IN" sz="2000" dirty="0" err="1"/>
              <a:t>blockIdx.x</a:t>
            </a:r>
            <a:r>
              <a:rPr lang="en-IN" sz="2000" dirty="0"/>
              <a:t>=0. </a:t>
            </a:r>
          </a:p>
          <a:p>
            <a:pPr algn="just">
              <a:lnSpc>
                <a:spcPct val="100000"/>
              </a:lnSpc>
              <a:spcBef>
                <a:spcPts val="1200"/>
              </a:spcBef>
            </a:pPr>
            <a:r>
              <a:rPr lang="en-IN" sz="2000" dirty="0"/>
              <a:t>The ordering of the labels is such that the highest dimensions comes first.</a:t>
            </a:r>
          </a:p>
          <a:p>
            <a:pPr algn="just">
              <a:lnSpc>
                <a:spcPct val="100000"/>
              </a:lnSpc>
              <a:spcBef>
                <a:spcPts val="1200"/>
              </a:spcBef>
            </a:pPr>
            <a:r>
              <a:rPr lang="en-IN" sz="2000" dirty="0"/>
              <a:t>This is reverse of the ordering used in the configuration parameters where the lowest dimensions comes first.</a:t>
            </a:r>
          </a:p>
        </p:txBody>
      </p:sp>
      <p:pic>
        <p:nvPicPr>
          <p:cNvPr id="6" name="Picture 5" descr="A diagram of a block diagram&#10;&#10;Description automatically generated">
            <a:extLst>
              <a:ext uri="{FF2B5EF4-FFF2-40B4-BE49-F238E27FC236}">
                <a16:creationId xmlns:a16="http://schemas.microsoft.com/office/drawing/2014/main" id="{A840D06D-C014-90BE-9D32-FE7D4C237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851" y="784034"/>
            <a:ext cx="6282319" cy="5289931"/>
          </a:xfrm>
          <a:prstGeom prst="rect">
            <a:avLst/>
          </a:prstGeom>
        </p:spPr>
      </p:pic>
    </p:spTree>
    <p:extLst>
      <p:ext uri="{BB962C8B-B14F-4D97-AF65-F5344CB8AC3E}">
        <p14:creationId xmlns:p14="http://schemas.microsoft.com/office/powerpoint/2010/main" val="40371204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680C-DEFA-39EB-BD05-3722D2436989}"/>
              </a:ext>
            </a:extLst>
          </p:cNvPr>
          <p:cNvSpPr>
            <a:spLocks noGrp="1"/>
          </p:cNvSpPr>
          <p:nvPr>
            <p:ph type="title"/>
          </p:nvPr>
        </p:nvSpPr>
        <p:spPr>
          <a:xfrm>
            <a:off x="109126" y="143691"/>
            <a:ext cx="11830050" cy="536211"/>
          </a:xfrm>
        </p:spPr>
        <p:txBody>
          <a:bodyPr>
            <a:normAutofit fontScale="90000"/>
          </a:bodyPr>
          <a:lstStyle/>
          <a:p>
            <a:r>
              <a:rPr lang="en-IN" b="1" dirty="0"/>
              <a:t>Mapping Threads to Multidimensional Data</a:t>
            </a:r>
          </a:p>
        </p:txBody>
      </p:sp>
      <p:sp>
        <p:nvSpPr>
          <p:cNvPr id="3" name="Content Placeholder 2">
            <a:extLst>
              <a:ext uri="{FF2B5EF4-FFF2-40B4-BE49-F238E27FC236}">
                <a16:creationId xmlns:a16="http://schemas.microsoft.com/office/drawing/2014/main" id="{2CB505B4-4E1C-331F-FC18-F41D1FB4B001}"/>
              </a:ext>
            </a:extLst>
          </p:cNvPr>
          <p:cNvSpPr>
            <a:spLocks noGrp="1"/>
          </p:cNvSpPr>
          <p:nvPr>
            <p:ph idx="1"/>
          </p:nvPr>
        </p:nvSpPr>
        <p:spPr>
          <a:xfrm>
            <a:off x="1" y="799648"/>
            <a:ext cx="7478485" cy="5987143"/>
          </a:xfrm>
        </p:spPr>
        <p:txBody>
          <a:bodyPr>
            <a:noAutofit/>
          </a:bodyPr>
          <a:lstStyle/>
          <a:p>
            <a:pPr algn="just">
              <a:lnSpc>
                <a:spcPct val="100000"/>
              </a:lnSpc>
              <a:spcBef>
                <a:spcPts val="1200"/>
              </a:spcBef>
            </a:pPr>
            <a:r>
              <a:rPr lang="en-US" sz="1800" dirty="0"/>
              <a:t>The choice of 1D, 2D, or 3D thread organizations is usually based on the nature of the data.</a:t>
            </a:r>
          </a:p>
          <a:p>
            <a:pPr algn="just">
              <a:lnSpc>
                <a:spcPct val="100000"/>
              </a:lnSpc>
              <a:spcBef>
                <a:spcPts val="1200"/>
              </a:spcBef>
            </a:pPr>
            <a:r>
              <a:rPr lang="en-US" sz="1800" dirty="0"/>
              <a:t>For example, pictures are a 2D array of pixels.</a:t>
            </a:r>
          </a:p>
          <a:p>
            <a:pPr algn="just">
              <a:lnSpc>
                <a:spcPct val="100000"/>
              </a:lnSpc>
              <a:spcBef>
                <a:spcPts val="1200"/>
              </a:spcBef>
            </a:pPr>
            <a:r>
              <a:rPr lang="en-US" sz="1800" dirty="0"/>
              <a:t>It is often convenient to use a 2D grid that consists of 2D blocks to process the pixels in a picture.</a:t>
            </a:r>
          </a:p>
          <a:p>
            <a:pPr algn="just">
              <a:lnSpc>
                <a:spcPct val="100000"/>
              </a:lnSpc>
              <a:spcBef>
                <a:spcPts val="1200"/>
              </a:spcBef>
            </a:pPr>
            <a:r>
              <a:rPr lang="en-US" sz="1800" dirty="0"/>
              <a:t>Consider a picture of 76 x 62 picture.</a:t>
            </a:r>
          </a:p>
          <a:p>
            <a:pPr algn="just">
              <a:lnSpc>
                <a:spcPct val="100000"/>
              </a:lnSpc>
              <a:spcBef>
                <a:spcPts val="1200"/>
              </a:spcBef>
            </a:pPr>
            <a:r>
              <a:rPr lang="en-US" sz="1800" dirty="0"/>
              <a:t>Assume that we decided to use a 16 x 16 block, with 16 threads in the x direction and 16 threads in the y direction.</a:t>
            </a:r>
          </a:p>
          <a:p>
            <a:pPr algn="just">
              <a:lnSpc>
                <a:spcPct val="100000"/>
              </a:lnSpc>
              <a:spcBef>
                <a:spcPts val="1200"/>
              </a:spcBef>
            </a:pPr>
            <a:r>
              <a:rPr lang="en-US" sz="1800" dirty="0"/>
              <a:t>We will need five blocks in the x direction and four blocks in the y direction, which results in 5 x 4 = 20 blocks.</a:t>
            </a:r>
          </a:p>
          <a:p>
            <a:pPr algn="just">
              <a:lnSpc>
                <a:spcPct val="100000"/>
              </a:lnSpc>
              <a:spcBef>
                <a:spcPts val="1200"/>
              </a:spcBef>
            </a:pPr>
            <a:r>
              <a:rPr lang="en-US" sz="1800" dirty="0"/>
              <a:t>Note: We have 4 extra threads in the x direction and 2 extra threads in the y direction. That is, we will generate 80x64 threads to process 76x62 pixels.</a:t>
            </a:r>
          </a:p>
          <a:p>
            <a:pPr algn="just">
              <a:lnSpc>
                <a:spcPct val="100000"/>
              </a:lnSpc>
              <a:spcBef>
                <a:spcPts val="1200"/>
              </a:spcBef>
            </a:pPr>
            <a:r>
              <a:rPr lang="en-IN" sz="1800" dirty="0"/>
              <a:t>An if statement is needed to prevent the extra threads from taking effect. Analogously, we should expect that the picture processing kernel function will have if statements to test whether the thread indices </a:t>
            </a:r>
            <a:r>
              <a:rPr lang="en-IN" sz="1800" dirty="0" err="1"/>
              <a:t>threadIdx.x</a:t>
            </a:r>
            <a:r>
              <a:rPr lang="en-IN" sz="1800" dirty="0"/>
              <a:t> and </a:t>
            </a:r>
            <a:r>
              <a:rPr lang="en-IN" sz="1800" dirty="0" err="1"/>
              <a:t>threadIdx.y</a:t>
            </a:r>
            <a:r>
              <a:rPr lang="en-IN" sz="1800" dirty="0"/>
              <a:t> fall within the valid range of pixels.</a:t>
            </a:r>
          </a:p>
        </p:txBody>
      </p:sp>
      <p:pic>
        <p:nvPicPr>
          <p:cNvPr id="5" name="Picture 4">
            <a:extLst>
              <a:ext uri="{FF2B5EF4-FFF2-40B4-BE49-F238E27FC236}">
                <a16:creationId xmlns:a16="http://schemas.microsoft.com/office/drawing/2014/main" id="{D988AFCB-6873-BDBF-5BF4-36986F71D156}"/>
              </a:ext>
            </a:extLst>
          </p:cNvPr>
          <p:cNvPicPr>
            <a:picLocks noChangeAspect="1"/>
          </p:cNvPicPr>
          <p:nvPr/>
        </p:nvPicPr>
        <p:blipFill>
          <a:blip r:embed="rId2"/>
          <a:stretch>
            <a:fillRect/>
          </a:stretch>
        </p:blipFill>
        <p:spPr>
          <a:xfrm>
            <a:off x="7570637" y="1404256"/>
            <a:ext cx="6145363" cy="4506687"/>
          </a:xfrm>
          <a:prstGeom prst="rect">
            <a:avLst/>
          </a:prstGeom>
        </p:spPr>
      </p:pic>
    </p:spTree>
    <p:extLst>
      <p:ext uri="{BB962C8B-B14F-4D97-AF65-F5344CB8AC3E}">
        <p14:creationId xmlns:p14="http://schemas.microsoft.com/office/powerpoint/2010/main" val="29015432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680C-DEFA-39EB-BD05-3722D2436989}"/>
              </a:ext>
            </a:extLst>
          </p:cNvPr>
          <p:cNvSpPr>
            <a:spLocks noGrp="1"/>
          </p:cNvSpPr>
          <p:nvPr>
            <p:ph type="title"/>
          </p:nvPr>
        </p:nvSpPr>
        <p:spPr>
          <a:xfrm>
            <a:off x="109126" y="143691"/>
            <a:ext cx="11830050" cy="536211"/>
          </a:xfrm>
        </p:spPr>
        <p:txBody>
          <a:bodyPr>
            <a:normAutofit fontScale="90000"/>
          </a:bodyPr>
          <a:lstStyle/>
          <a:p>
            <a:r>
              <a:rPr lang="en-IN" b="1" dirty="0"/>
              <a:t>Mapping Threads to Multidimensional Data</a:t>
            </a:r>
          </a:p>
        </p:txBody>
      </p:sp>
      <p:sp>
        <p:nvSpPr>
          <p:cNvPr id="3" name="Content Placeholder 2">
            <a:extLst>
              <a:ext uri="{FF2B5EF4-FFF2-40B4-BE49-F238E27FC236}">
                <a16:creationId xmlns:a16="http://schemas.microsoft.com/office/drawing/2014/main" id="{2CB505B4-4E1C-331F-FC18-F41D1FB4B001}"/>
              </a:ext>
            </a:extLst>
          </p:cNvPr>
          <p:cNvSpPr>
            <a:spLocks noGrp="1"/>
          </p:cNvSpPr>
          <p:nvPr>
            <p:ph idx="1"/>
          </p:nvPr>
        </p:nvSpPr>
        <p:spPr>
          <a:xfrm>
            <a:off x="511628" y="1134323"/>
            <a:ext cx="12692744" cy="3206291"/>
          </a:xfrm>
        </p:spPr>
        <p:txBody>
          <a:bodyPr>
            <a:noAutofit/>
          </a:bodyPr>
          <a:lstStyle/>
          <a:p>
            <a:pPr algn="just">
              <a:lnSpc>
                <a:spcPct val="100000"/>
              </a:lnSpc>
              <a:spcBef>
                <a:spcPts val="1200"/>
              </a:spcBef>
            </a:pPr>
            <a:r>
              <a:rPr lang="en-US" sz="2400" dirty="0"/>
              <a:t>Assume that the host code uses an integer variable n to track the number of pixels in the x direction, and another integer variable m to track the number of pixels in the y direction. </a:t>
            </a:r>
          </a:p>
          <a:p>
            <a:pPr algn="just">
              <a:lnSpc>
                <a:spcPct val="100000"/>
              </a:lnSpc>
              <a:spcBef>
                <a:spcPts val="1200"/>
              </a:spcBef>
            </a:pPr>
            <a:r>
              <a:rPr lang="en-US" sz="2400" dirty="0"/>
              <a:t>We further assume that the input picture data has been copied to the device memory and can be accessed through a pointer variable </a:t>
            </a:r>
            <a:r>
              <a:rPr lang="en-US" sz="2400" dirty="0" err="1"/>
              <a:t>d_Pin</a:t>
            </a:r>
            <a:r>
              <a:rPr lang="en-US" sz="2400" dirty="0"/>
              <a:t>.</a:t>
            </a:r>
          </a:p>
          <a:p>
            <a:pPr algn="just">
              <a:lnSpc>
                <a:spcPct val="100000"/>
              </a:lnSpc>
              <a:spcBef>
                <a:spcPts val="1200"/>
              </a:spcBef>
            </a:pPr>
            <a:r>
              <a:rPr lang="en-US" sz="2400" dirty="0"/>
              <a:t>The output picture has been allocated in the device memory and can be accessed through a pointer variable </a:t>
            </a:r>
            <a:r>
              <a:rPr lang="en-US" sz="2400" dirty="0" err="1"/>
              <a:t>d_Pout</a:t>
            </a:r>
            <a:r>
              <a:rPr lang="en-US" sz="2400" dirty="0"/>
              <a:t>. </a:t>
            </a:r>
          </a:p>
          <a:p>
            <a:pPr algn="just">
              <a:lnSpc>
                <a:spcPct val="100000"/>
              </a:lnSpc>
              <a:spcBef>
                <a:spcPts val="1200"/>
              </a:spcBef>
            </a:pPr>
            <a:r>
              <a:rPr lang="en-US" sz="2400" dirty="0"/>
              <a:t>The following host code can be used to launch a 2D kernel to process the picture. </a:t>
            </a:r>
          </a:p>
        </p:txBody>
      </p:sp>
      <p:pic>
        <p:nvPicPr>
          <p:cNvPr id="6" name="Picture 5">
            <a:extLst>
              <a:ext uri="{FF2B5EF4-FFF2-40B4-BE49-F238E27FC236}">
                <a16:creationId xmlns:a16="http://schemas.microsoft.com/office/drawing/2014/main" id="{5E518A37-756A-05E7-8392-DA91E9B709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3861" y="4844107"/>
            <a:ext cx="9688277" cy="1143160"/>
          </a:xfrm>
          <a:prstGeom prst="rect">
            <a:avLst/>
          </a:prstGeom>
        </p:spPr>
      </p:pic>
    </p:spTree>
    <p:extLst>
      <p:ext uri="{BB962C8B-B14F-4D97-AF65-F5344CB8AC3E}">
        <p14:creationId xmlns:p14="http://schemas.microsoft.com/office/powerpoint/2010/main" val="30235054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680C-DEFA-39EB-BD05-3722D2436989}"/>
              </a:ext>
            </a:extLst>
          </p:cNvPr>
          <p:cNvSpPr>
            <a:spLocks noGrp="1"/>
          </p:cNvSpPr>
          <p:nvPr>
            <p:ph type="title"/>
          </p:nvPr>
        </p:nvSpPr>
        <p:spPr>
          <a:xfrm>
            <a:off x="109126" y="143691"/>
            <a:ext cx="11830050" cy="536211"/>
          </a:xfrm>
        </p:spPr>
        <p:txBody>
          <a:bodyPr>
            <a:normAutofit fontScale="90000"/>
          </a:bodyPr>
          <a:lstStyle/>
          <a:p>
            <a:r>
              <a:rPr lang="en-IN" b="1" dirty="0"/>
              <a:t>Mapping Threads to Multidimensional Data</a:t>
            </a:r>
          </a:p>
        </p:txBody>
      </p:sp>
      <p:pic>
        <p:nvPicPr>
          <p:cNvPr id="8" name="Picture 7" descr="A screenshot of a computer program&#10;&#10;Description automatically generated">
            <a:extLst>
              <a:ext uri="{FF2B5EF4-FFF2-40B4-BE49-F238E27FC236}">
                <a16:creationId xmlns:a16="http://schemas.microsoft.com/office/drawing/2014/main" id="{8F0B2A51-CCE4-E030-8646-0F355B890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96" y="2595694"/>
            <a:ext cx="5430504" cy="2242556"/>
          </a:xfrm>
          <a:prstGeom prst="rect">
            <a:avLst/>
          </a:prstGeom>
        </p:spPr>
      </p:pic>
      <p:pic>
        <p:nvPicPr>
          <p:cNvPr id="12" name="Picture 11">
            <a:extLst>
              <a:ext uri="{FF2B5EF4-FFF2-40B4-BE49-F238E27FC236}">
                <a16:creationId xmlns:a16="http://schemas.microsoft.com/office/drawing/2014/main" id="{B83CAFBF-AABD-19C4-B91D-09A61E323E69}"/>
              </a:ext>
            </a:extLst>
          </p:cNvPr>
          <p:cNvPicPr>
            <a:picLocks noChangeAspect="1"/>
          </p:cNvPicPr>
          <p:nvPr/>
        </p:nvPicPr>
        <p:blipFill>
          <a:blip r:embed="rId3"/>
          <a:stretch>
            <a:fillRect/>
          </a:stretch>
        </p:blipFill>
        <p:spPr>
          <a:xfrm>
            <a:off x="5530212" y="1547650"/>
            <a:ext cx="8185788" cy="4186310"/>
          </a:xfrm>
          <a:prstGeom prst="rect">
            <a:avLst/>
          </a:prstGeom>
        </p:spPr>
      </p:pic>
    </p:spTree>
    <p:extLst>
      <p:ext uri="{BB962C8B-B14F-4D97-AF65-F5344CB8AC3E}">
        <p14:creationId xmlns:p14="http://schemas.microsoft.com/office/powerpoint/2010/main" val="2174674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2680C-DEFA-39EB-BD05-3722D2436989}"/>
              </a:ext>
            </a:extLst>
          </p:cNvPr>
          <p:cNvSpPr>
            <a:spLocks noGrp="1"/>
          </p:cNvSpPr>
          <p:nvPr>
            <p:ph type="title"/>
          </p:nvPr>
        </p:nvSpPr>
        <p:spPr>
          <a:xfrm>
            <a:off x="109126" y="143691"/>
            <a:ext cx="11830050" cy="536211"/>
          </a:xfrm>
        </p:spPr>
        <p:txBody>
          <a:bodyPr>
            <a:normAutofit fontScale="90000"/>
          </a:bodyPr>
          <a:lstStyle/>
          <a:p>
            <a:r>
              <a:rPr lang="en-IN" b="1" dirty="0"/>
              <a:t>Mapping Threads to Multidimensional Data</a:t>
            </a:r>
          </a:p>
        </p:txBody>
      </p:sp>
      <p:sp>
        <p:nvSpPr>
          <p:cNvPr id="3" name="Content Placeholder 2">
            <a:extLst>
              <a:ext uri="{FF2B5EF4-FFF2-40B4-BE49-F238E27FC236}">
                <a16:creationId xmlns:a16="http://schemas.microsoft.com/office/drawing/2014/main" id="{2CB505B4-4E1C-331F-FC18-F41D1FB4B001}"/>
              </a:ext>
            </a:extLst>
          </p:cNvPr>
          <p:cNvSpPr>
            <a:spLocks noGrp="1"/>
          </p:cNvSpPr>
          <p:nvPr>
            <p:ph idx="1"/>
          </p:nvPr>
        </p:nvSpPr>
        <p:spPr>
          <a:xfrm>
            <a:off x="1" y="772883"/>
            <a:ext cx="7478485" cy="5987143"/>
          </a:xfrm>
        </p:spPr>
        <p:txBody>
          <a:bodyPr>
            <a:noAutofit/>
          </a:bodyPr>
          <a:lstStyle/>
          <a:p>
            <a:pPr algn="just">
              <a:lnSpc>
                <a:spcPct val="100000"/>
              </a:lnSpc>
              <a:spcBef>
                <a:spcPts val="600"/>
              </a:spcBef>
            </a:pPr>
            <a:r>
              <a:rPr lang="en-US" sz="1800" dirty="0"/>
              <a:t>Ideally, we would like to access </a:t>
            </a:r>
            <a:r>
              <a:rPr lang="en-US" sz="1800" dirty="0" err="1"/>
              <a:t>d_Pin</a:t>
            </a:r>
            <a:r>
              <a:rPr lang="en-US" sz="1800" dirty="0"/>
              <a:t> as a 2D array where an element at row j and column </a:t>
            </a:r>
            <a:r>
              <a:rPr lang="en-US" sz="1800" dirty="0" err="1"/>
              <a:t>i</a:t>
            </a:r>
            <a:r>
              <a:rPr lang="en-US" sz="1800" dirty="0"/>
              <a:t> can be accessed as </a:t>
            </a:r>
            <a:r>
              <a:rPr lang="en-US" sz="1800" dirty="0" err="1"/>
              <a:t>d_Pin</a:t>
            </a:r>
            <a:r>
              <a:rPr lang="en-US" sz="1800" dirty="0"/>
              <a:t>[j][</a:t>
            </a:r>
            <a:r>
              <a:rPr lang="en-US" sz="1800" dirty="0" err="1"/>
              <a:t>i</a:t>
            </a:r>
            <a:r>
              <a:rPr lang="en-US" sz="1800" dirty="0"/>
              <a:t>].</a:t>
            </a:r>
          </a:p>
          <a:p>
            <a:pPr algn="just">
              <a:lnSpc>
                <a:spcPct val="100000"/>
              </a:lnSpc>
              <a:spcBef>
                <a:spcPts val="600"/>
              </a:spcBef>
            </a:pPr>
            <a:r>
              <a:rPr lang="en-US" sz="1800" dirty="0"/>
              <a:t>Programmers need to explicitly linearize, of flatten a dynamically allocated 2D array into 1D array in CUDA C.</a:t>
            </a:r>
          </a:p>
          <a:p>
            <a:pPr algn="just">
              <a:lnSpc>
                <a:spcPct val="100000"/>
              </a:lnSpc>
              <a:spcBef>
                <a:spcPts val="600"/>
              </a:spcBef>
            </a:pPr>
            <a:r>
              <a:rPr lang="en-US" sz="1800" dirty="0"/>
              <a:t>In reality, all multidimensional arrays in C are linearized due to the use of flat memory space in modern computers.</a:t>
            </a:r>
          </a:p>
          <a:p>
            <a:pPr algn="just">
              <a:lnSpc>
                <a:spcPct val="100000"/>
              </a:lnSpc>
              <a:spcBef>
                <a:spcPts val="600"/>
              </a:spcBef>
            </a:pPr>
            <a:r>
              <a:rPr lang="en-US" sz="1800" dirty="0"/>
              <a:t>There are two ways to linearize a 2D array.</a:t>
            </a:r>
          </a:p>
          <a:p>
            <a:pPr algn="just">
              <a:lnSpc>
                <a:spcPct val="100000"/>
              </a:lnSpc>
              <a:spcBef>
                <a:spcPts val="600"/>
              </a:spcBef>
            </a:pPr>
            <a:r>
              <a:rPr lang="en-US" sz="1800" b="1" dirty="0">
                <a:solidFill>
                  <a:srgbClr val="FF0000"/>
                </a:solidFill>
              </a:rPr>
              <a:t>Row-major layout: </a:t>
            </a:r>
            <a:r>
              <a:rPr lang="en-US" sz="1800" dirty="0"/>
              <a:t>Place all elements of the same row into consecutive locations. It is used by CUDA C </a:t>
            </a:r>
          </a:p>
          <a:p>
            <a:pPr algn="just">
              <a:lnSpc>
                <a:spcPct val="100000"/>
              </a:lnSpc>
              <a:spcBef>
                <a:spcPts val="600"/>
              </a:spcBef>
            </a:pPr>
            <a:r>
              <a:rPr lang="en-US" sz="1800" dirty="0"/>
              <a:t>Rows are then placed one after another into the memory space.</a:t>
            </a:r>
          </a:p>
          <a:p>
            <a:pPr algn="just">
              <a:lnSpc>
                <a:spcPct val="100000"/>
              </a:lnSpc>
              <a:spcBef>
                <a:spcPts val="600"/>
              </a:spcBef>
            </a:pPr>
            <a:r>
              <a:rPr lang="en-US" sz="1800" dirty="0"/>
              <a:t>For 4x4 matrix M, the 1D equivalent index for the M element in row j and column </a:t>
            </a:r>
            <a:r>
              <a:rPr lang="en-US" sz="1800" dirty="0" err="1"/>
              <a:t>i</a:t>
            </a:r>
            <a:r>
              <a:rPr lang="en-US" sz="1800" dirty="0"/>
              <a:t> is </a:t>
            </a:r>
            <a:r>
              <a:rPr lang="en-US" sz="1800" b="1" dirty="0">
                <a:solidFill>
                  <a:srgbClr val="FF0000"/>
                </a:solidFill>
              </a:rPr>
              <a:t>j x 4 + </a:t>
            </a:r>
            <a:r>
              <a:rPr lang="en-US" sz="1800" b="1" dirty="0" err="1">
                <a:solidFill>
                  <a:srgbClr val="FF0000"/>
                </a:solidFill>
              </a:rPr>
              <a:t>i</a:t>
            </a:r>
            <a:r>
              <a:rPr lang="en-US" sz="1800" b="1" dirty="0">
                <a:solidFill>
                  <a:srgbClr val="FF0000"/>
                </a:solidFill>
              </a:rPr>
              <a:t>.</a:t>
            </a:r>
          </a:p>
          <a:p>
            <a:pPr algn="just">
              <a:lnSpc>
                <a:spcPct val="100000"/>
              </a:lnSpc>
              <a:spcBef>
                <a:spcPts val="600"/>
              </a:spcBef>
            </a:pPr>
            <a:r>
              <a:rPr lang="en-US" sz="1800" dirty="0"/>
              <a:t>The </a:t>
            </a:r>
            <a:r>
              <a:rPr lang="en-US" sz="1800" b="1" dirty="0">
                <a:solidFill>
                  <a:srgbClr val="FF0000"/>
                </a:solidFill>
              </a:rPr>
              <a:t>j x 4</a:t>
            </a:r>
            <a:r>
              <a:rPr lang="en-US" sz="1800" dirty="0"/>
              <a:t> term skips all elements of the rows before row j and </a:t>
            </a:r>
            <a:r>
              <a:rPr lang="en-US" sz="1800" b="1" dirty="0" err="1">
                <a:solidFill>
                  <a:srgbClr val="FF0000"/>
                </a:solidFill>
              </a:rPr>
              <a:t>i</a:t>
            </a:r>
            <a:r>
              <a:rPr lang="en-US" sz="1800" b="1" dirty="0">
                <a:solidFill>
                  <a:srgbClr val="FF0000"/>
                </a:solidFill>
              </a:rPr>
              <a:t> </a:t>
            </a:r>
            <a:r>
              <a:rPr lang="en-US" sz="1800" dirty="0"/>
              <a:t>term then selects the right element within the section for row j.</a:t>
            </a:r>
          </a:p>
          <a:p>
            <a:pPr algn="just">
              <a:lnSpc>
                <a:spcPct val="100000"/>
              </a:lnSpc>
              <a:spcBef>
                <a:spcPts val="600"/>
              </a:spcBef>
            </a:pPr>
            <a:r>
              <a:rPr lang="en-US" sz="1800" dirty="0"/>
              <a:t>For example: 1D index for M(2,1) is 2x4+1 = 9. </a:t>
            </a:r>
          </a:p>
          <a:p>
            <a:pPr algn="just">
              <a:lnSpc>
                <a:spcPct val="100000"/>
              </a:lnSpc>
              <a:spcBef>
                <a:spcPts val="600"/>
              </a:spcBef>
            </a:pPr>
            <a:r>
              <a:rPr lang="en-US" sz="1800" dirty="0"/>
              <a:t>M</a:t>
            </a:r>
            <a:r>
              <a:rPr lang="en-US" sz="1800" baseline="-25000" dirty="0"/>
              <a:t>9</a:t>
            </a:r>
            <a:r>
              <a:rPr lang="en-US" sz="1800" dirty="0"/>
              <a:t> is the 1D equivalent to M</a:t>
            </a:r>
            <a:r>
              <a:rPr lang="en-US" sz="1800" baseline="-25000" dirty="0"/>
              <a:t>2,1</a:t>
            </a:r>
          </a:p>
          <a:p>
            <a:pPr algn="just">
              <a:lnSpc>
                <a:spcPct val="100000"/>
              </a:lnSpc>
              <a:spcBef>
                <a:spcPts val="600"/>
              </a:spcBef>
            </a:pPr>
            <a:r>
              <a:rPr lang="en-US" sz="1800" b="1" dirty="0">
                <a:solidFill>
                  <a:srgbClr val="FF0000"/>
                </a:solidFill>
              </a:rPr>
              <a:t>Column-major layout:</a:t>
            </a:r>
            <a:r>
              <a:rPr lang="en-US" sz="1800" dirty="0"/>
              <a:t> Place all elements of the same column into consecutive locations. The columns are then placed one after another into memory space. It is used by FORTRAN compilers.</a:t>
            </a:r>
          </a:p>
          <a:p>
            <a:pPr algn="just">
              <a:lnSpc>
                <a:spcPct val="100000"/>
              </a:lnSpc>
              <a:spcBef>
                <a:spcPts val="600"/>
              </a:spcBef>
            </a:pPr>
            <a:endParaRPr lang="en-IN" sz="1800" dirty="0"/>
          </a:p>
        </p:txBody>
      </p:sp>
      <p:pic>
        <p:nvPicPr>
          <p:cNvPr id="6" name="Picture 5">
            <a:extLst>
              <a:ext uri="{FF2B5EF4-FFF2-40B4-BE49-F238E27FC236}">
                <a16:creationId xmlns:a16="http://schemas.microsoft.com/office/drawing/2014/main" id="{6CB20379-3B17-BA24-F0A1-51CF6F9618D9}"/>
              </a:ext>
            </a:extLst>
          </p:cNvPr>
          <p:cNvPicPr>
            <a:picLocks noChangeAspect="1"/>
          </p:cNvPicPr>
          <p:nvPr/>
        </p:nvPicPr>
        <p:blipFill>
          <a:blip r:embed="rId2"/>
          <a:stretch>
            <a:fillRect/>
          </a:stretch>
        </p:blipFill>
        <p:spPr>
          <a:xfrm>
            <a:off x="7478486" y="1304599"/>
            <a:ext cx="5854647" cy="4248801"/>
          </a:xfrm>
          <a:prstGeom prst="rect">
            <a:avLst/>
          </a:prstGeom>
        </p:spPr>
      </p:pic>
    </p:spTree>
    <p:extLst>
      <p:ext uri="{BB962C8B-B14F-4D97-AF65-F5344CB8AC3E}">
        <p14:creationId xmlns:p14="http://schemas.microsoft.com/office/powerpoint/2010/main" val="691466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9414-9BCC-54D7-5105-100DC3C4873E}"/>
              </a:ext>
            </a:extLst>
          </p:cNvPr>
          <p:cNvSpPr>
            <a:spLocks noGrp="1"/>
          </p:cNvSpPr>
          <p:nvPr>
            <p:ph type="title"/>
          </p:nvPr>
        </p:nvSpPr>
        <p:spPr>
          <a:xfrm>
            <a:off x="119743" y="168269"/>
            <a:ext cx="11830050" cy="393713"/>
          </a:xfrm>
        </p:spPr>
        <p:txBody>
          <a:bodyPr>
            <a:normAutofit fontScale="90000"/>
          </a:bodyPr>
          <a:lstStyle/>
          <a:p>
            <a:r>
              <a:rPr lang="en-IN" dirty="0"/>
              <a:t>Memory Hierarchy</a:t>
            </a:r>
          </a:p>
        </p:txBody>
      </p:sp>
      <p:pic>
        <p:nvPicPr>
          <p:cNvPr id="5" name="Content Placeholder 4">
            <a:extLst>
              <a:ext uri="{FF2B5EF4-FFF2-40B4-BE49-F238E27FC236}">
                <a16:creationId xmlns:a16="http://schemas.microsoft.com/office/drawing/2014/main" id="{DE130AEB-4E9F-4953-10D1-CEC4DD1447D6}"/>
              </a:ext>
            </a:extLst>
          </p:cNvPr>
          <p:cNvPicPr>
            <a:picLocks noGrp="1" noChangeAspect="1"/>
          </p:cNvPicPr>
          <p:nvPr>
            <p:ph idx="1"/>
          </p:nvPr>
        </p:nvPicPr>
        <p:blipFill>
          <a:blip r:embed="rId3"/>
          <a:stretch>
            <a:fillRect/>
          </a:stretch>
        </p:blipFill>
        <p:spPr>
          <a:xfrm>
            <a:off x="8829368" y="639096"/>
            <a:ext cx="4886632" cy="5853778"/>
          </a:xfrm>
        </p:spPr>
      </p:pic>
      <p:sp>
        <p:nvSpPr>
          <p:cNvPr id="3" name="Content Placeholder 2">
            <a:extLst>
              <a:ext uri="{FF2B5EF4-FFF2-40B4-BE49-F238E27FC236}">
                <a16:creationId xmlns:a16="http://schemas.microsoft.com/office/drawing/2014/main" id="{C5E4D29B-7708-077C-786C-BA18020614C4}"/>
              </a:ext>
            </a:extLst>
          </p:cNvPr>
          <p:cNvSpPr txBox="1">
            <a:spLocks/>
          </p:cNvSpPr>
          <p:nvPr/>
        </p:nvSpPr>
        <p:spPr>
          <a:xfrm>
            <a:off x="119743" y="913316"/>
            <a:ext cx="8490856" cy="565010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1800" b="1" dirty="0"/>
              <a:t>CUDA threads may access data from multiple memory spaces during their execution.</a:t>
            </a:r>
          </a:p>
          <a:p>
            <a:pPr marL="342900" indent="-342900" algn="just">
              <a:lnSpc>
                <a:spcPct val="100000"/>
              </a:lnSpc>
              <a:buFont typeface="+mj-lt"/>
              <a:buAutoNum type="arabicPeriod"/>
            </a:pPr>
            <a:r>
              <a:rPr lang="en-US" sz="1800" b="1" dirty="0"/>
              <a:t>Per-Thread Local Memory:</a:t>
            </a:r>
          </a:p>
          <a:p>
            <a:pPr algn="just">
              <a:lnSpc>
                <a:spcPct val="100000"/>
              </a:lnSpc>
            </a:pPr>
            <a:r>
              <a:rPr lang="en-US" sz="1800" dirty="0"/>
              <a:t>Each thread has access to its own private </a:t>
            </a:r>
            <a:r>
              <a:rPr lang="en-US" sz="1800" b="1" dirty="0"/>
              <a:t>local memory</a:t>
            </a:r>
            <a:r>
              <a:rPr lang="en-US" sz="1800" dirty="0"/>
              <a:t>. This memory is very small and is used to store variables that are private to that thread.</a:t>
            </a:r>
          </a:p>
          <a:p>
            <a:pPr algn="just">
              <a:lnSpc>
                <a:spcPct val="100000"/>
              </a:lnSpc>
              <a:buFont typeface="Arial" panose="020B0604020202020204" pitchFamily="34" charset="0"/>
              <a:buChar char="•"/>
            </a:pPr>
            <a:r>
              <a:rPr lang="en-US" sz="1800" dirty="0"/>
              <a:t>If a thread is working on a particular element of an array, it can store temporary variables here. This memory is relatively slow if used extensively because it spills over to global memory when registers are full.</a:t>
            </a:r>
          </a:p>
          <a:p>
            <a:pPr marL="342900" indent="-342900" algn="just">
              <a:lnSpc>
                <a:spcPct val="100000"/>
              </a:lnSpc>
              <a:buFont typeface="+mj-lt"/>
              <a:buAutoNum type="arabicPeriod" startAt="2"/>
            </a:pPr>
            <a:r>
              <a:rPr lang="en-US" sz="1800" b="1" dirty="0"/>
              <a:t>Per-Block Shared Memory:</a:t>
            </a:r>
          </a:p>
          <a:p>
            <a:pPr algn="just">
              <a:lnSpc>
                <a:spcPct val="100000"/>
              </a:lnSpc>
            </a:pPr>
            <a:r>
              <a:rPr lang="en-US" sz="1800" dirty="0"/>
              <a:t>Each block of threads has access to </a:t>
            </a:r>
            <a:r>
              <a:rPr lang="en-US" sz="1800" b="1" dirty="0"/>
              <a:t>shared memory</a:t>
            </a:r>
            <a:r>
              <a:rPr lang="en-US" sz="1800" dirty="0"/>
              <a:t>, which is extremely fast and is local to the block. All threads within a block can share data through this memory.</a:t>
            </a:r>
          </a:p>
          <a:p>
            <a:pPr algn="just">
              <a:lnSpc>
                <a:spcPct val="100000"/>
              </a:lnSpc>
              <a:buFont typeface="Arial" panose="020B0604020202020204" pitchFamily="34" charset="0"/>
              <a:buChar char="•"/>
            </a:pPr>
            <a:r>
              <a:rPr lang="en-US" sz="1800" dirty="0"/>
              <a:t>If multiple threads need to work on a common dataset, shared memory is ideal because it's much faster than accessing global memory repeatedly.</a:t>
            </a:r>
          </a:p>
          <a:p>
            <a:pPr algn="just">
              <a:lnSpc>
                <a:spcPct val="100000"/>
              </a:lnSpc>
              <a:buFont typeface="Arial" panose="020B0604020202020204" pitchFamily="34" charset="0"/>
              <a:buChar char="•"/>
            </a:pPr>
            <a:r>
              <a:rPr lang="en-US" sz="1800" dirty="0"/>
              <a:t>Reduces access to global memory by storing frequently used data locally within the block.</a:t>
            </a:r>
          </a:p>
          <a:p>
            <a:pPr marL="342900" indent="-342900" algn="just">
              <a:lnSpc>
                <a:spcPct val="100000"/>
              </a:lnSpc>
              <a:buFont typeface="+mj-lt"/>
              <a:buAutoNum type="arabicPeriod" startAt="3"/>
            </a:pPr>
            <a:r>
              <a:rPr lang="en-US" sz="1800" b="1" dirty="0"/>
              <a:t>Grid and Global Memory:</a:t>
            </a:r>
          </a:p>
          <a:p>
            <a:pPr algn="just">
              <a:lnSpc>
                <a:spcPct val="100000"/>
              </a:lnSpc>
            </a:pPr>
            <a:r>
              <a:rPr lang="en-US" sz="1800" dirty="0"/>
              <a:t>Each grid consists of multiple blocks. All threads from all blocks can access the global memory, which is the largest but slowest form of memory in the CUDA architecture.</a:t>
            </a:r>
          </a:p>
          <a:p>
            <a:pPr algn="just">
              <a:lnSpc>
                <a:spcPct val="100000"/>
              </a:lnSpc>
              <a:buFont typeface="Arial" panose="020B0604020202020204" pitchFamily="34" charset="0"/>
              <a:buChar char="•"/>
            </a:pPr>
            <a:r>
              <a:rPr lang="en-US" sz="1800" dirty="0"/>
              <a:t>This is where the main data resides. All threads, irrespective of which block they belong to, can access this memory. </a:t>
            </a:r>
          </a:p>
          <a:p>
            <a:pPr algn="just">
              <a:lnSpc>
                <a:spcPct val="100000"/>
              </a:lnSpc>
              <a:buFont typeface="Arial" panose="020B0604020202020204" pitchFamily="34" charset="0"/>
              <a:buChar char="•"/>
            </a:pPr>
            <a:r>
              <a:rPr lang="en-US" sz="1800" dirty="0"/>
              <a:t>When you copy data from the host (CPU) to the device (GPU), it gets stored in global memory.</a:t>
            </a:r>
          </a:p>
          <a:p>
            <a:pPr algn="just">
              <a:lnSpc>
                <a:spcPct val="100000"/>
              </a:lnSpc>
              <a:buFont typeface="Arial" panose="020B0604020202020204" pitchFamily="34" charset="0"/>
              <a:buChar char="•"/>
            </a:pPr>
            <a:endParaRPr lang="en-US" sz="1800" dirty="0"/>
          </a:p>
          <a:p>
            <a:pPr algn="just">
              <a:lnSpc>
                <a:spcPct val="100000"/>
              </a:lnSpc>
              <a:buFont typeface="Arial" panose="020B0604020202020204" pitchFamily="34" charset="0"/>
              <a:buChar char="•"/>
            </a:pPr>
            <a:endParaRPr lang="en-US" sz="2400" dirty="0"/>
          </a:p>
        </p:txBody>
      </p:sp>
      <p:sp>
        <p:nvSpPr>
          <p:cNvPr id="6" name="TextBox 5">
            <a:extLst>
              <a:ext uri="{FF2B5EF4-FFF2-40B4-BE49-F238E27FC236}">
                <a16:creationId xmlns:a16="http://schemas.microsoft.com/office/drawing/2014/main" id="{64024BF2-D731-4D3A-4267-5DC0495DDFF5}"/>
              </a:ext>
            </a:extLst>
          </p:cNvPr>
          <p:cNvSpPr txBox="1"/>
          <p:nvPr/>
        </p:nvSpPr>
        <p:spPr>
          <a:xfrm>
            <a:off x="8610599" y="6240256"/>
            <a:ext cx="5105401" cy="646331"/>
          </a:xfrm>
          <a:prstGeom prst="rect">
            <a:avLst/>
          </a:prstGeom>
          <a:noFill/>
        </p:spPr>
        <p:txBody>
          <a:bodyPr wrap="square">
            <a:spAutoFit/>
          </a:bodyPr>
          <a:lstStyle/>
          <a:p>
            <a:r>
              <a:rPr lang="en-US" b="1" dirty="0"/>
              <a:t>Figure: </a:t>
            </a:r>
            <a:r>
              <a:rPr lang="en-US" dirty="0"/>
              <a:t>Different levels of memory available to CUDA threads and how they interact.</a:t>
            </a:r>
          </a:p>
        </p:txBody>
      </p:sp>
    </p:spTree>
    <p:extLst>
      <p:ext uri="{BB962C8B-B14F-4D97-AF65-F5344CB8AC3E}">
        <p14:creationId xmlns:p14="http://schemas.microsoft.com/office/powerpoint/2010/main" val="39848229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59414-9BCC-54D7-5105-100DC3C4873E}"/>
              </a:ext>
            </a:extLst>
          </p:cNvPr>
          <p:cNvSpPr>
            <a:spLocks noGrp="1"/>
          </p:cNvSpPr>
          <p:nvPr>
            <p:ph type="title"/>
          </p:nvPr>
        </p:nvSpPr>
        <p:spPr>
          <a:xfrm>
            <a:off x="97972" y="212726"/>
            <a:ext cx="11830050" cy="393713"/>
          </a:xfrm>
        </p:spPr>
        <p:txBody>
          <a:bodyPr>
            <a:normAutofit fontScale="90000"/>
          </a:bodyPr>
          <a:lstStyle/>
          <a:p>
            <a:r>
              <a:rPr lang="en-IN" b="1" dirty="0"/>
              <a:t>Memory Hierarchy</a:t>
            </a:r>
          </a:p>
        </p:txBody>
      </p:sp>
      <p:sp>
        <p:nvSpPr>
          <p:cNvPr id="8" name="TextBox 7">
            <a:extLst>
              <a:ext uri="{FF2B5EF4-FFF2-40B4-BE49-F238E27FC236}">
                <a16:creationId xmlns:a16="http://schemas.microsoft.com/office/drawing/2014/main" id="{80AA7649-5BC1-8038-2668-F17285339092}"/>
              </a:ext>
            </a:extLst>
          </p:cNvPr>
          <p:cNvSpPr txBox="1"/>
          <p:nvPr/>
        </p:nvSpPr>
        <p:spPr>
          <a:xfrm>
            <a:off x="97972" y="811729"/>
            <a:ext cx="13367658" cy="5584606"/>
          </a:xfrm>
          <a:prstGeom prst="rect">
            <a:avLst/>
          </a:prstGeom>
          <a:noFill/>
        </p:spPr>
        <p:txBody>
          <a:bodyPr wrap="square">
            <a:spAutoFit/>
          </a:bodyPr>
          <a:lstStyle/>
          <a:p>
            <a:pPr marL="342900" indent="-342900" algn="just">
              <a:lnSpc>
                <a:spcPct val="150000"/>
              </a:lnSpc>
              <a:buFont typeface="+mj-lt"/>
              <a:buAutoNum type="arabicPeriod" startAt="4"/>
            </a:pPr>
            <a:r>
              <a:rPr lang="en-US" sz="2000" b="1" dirty="0"/>
              <a:t>Constant and Texture Memory:</a:t>
            </a:r>
          </a:p>
          <a:p>
            <a:pPr marL="285750" indent="-285750" algn="just">
              <a:lnSpc>
                <a:spcPct val="150000"/>
              </a:lnSpc>
              <a:buFont typeface="Arial" panose="020B0604020202020204" pitchFamily="34" charset="0"/>
              <a:buChar char="•"/>
            </a:pPr>
            <a:r>
              <a:rPr lang="en-US" sz="2000" dirty="0"/>
              <a:t>In addition to shared and global memory, CUDA also offers read-only </a:t>
            </a:r>
            <a:r>
              <a:rPr lang="en-US" sz="2000" b="1" dirty="0"/>
              <a:t>constant</a:t>
            </a:r>
            <a:r>
              <a:rPr lang="en-US" sz="2000" dirty="0"/>
              <a:t> and </a:t>
            </a:r>
            <a:r>
              <a:rPr lang="en-US" sz="2000" b="1" dirty="0"/>
              <a:t>texture</a:t>
            </a:r>
            <a:r>
              <a:rPr lang="en-US" sz="2000" dirty="0"/>
              <a:t> memory.</a:t>
            </a:r>
          </a:p>
          <a:p>
            <a:pPr marL="285750" indent="-285750" algn="just">
              <a:lnSpc>
                <a:spcPct val="150000"/>
              </a:lnSpc>
              <a:buFont typeface="Arial" panose="020B0604020202020204" pitchFamily="34" charset="0"/>
              <a:buChar char="•"/>
            </a:pPr>
            <a:r>
              <a:rPr lang="en-US" sz="2000" b="1" dirty="0"/>
              <a:t>Constant Memory:</a:t>
            </a:r>
            <a:r>
              <a:rPr lang="en-US" sz="2000" dirty="0"/>
              <a:t> This is used when many threads need read-only access to the same data (e.g., a constant value used in all threads).</a:t>
            </a:r>
          </a:p>
          <a:p>
            <a:pPr marL="285750" indent="-285750" algn="just">
              <a:lnSpc>
                <a:spcPct val="150000"/>
              </a:lnSpc>
              <a:buFont typeface="Arial" panose="020B0604020202020204" pitchFamily="34" charset="0"/>
              <a:buChar char="•"/>
            </a:pPr>
            <a:r>
              <a:rPr lang="en-US" sz="2000" dirty="0"/>
              <a:t>It is optimized for scenarios where many threads need to read the same data but the data itself doesn't change during kernel execution. This is ideal for broadcasting the same constant values across multiple threads.</a:t>
            </a:r>
          </a:p>
          <a:p>
            <a:pPr marL="285750" indent="-285750" algn="just">
              <a:lnSpc>
                <a:spcPct val="150000"/>
              </a:lnSpc>
              <a:buFont typeface="Arial" panose="020B0604020202020204" pitchFamily="34" charset="0"/>
              <a:buChar char="•"/>
            </a:pPr>
            <a:r>
              <a:rPr lang="en-US" sz="2000" dirty="0"/>
              <a:t>Threads can read from constant memory, but they cannot modify it.</a:t>
            </a:r>
          </a:p>
          <a:p>
            <a:pPr marL="285750" indent="-285750" algn="just">
              <a:lnSpc>
                <a:spcPct val="150000"/>
              </a:lnSpc>
              <a:buFont typeface="Arial" panose="020B0604020202020204" pitchFamily="34" charset="0"/>
              <a:buChar char="•"/>
            </a:pPr>
            <a:r>
              <a:rPr lang="en-US" sz="2000" b="1" dirty="0"/>
              <a:t>Texture Memory:</a:t>
            </a:r>
            <a:r>
              <a:rPr lang="en-US" sz="2000" dirty="0"/>
              <a:t> This is optimized for 2D spatial locality (i.e., adjacent threads read adjacent memory locations). This is particularly useful certain graphics and image processing applications.</a:t>
            </a:r>
          </a:p>
          <a:p>
            <a:pPr marL="285750" indent="-285750" algn="just">
              <a:lnSpc>
                <a:spcPct val="150000"/>
              </a:lnSpc>
              <a:buFont typeface="Arial" panose="020B0604020202020204" pitchFamily="34" charset="0"/>
              <a:buChar char="•"/>
            </a:pPr>
            <a:r>
              <a:rPr lang="en-US" sz="2000" dirty="0"/>
              <a:t>It is highly effective when threads access data that is stored in nearby memory locations (like neighboring pixels in an image).</a:t>
            </a:r>
          </a:p>
          <a:p>
            <a:pPr marL="285750" indent="-285750" algn="just">
              <a:lnSpc>
                <a:spcPct val="150000"/>
              </a:lnSpc>
              <a:buFont typeface="Arial" panose="020B0604020202020204" pitchFamily="34" charset="0"/>
              <a:buChar char="•"/>
            </a:pPr>
            <a:r>
              <a:rPr lang="en-US" sz="2000" dirty="0"/>
              <a:t>Constant and texture memory resides in global memory on the GPU, but it has a dedicated cache, making access faster than normal global memory.</a:t>
            </a:r>
          </a:p>
        </p:txBody>
      </p:sp>
    </p:spTree>
    <p:extLst>
      <p:ext uri="{BB962C8B-B14F-4D97-AF65-F5344CB8AC3E}">
        <p14:creationId xmlns:p14="http://schemas.microsoft.com/office/powerpoint/2010/main" val="3551640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EDD3B-6871-F2B5-3D2F-D24876F1A631}"/>
              </a:ext>
            </a:extLst>
          </p:cNvPr>
          <p:cNvSpPr>
            <a:spLocks noGrp="1"/>
          </p:cNvSpPr>
          <p:nvPr>
            <p:ph type="title"/>
          </p:nvPr>
        </p:nvSpPr>
        <p:spPr>
          <a:xfrm>
            <a:off x="446314" y="108857"/>
            <a:ext cx="11830050" cy="1037545"/>
          </a:xfrm>
        </p:spPr>
        <p:txBody>
          <a:bodyPr/>
          <a:lstStyle/>
          <a:p>
            <a:r>
              <a:rPr lang="en-IN" b="1" dirty="0"/>
              <a:t>Heterogeneous Programming </a:t>
            </a:r>
          </a:p>
        </p:txBody>
      </p:sp>
      <p:sp>
        <p:nvSpPr>
          <p:cNvPr id="3" name="Content Placeholder 2">
            <a:extLst>
              <a:ext uri="{FF2B5EF4-FFF2-40B4-BE49-F238E27FC236}">
                <a16:creationId xmlns:a16="http://schemas.microsoft.com/office/drawing/2014/main" id="{5C0DB9C1-DB4E-8CFD-40A3-3CA1DA261650}"/>
              </a:ext>
            </a:extLst>
          </p:cNvPr>
          <p:cNvSpPr>
            <a:spLocks noGrp="1"/>
          </p:cNvSpPr>
          <p:nvPr>
            <p:ph idx="1"/>
          </p:nvPr>
        </p:nvSpPr>
        <p:spPr>
          <a:xfrm>
            <a:off x="446314" y="1034144"/>
            <a:ext cx="13030200" cy="5436734"/>
          </a:xfrm>
        </p:spPr>
        <p:txBody>
          <a:bodyPr>
            <a:normAutofit fontScale="92500" lnSpcReduction="10000"/>
          </a:bodyPr>
          <a:lstStyle/>
          <a:p>
            <a:pPr algn="just">
              <a:lnSpc>
                <a:spcPct val="110000"/>
              </a:lnSpc>
            </a:pPr>
            <a:r>
              <a:rPr lang="en-US" sz="2400" dirty="0"/>
              <a:t>Heterogeneous computing refers to the use of multiple types of processors (e.g., CPUs and GPUs) within the same system to perform computational tasks.</a:t>
            </a:r>
          </a:p>
          <a:p>
            <a:pPr algn="just">
              <a:lnSpc>
                <a:spcPct val="110000"/>
              </a:lnSpc>
            </a:pPr>
            <a:r>
              <a:rPr lang="en-US" sz="2400" dirty="0"/>
              <a:t>CUDA assumes that the CPU (host) and GPU (device) are physically separate entities. </a:t>
            </a:r>
          </a:p>
          <a:p>
            <a:pPr algn="just">
              <a:lnSpc>
                <a:spcPct val="110000"/>
              </a:lnSpc>
            </a:pPr>
            <a:r>
              <a:rPr lang="en-US" sz="2400" dirty="0"/>
              <a:t>The CPU executes the main program, while the GPU runs the parallel code (kernels) designed to be executed by thousands of threads simultaneously.</a:t>
            </a:r>
          </a:p>
          <a:p>
            <a:pPr algn="just">
              <a:lnSpc>
                <a:spcPct val="110000"/>
              </a:lnSpc>
            </a:pPr>
            <a:r>
              <a:rPr lang="en-US" sz="2400" dirty="0"/>
              <a:t>The GPU acts as a coprocessor to the CPU. It performs computationally intensive tasks while the CPU handles the overall program logic and coordination. The CPU launches kernels that run on the GPU.</a:t>
            </a:r>
          </a:p>
          <a:p>
            <a:pPr algn="just">
              <a:lnSpc>
                <a:spcPct val="110000"/>
              </a:lnSpc>
            </a:pPr>
            <a:r>
              <a:rPr lang="en-US" sz="2400" dirty="0"/>
              <a:t>The CUDA programming model also assumes that both the host and the device maintain their own separate memory spaces in DRAM, referred to as host memory and device memory.</a:t>
            </a:r>
          </a:p>
          <a:p>
            <a:pPr algn="just">
              <a:lnSpc>
                <a:spcPct val="110000"/>
              </a:lnSpc>
            </a:pPr>
            <a:r>
              <a:rPr lang="en-US" sz="2400" dirty="0"/>
              <a:t>Therefore, data needs to be transferred between them.</a:t>
            </a:r>
          </a:p>
          <a:p>
            <a:pPr algn="just">
              <a:lnSpc>
                <a:spcPct val="110000"/>
              </a:lnSpc>
            </a:pPr>
            <a:r>
              <a:rPr lang="en-US" sz="2400" dirty="0"/>
              <a:t>CUDA provides a set of API calls to manage this process.</a:t>
            </a:r>
          </a:p>
          <a:p>
            <a:pPr algn="just">
              <a:lnSpc>
                <a:spcPct val="110000"/>
              </a:lnSpc>
            </a:pPr>
            <a:r>
              <a:rPr lang="en-US" sz="2400" dirty="0"/>
              <a:t>This includes device memory allocation and deallocation as well as data transfer between host and device memory.</a:t>
            </a:r>
            <a:endParaRPr lang="en-IN" sz="2400" dirty="0"/>
          </a:p>
        </p:txBody>
      </p:sp>
    </p:spTree>
    <p:extLst>
      <p:ext uri="{BB962C8B-B14F-4D97-AF65-F5344CB8AC3E}">
        <p14:creationId xmlns:p14="http://schemas.microsoft.com/office/powerpoint/2010/main" val="502624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458B-1C8C-57CB-23D0-C64E892ABC7B}"/>
              </a:ext>
            </a:extLst>
          </p:cNvPr>
          <p:cNvSpPr>
            <a:spLocks noGrp="1"/>
          </p:cNvSpPr>
          <p:nvPr>
            <p:ph type="title"/>
          </p:nvPr>
        </p:nvSpPr>
        <p:spPr>
          <a:xfrm>
            <a:off x="1600200" y="365126"/>
            <a:ext cx="5803028" cy="1325563"/>
          </a:xfrm>
        </p:spPr>
        <p:txBody>
          <a:bodyPr/>
          <a:lstStyle/>
          <a:p>
            <a:r>
              <a:rPr lang="en-IN" dirty="0"/>
              <a:t>Heterogeneous Programming </a:t>
            </a:r>
          </a:p>
        </p:txBody>
      </p:sp>
      <p:pic>
        <p:nvPicPr>
          <p:cNvPr id="5" name="Content Placeholder 4">
            <a:extLst>
              <a:ext uri="{FF2B5EF4-FFF2-40B4-BE49-F238E27FC236}">
                <a16:creationId xmlns:a16="http://schemas.microsoft.com/office/drawing/2014/main" id="{26111A46-6639-E329-C98B-D32939FF104D}"/>
              </a:ext>
            </a:extLst>
          </p:cNvPr>
          <p:cNvPicPr>
            <a:picLocks noGrp="1" noChangeAspect="1"/>
          </p:cNvPicPr>
          <p:nvPr>
            <p:ph idx="1"/>
          </p:nvPr>
        </p:nvPicPr>
        <p:blipFill>
          <a:blip r:embed="rId2"/>
          <a:stretch>
            <a:fillRect/>
          </a:stretch>
        </p:blipFill>
        <p:spPr>
          <a:xfrm>
            <a:off x="5569975" y="186813"/>
            <a:ext cx="6115665" cy="6671187"/>
          </a:xfrm>
        </p:spPr>
      </p:pic>
    </p:spTree>
    <p:extLst>
      <p:ext uri="{BB962C8B-B14F-4D97-AF65-F5344CB8AC3E}">
        <p14:creationId xmlns:p14="http://schemas.microsoft.com/office/powerpoint/2010/main" val="977122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4413-61C4-6EEA-C8B6-7232F32D23CF}"/>
              </a:ext>
            </a:extLst>
          </p:cNvPr>
          <p:cNvSpPr>
            <a:spLocks noGrp="1"/>
          </p:cNvSpPr>
          <p:nvPr>
            <p:ph type="title"/>
          </p:nvPr>
        </p:nvSpPr>
        <p:spPr>
          <a:xfrm>
            <a:off x="213632" y="207963"/>
            <a:ext cx="11830050" cy="473074"/>
          </a:xfrm>
        </p:spPr>
        <p:txBody>
          <a:bodyPr>
            <a:normAutofit fontScale="90000"/>
          </a:bodyPr>
          <a:lstStyle/>
          <a:p>
            <a:r>
              <a:rPr lang="en-IN" dirty="0"/>
              <a:t>Streaming Multiprocessors</a:t>
            </a:r>
          </a:p>
        </p:txBody>
      </p:sp>
      <p:sp>
        <p:nvSpPr>
          <p:cNvPr id="3" name="Content Placeholder 2">
            <a:extLst>
              <a:ext uri="{FF2B5EF4-FFF2-40B4-BE49-F238E27FC236}">
                <a16:creationId xmlns:a16="http://schemas.microsoft.com/office/drawing/2014/main" id="{CFEFE014-CADB-F129-CA65-EE9D914A29D4}"/>
              </a:ext>
            </a:extLst>
          </p:cNvPr>
          <p:cNvSpPr>
            <a:spLocks noGrp="1"/>
          </p:cNvSpPr>
          <p:nvPr>
            <p:ph idx="1"/>
          </p:nvPr>
        </p:nvSpPr>
        <p:spPr>
          <a:xfrm>
            <a:off x="213633" y="903513"/>
            <a:ext cx="13288736" cy="5735637"/>
          </a:xfrm>
        </p:spPr>
        <p:txBody>
          <a:bodyPr>
            <a:normAutofit fontScale="92500" lnSpcReduction="10000"/>
          </a:bodyPr>
          <a:lstStyle/>
          <a:p>
            <a:pPr marL="0" indent="0" algn="just">
              <a:lnSpc>
                <a:spcPct val="100000"/>
              </a:lnSpc>
              <a:buNone/>
            </a:pPr>
            <a:r>
              <a:rPr lang="en-US" sz="2400" b="1" dirty="0"/>
              <a:t>Threads and Warps:</a:t>
            </a:r>
          </a:p>
          <a:p>
            <a:pPr algn="just">
              <a:lnSpc>
                <a:spcPct val="100000"/>
              </a:lnSpc>
            </a:pPr>
            <a:r>
              <a:rPr lang="en-US" sz="2400" dirty="0"/>
              <a:t>In CUDA, threads are grouped into </a:t>
            </a:r>
            <a:r>
              <a:rPr lang="en-US" sz="2400" b="1" dirty="0">
                <a:solidFill>
                  <a:srgbClr val="FF0000"/>
                </a:solidFill>
              </a:rPr>
              <a:t>warps</a:t>
            </a:r>
            <a:r>
              <a:rPr lang="en-US" sz="2400" dirty="0"/>
              <a:t>. </a:t>
            </a:r>
          </a:p>
          <a:p>
            <a:pPr algn="just">
              <a:lnSpc>
                <a:spcPct val="100000"/>
              </a:lnSpc>
            </a:pPr>
            <a:r>
              <a:rPr lang="en-US" sz="2400" dirty="0"/>
              <a:t>A warp is a collection of 32 threads that execute the same instructions simultaneously (SIMT—Single Instruction, Multiple Threads). </a:t>
            </a:r>
            <a:r>
              <a:rPr lang="en-US" sz="2400" dirty="0">
                <a:solidFill>
                  <a:srgbClr val="FF0000"/>
                </a:solidFill>
              </a:rPr>
              <a:t>Multiple warps </a:t>
            </a:r>
            <a:r>
              <a:rPr lang="en-US" sz="2400" dirty="0"/>
              <a:t>together form a </a:t>
            </a:r>
            <a:r>
              <a:rPr lang="en-US" sz="2400" dirty="0">
                <a:solidFill>
                  <a:srgbClr val="FF0000"/>
                </a:solidFill>
              </a:rPr>
              <a:t>thread block</a:t>
            </a:r>
            <a:r>
              <a:rPr lang="en-US" sz="2400" dirty="0"/>
              <a:t>.</a:t>
            </a:r>
          </a:p>
          <a:p>
            <a:pPr marL="0" indent="0" algn="just">
              <a:lnSpc>
                <a:spcPct val="100000"/>
              </a:lnSpc>
              <a:buNone/>
            </a:pPr>
            <a:r>
              <a:rPr lang="en-US" sz="2400" b="1" dirty="0"/>
              <a:t>Thread Blocks and SMs:</a:t>
            </a:r>
          </a:p>
          <a:p>
            <a:pPr algn="just">
              <a:lnSpc>
                <a:spcPct val="100000"/>
              </a:lnSpc>
            </a:pPr>
            <a:r>
              <a:rPr lang="en-US" sz="2400" dirty="0"/>
              <a:t>Several thread blocks are assigned to a Streaming Multiprocessor (SM) for execution.</a:t>
            </a:r>
          </a:p>
          <a:p>
            <a:pPr algn="just">
              <a:lnSpc>
                <a:spcPct val="100000"/>
              </a:lnSpc>
            </a:pPr>
            <a:r>
              <a:rPr lang="en-US" sz="2400" dirty="0"/>
              <a:t>Each SM is responsible for executing multiple thread blocks in parallel. </a:t>
            </a:r>
          </a:p>
          <a:p>
            <a:pPr algn="just">
              <a:lnSpc>
                <a:spcPct val="100000"/>
              </a:lnSpc>
            </a:pPr>
            <a:r>
              <a:rPr lang="en-US" sz="2400" dirty="0"/>
              <a:t>Once one thread block finishes, the SM immediately begins executing the next thread block in the queue.</a:t>
            </a:r>
          </a:p>
          <a:p>
            <a:pPr marL="0" indent="0" algn="just">
              <a:lnSpc>
                <a:spcPct val="100000"/>
              </a:lnSpc>
              <a:buNone/>
            </a:pPr>
            <a:r>
              <a:rPr lang="en-US" sz="2400" b="1" dirty="0"/>
              <a:t>Multiple SMs in a GPU:</a:t>
            </a:r>
          </a:p>
          <a:p>
            <a:pPr algn="just">
              <a:lnSpc>
                <a:spcPct val="100000"/>
              </a:lnSpc>
            </a:pPr>
            <a:r>
              <a:rPr lang="en-US" sz="2400" dirty="0"/>
              <a:t>A GPU is composed of multiple SMs, each of which can run several thread blocks at the same time. </a:t>
            </a:r>
          </a:p>
          <a:p>
            <a:pPr algn="just">
              <a:lnSpc>
                <a:spcPct val="100000"/>
              </a:lnSpc>
            </a:pPr>
            <a:r>
              <a:rPr lang="en-US" sz="2400" dirty="0"/>
              <a:t>This enables massive parallelism in the GPU.</a:t>
            </a:r>
            <a:endParaRPr lang="en-IN" sz="2400" dirty="0"/>
          </a:p>
          <a:p>
            <a:pPr algn="just">
              <a:lnSpc>
                <a:spcPct val="100000"/>
              </a:lnSpc>
            </a:pPr>
            <a:r>
              <a:rPr lang="en-US" sz="2400" b="0" i="0" dirty="0">
                <a:solidFill>
                  <a:srgbClr val="444444"/>
                </a:solidFill>
                <a:effectLst/>
              </a:rPr>
              <a:t>The primary task of an SM is that it must execute several thread blocks in parallel.</a:t>
            </a:r>
          </a:p>
          <a:p>
            <a:pPr algn="just">
              <a:lnSpc>
                <a:spcPct val="100000"/>
              </a:lnSpc>
            </a:pPr>
            <a:r>
              <a:rPr lang="en-US" sz="2400" b="0" i="0" dirty="0">
                <a:solidFill>
                  <a:srgbClr val="444444"/>
                </a:solidFill>
                <a:effectLst/>
              </a:rPr>
              <a:t>As soon as one of its thread block has completed execution, it takes up the serially next thread block.</a:t>
            </a:r>
            <a:endParaRPr lang="en-IN" sz="2400" dirty="0"/>
          </a:p>
        </p:txBody>
      </p:sp>
    </p:spTree>
    <p:extLst>
      <p:ext uri="{BB962C8B-B14F-4D97-AF65-F5344CB8AC3E}">
        <p14:creationId xmlns:p14="http://schemas.microsoft.com/office/powerpoint/2010/main" val="412214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9FB16-B30F-577A-20BF-CEEB8DC1C07E}"/>
              </a:ext>
            </a:extLst>
          </p:cNvPr>
          <p:cNvSpPr>
            <a:spLocks noGrp="1"/>
          </p:cNvSpPr>
          <p:nvPr>
            <p:ph type="title"/>
          </p:nvPr>
        </p:nvSpPr>
        <p:spPr>
          <a:xfrm>
            <a:off x="887684" y="59376"/>
            <a:ext cx="10515600" cy="593766"/>
          </a:xfrm>
        </p:spPr>
        <p:txBody>
          <a:bodyPr>
            <a:normAutofit/>
          </a:bodyPr>
          <a:lstStyle/>
          <a:p>
            <a:r>
              <a:rPr lang="en-IN" sz="3600" dirty="0"/>
              <a:t>Introduction: Benefits of Using GPUs</a:t>
            </a:r>
          </a:p>
        </p:txBody>
      </p:sp>
      <p:sp>
        <p:nvSpPr>
          <p:cNvPr id="3" name="Content Placeholder 2">
            <a:extLst>
              <a:ext uri="{FF2B5EF4-FFF2-40B4-BE49-F238E27FC236}">
                <a16:creationId xmlns:a16="http://schemas.microsoft.com/office/drawing/2014/main" id="{F684F6C6-523F-77EA-2E3B-231A73AB611F}"/>
              </a:ext>
            </a:extLst>
          </p:cNvPr>
          <p:cNvSpPr>
            <a:spLocks noGrp="1"/>
          </p:cNvSpPr>
          <p:nvPr>
            <p:ph idx="1"/>
          </p:nvPr>
        </p:nvSpPr>
        <p:spPr>
          <a:xfrm>
            <a:off x="814254" y="826523"/>
            <a:ext cx="12043953" cy="5796347"/>
          </a:xfrm>
        </p:spPr>
        <p:txBody>
          <a:bodyPr>
            <a:noAutofit/>
          </a:bodyPr>
          <a:lstStyle/>
          <a:p>
            <a:pPr algn="just">
              <a:lnSpc>
                <a:spcPct val="100000"/>
              </a:lnSpc>
            </a:pPr>
            <a:r>
              <a:rPr lang="en-US" sz="1900" dirty="0"/>
              <a:t>The </a:t>
            </a:r>
            <a:r>
              <a:rPr lang="en-US" sz="1900" b="1" dirty="0"/>
              <a:t>Graphics Processing Unit (GPU) </a:t>
            </a:r>
            <a:r>
              <a:rPr lang="en-US" sz="1900" dirty="0"/>
              <a:t>provides much higher instruction throughput and memory bandwidth than the CPU</a:t>
            </a:r>
          </a:p>
          <a:p>
            <a:pPr lvl="1" algn="just">
              <a:lnSpc>
                <a:spcPct val="100000"/>
              </a:lnSpc>
              <a:buFont typeface="Wingdings" panose="05000000000000000000" pitchFamily="2" charset="2"/>
              <a:buChar char="Ø"/>
            </a:pPr>
            <a:r>
              <a:rPr lang="en-US" sz="1500" dirty="0"/>
              <a:t> For certain types of tasks, the GPU can process a massive amount of data and perform a large number of operations in parallel, far more than a CPU could.</a:t>
            </a:r>
          </a:p>
          <a:p>
            <a:pPr algn="just">
              <a:lnSpc>
                <a:spcPct val="100000"/>
              </a:lnSpc>
            </a:pPr>
            <a:r>
              <a:rPr lang="en-US" sz="1900" dirty="0"/>
              <a:t>Many applications leverage these higher capabilities to run faster on the GPU than on the CPU. </a:t>
            </a:r>
          </a:p>
          <a:p>
            <a:pPr algn="just">
              <a:lnSpc>
                <a:spcPct val="100000"/>
              </a:lnSpc>
            </a:pPr>
            <a:r>
              <a:rPr lang="en-US" sz="1900" dirty="0"/>
              <a:t>This difference in capabilities between the </a:t>
            </a:r>
            <a:r>
              <a:rPr lang="en-US" sz="1900" b="1" dirty="0"/>
              <a:t>GPU</a:t>
            </a:r>
            <a:r>
              <a:rPr lang="en-US" sz="1900" dirty="0"/>
              <a:t> and the </a:t>
            </a:r>
            <a:r>
              <a:rPr lang="en-US" sz="1900" b="1" dirty="0"/>
              <a:t>CPU</a:t>
            </a:r>
            <a:r>
              <a:rPr lang="en-US" sz="1900" dirty="0"/>
              <a:t> exists because they are designed with different goals:</a:t>
            </a:r>
          </a:p>
          <a:p>
            <a:pPr lvl="1" algn="just">
              <a:lnSpc>
                <a:spcPct val="100000"/>
              </a:lnSpc>
            </a:pPr>
            <a:r>
              <a:rPr lang="en-US" sz="1900" dirty="0"/>
              <a:t>The CPU is designed to excel at executing a </a:t>
            </a:r>
            <a:r>
              <a:rPr lang="en-US" sz="1900" b="1" dirty="0">
                <a:solidFill>
                  <a:srgbClr val="FF0000"/>
                </a:solidFill>
              </a:rPr>
              <a:t>sequence of operations</a:t>
            </a:r>
            <a:r>
              <a:rPr lang="en-US" sz="1900" dirty="0"/>
              <a:t>, called a </a:t>
            </a:r>
            <a:r>
              <a:rPr lang="en-US" sz="1900" b="1" dirty="0">
                <a:solidFill>
                  <a:srgbClr val="FF0000"/>
                </a:solidFill>
              </a:rPr>
              <a:t>thread</a:t>
            </a:r>
            <a:r>
              <a:rPr lang="en-US" sz="1900" dirty="0"/>
              <a:t>, as fast as possible and can execute a few tens of these threads in parallel. (running your operating system or basic software applications, memory management)</a:t>
            </a:r>
          </a:p>
          <a:p>
            <a:pPr lvl="1" algn="just">
              <a:lnSpc>
                <a:spcPct val="100000"/>
              </a:lnSpc>
            </a:pPr>
            <a:r>
              <a:rPr lang="en-US" sz="1900" dirty="0"/>
              <a:t>The GPU is designed to excel at executing </a:t>
            </a:r>
            <a:r>
              <a:rPr lang="en-US" sz="1900" b="1" dirty="0">
                <a:solidFill>
                  <a:srgbClr val="FF0000"/>
                </a:solidFill>
              </a:rPr>
              <a:t>thousands of threads in parallel. </a:t>
            </a:r>
            <a:r>
              <a:rPr lang="en-US" sz="1900" dirty="0"/>
              <a:t>This makes it extremely efficient at performing the same operation on large datasets—like rendering the pixels on your screen or processing large matrices in deep learning models.</a:t>
            </a:r>
          </a:p>
          <a:p>
            <a:pPr lvl="1" algn="just">
              <a:lnSpc>
                <a:spcPct val="100000"/>
              </a:lnSpc>
            </a:pPr>
            <a:r>
              <a:rPr lang="en-US" sz="1900" dirty="0"/>
              <a:t>The GPU is specialized for highly parallel computations. Its architecture is different from the CPU because more transistors—the basic building blocks of the chip—are dedicated to data processing rather than data caching and flow control.</a:t>
            </a:r>
          </a:p>
          <a:p>
            <a:pPr lvl="1" algn="just">
              <a:lnSpc>
                <a:spcPct val="100000"/>
              </a:lnSpc>
            </a:pPr>
            <a:r>
              <a:rPr lang="en-US" sz="1900" dirty="0"/>
              <a:t>While the CPU is a general-purpose processor that can do a bit of everything, the GPU is a highly specialized tool designed to perform a lot of similar operations very quickly and simultaneously. It is well-suited for tasks that can be broken down into thousands of parallel operations.</a:t>
            </a:r>
            <a:endParaRPr lang="en-IN" sz="1900" dirty="0"/>
          </a:p>
        </p:txBody>
      </p:sp>
    </p:spTree>
    <p:extLst>
      <p:ext uri="{BB962C8B-B14F-4D97-AF65-F5344CB8AC3E}">
        <p14:creationId xmlns:p14="http://schemas.microsoft.com/office/powerpoint/2010/main" val="1374142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7075-A704-35C5-1440-D330263A2F3D}"/>
              </a:ext>
            </a:extLst>
          </p:cNvPr>
          <p:cNvSpPr>
            <a:spLocks noGrp="1"/>
          </p:cNvSpPr>
          <p:nvPr>
            <p:ph type="title"/>
          </p:nvPr>
        </p:nvSpPr>
        <p:spPr/>
        <p:txBody>
          <a:bodyPr/>
          <a:lstStyle/>
          <a:p>
            <a:r>
              <a:rPr lang="en-IN" dirty="0"/>
              <a:t>Streaming Multiprocessors</a:t>
            </a:r>
          </a:p>
        </p:txBody>
      </p:sp>
      <p:pic>
        <p:nvPicPr>
          <p:cNvPr id="5" name="Picture 4">
            <a:extLst>
              <a:ext uri="{FF2B5EF4-FFF2-40B4-BE49-F238E27FC236}">
                <a16:creationId xmlns:a16="http://schemas.microsoft.com/office/drawing/2014/main" id="{4B39332B-029A-860F-8923-FD47DD6E1E7A}"/>
              </a:ext>
            </a:extLst>
          </p:cNvPr>
          <p:cNvPicPr>
            <a:picLocks noChangeAspect="1"/>
          </p:cNvPicPr>
          <p:nvPr/>
        </p:nvPicPr>
        <p:blipFill>
          <a:blip r:embed="rId2"/>
          <a:stretch>
            <a:fillRect/>
          </a:stretch>
        </p:blipFill>
        <p:spPr>
          <a:xfrm>
            <a:off x="2476839" y="1690689"/>
            <a:ext cx="8762322" cy="4507237"/>
          </a:xfrm>
          <a:prstGeom prst="rect">
            <a:avLst/>
          </a:prstGeom>
        </p:spPr>
      </p:pic>
    </p:spTree>
    <p:extLst>
      <p:ext uri="{BB962C8B-B14F-4D97-AF65-F5344CB8AC3E}">
        <p14:creationId xmlns:p14="http://schemas.microsoft.com/office/powerpoint/2010/main" val="1679168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7075-A704-35C5-1440-D330263A2F3D}"/>
              </a:ext>
            </a:extLst>
          </p:cNvPr>
          <p:cNvSpPr>
            <a:spLocks noGrp="1"/>
          </p:cNvSpPr>
          <p:nvPr>
            <p:ph type="title"/>
          </p:nvPr>
        </p:nvSpPr>
        <p:spPr>
          <a:xfrm>
            <a:off x="261257" y="228598"/>
            <a:ext cx="11830050" cy="428059"/>
          </a:xfrm>
        </p:spPr>
        <p:txBody>
          <a:bodyPr>
            <a:noAutofit/>
          </a:bodyPr>
          <a:lstStyle/>
          <a:p>
            <a:r>
              <a:rPr lang="en-IN" sz="3600" b="1" dirty="0"/>
              <a:t>Streaming Multiprocessors</a:t>
            </a:r>
          </a:p>
        </p:txBody>
      </p:sp>
      <p:sp>
        <p:nvSpPr>
          <p:cNvPr id="3" name="Content Placeholder 2">
            <a:extLst>
              <a:ext uri="{FF2B5EF4-FFF2-40B4-BE49-F238E27FC236}">
                <a16:creationId xmlns:a16="http://schemas.microsoft.com/office/drawing/2014/main" id="{CF3C66B5-9896-877F-3C29-50A6994AEEB5}"/>
              </a:ext>
            </a:extLst>
          </p:cNvPr>
          <p:cNvSpPr>
            <a:spLocks noGrp="1"/>
          </p:cNvSpPr>
          <p:nvPr>
            <p:ph idx="1"/>
          </p:nvPr>
        </p:nvSpPr>
        <p:spPr>
          <a:xfrm>
            <a:off x="348343" y="718457"/>
            <a:ext cx="13117286" cy="5870918"/>
          </a:xfrm>
        </p:spPr>
        <p:txBody>
          <a:bodyPr>
            <a:noAutofit/>
          </a:bodyPr>
          <a:lstStyle/>
          <a:p>
            <a:pPr marL="457200" indent="-457200" algn="just">
              <a:lnSpc>
                <a:spcPct val="100000"/>
              </a:lnSpc>
              <a:buFont typeface="+mj-lt"/>
              <a:buAutoNum type="arabicPeriod"/>
            </a:pPr>
            <a:r>
              <a:rPr lang="en-US" sz="2100" b="1" i="0" dirty="0">
                <a:solidFill>
                  <a:srgbClr val="444444"/>
                </a:solidFill>
                <a:effectLst/>
              </a:rPr>
              <a:t>Execution cores. </a:t>
            </a:r>
            <a:r>
              <a:rPr lang="en-US" sz="2100" b="0" i="0" dirty="0">
                <a:solidFill>
                  <a:srgbClr val="444444"/>
                </a:solidFill>
                <a:effectLst/>
              </a:rPr>
              <a:t>Each SM contains multiple execution cores capable of handling different types of instructions:</a:t>
            </a:r>
          </a:p>
          <a:p>
            <a:pPr marL="914400" lvl="1" indent="-457200" algn="just">
              <a:lnSpc>
                <a:spcPct val="100000"/>
              </a:lnSpc>
              <a:buFont typeface="+mj-lt"/>
              <a:buAutoNum type="arabicPeriod"/>
            </a:pPr>
            <a:r>
              <a:rPr lang="en-US" sz="2100" b="0" i="0" dirty="0">
                <a:solidFill>
                  <a:srgbClr val="444444"/>
                </a:solidFill>
                <a:effectLst/>
              </a:rPr>
              <a:t>Single Precision Floating Point Units: For operations using single-precision (32-bit) floating-point numbers.</a:t>
            </a:r>
          </a:p>
          <a:p>
            <a:pPr marL="914400" lvl="1" indent="-457200" algn="just">
              <a:lnSpc>
                <a:spcPct val="100000"/>
              </a:lnSpc>
              <a:buFont typeface="+mj-lt"/>
              <a:buAutoNum type="arabicPeriod"/>
            </a:pPr>
            <a:r>
              <a:rPr lang="en-US" sz="2100" b="0" i="0" dirty="0">
                <a:solidFill>
                  <a:srgbClr val="444444"/>
                </a:solidFill>
                <a:effectLst/>
              </a:rPr>
              <a:t>Double Precision Floating Point Units: For operations using double-precision (64-bit) floating-point numbers.</a:t>
            </a:r>
          </a:p>
          <a:p>
            <a:pPr marL="914400" lvl="1" indent="-457200" algn="just">
              <a:lnSpc>
                <a:spcPct val="100000"/>
              </a:lnSpc>
              <a:buFont typeface="+mj-lt"/>
              <a:buAutoNum type="arabicPeriod"/>
            </a:pPr>
            <a:r>
              <a:rPr lang="en-US" sz="2100" b="0" i="0" dirty="0">
                <a:solidFill>
                  <a:srgbClr val="444444"/>
                </a:solidFill>
                <a:effectLst/>
              </a:rPr>
              <a:t>Special Function Units (SFUs): For performing specialized operations such as trigonometric calculations.</a:t>
            </a:r>
          </a:p>
          <a:p>
            <a:pPr marL="457200" indent="-457200" algn="just">
              <a:lnSpc>
                <a:spcPct val="100000"/>
              </a:lnSpc>
              <a:buFont typeface="+mj-lt"/>
              <a:buAutoNum type="arabicPeriod"/>
            </a:pPr>
            <a:r>
              <a:rPr lang="en-US" sz="2100" b="1" i="0" dirty="0">
                <a:solidFill>
                  <a:srgbClr val="444444"/>
                </a:solidFill>
                <a:effectLst/>
              </a:rPr>
              <a:t>Caches</a:t>
            </a:r>
          </a:p>
          <a:p>
            <a:pPr marL="742950" lvl="1" indent="-285750" algn="just">
              <a:lnSpc>
                <a:spcPct val="100000"/>
              </a:lnSpc>
              <a:buFont typeface="+mj-lt"/>
              <a:buAutoNum type="arabicPeriod"/>
            </a:pPr>
            <a:r>
              <a:rPr lang="en-US" sz="2100" b="1" i="0" dirty="0">
                <a:solidFill>
                  <a:srgbClr val="444444"/>
                </a:solidFill>
                <a:effectLst/>
              </a:rPr>
              <a:t>L1 cache</a:t>
            </a:r>
            <a:r>
              <a:rPr lang="en-US" sz="2100" b="1" dirty="0">
                <a:solidFill>
                  <a:srgbClr val="444444"/>
                </a:solidFill>
              </a:rPr>
              <a:t>: </a:t>
            </a:r>
            <a:r>
              <a:rPr lang="en-US" sz="2100" b="0" i="0" dirty="0">
                <a:solidFill>
                  <a:srgbClr val="444444"/>
                </a:solidFill>
                <a:effectLst/>
              </a:rPr>
              <a:t>This cache reduces memory access latency, ensuring faster access to data required by the threads.</a:t>
            </a:r>
          </a:p>
          <a:p>
            <a:pPr marL="742950" lvl="1" indent="-285750" algn="just">
              <a:lnSpc>
                <a:spcPct val="100000"/>
              </a:lnSpc>
              <a:buFont typeface="+mj-lt"/>
              <a:buAutoNum type="arabicPeriod"/>
            </a:pPr>
            <a:r>
              <a:rPr lang="en-US" sz="2100" b="1" i="0" dirty="0">
                <a:solidFill>
                  <a:srgbClr val="444444"/>
                </a:solidFill>
                <a:effectLst/>
              </a:rPr>
              <a:t>Shared memory: </a:t>
            </a:r>
            <a:r>
              <a:rPr lang="en-US" sz="2100" b="0" i="0" dirty="0">
                <a:solidFill>
                  <a:srgbClr val="444444"/>
                </a:solidFill>
                <a:effectLst/>
              </a:rPr>
              <a:t>Shared memory is a fast, low-latency memory that is shared among the threads in a block. It enables threads to collaborate efficiently by sharing data.</a:t>
            </a:r>
          </a:p>
          <a:p>
            <a:pPr marL="742950" lvl="1" indent="-285750" algn="just">
              <a:lnSpc>
                <a:spcPct val="100000"/>
              </a:lnSpc>
              <a:buFont typeface="+mj-lt"/>
              <a:buAutoNum type="arabicPeriod"/>
            </a:pPr>
            <a:r>
              <a:rPr lang="en-US" sz="2100" b="1" i="0" dirty="0">
                <a:solidFill>
                  <a:srgbClr val="444444"/>
                </a:solidFill>
                <a:effectLst/>
              </a:rPr>
              <a:t>Constant cache: </a:t>
            </a:r>
            <a:r>
              <a:rPr lang="en-US" sz="2100" b="0" i="0" dirty="0">
                <a:solidFill>
                  <a:srgbClr val="444444"/>
                </a:solidFill>
                <a:effectLst/>
              </a:rPr>
              <a:t>Optimized for broadcasting data, the constant cache provides read-only memory for threads. It’s used when many threads need to read the same data.</a:t>
            </a:r>
          </a:p>
          <a:p>
            <a:pPr marL="742950" lvl="1" indent="-285750" algn="just">
              <a:lnSpc>
                <a:spcPct val="100000"/>
              </a:lnSpc>
              <a:buFont typeface="+mj-lt"/>
              <a:buAutoNum type="arabicPeriod"/>
            </a:pPr>
            <a:r>
              <a:rPr lang="en-US" sz="2100" b="1" i="0" dirty="0">
                <a:solidFill>
                  <a:srgbClr val="444444"/>
                </a:solidFill>
                <a:effectLst/>
              </a:rPr>
              <a:t>Texture cache. </a:t>
            </a:r>
            <a:r>
              <a:rPr lang="en-US" sz="2100" b="0" i="0" dirty="0">
                <a:solidFill>
                  <a:srgbClr val="444444"/>
                </a:solidFill>
                <a:effectLst/>
              </a:rPr>
              <a:t>This cache is optimized for spatial locality in texture memory, commonly used in graphics and image processing. Spatial locality means that when a thread accesses a certain memory location, it is likely that neighboring threads will access nearby memory locations.</a:t>
            </a:r>
          </a:p>
          <a:p>
            <a:pPr marL="457200" lvl="1" indent="0" algn="just">
              <a:lnSpc>
                <a:spcPct val="100000"/>
              </a:lnSpc>
              <a:buNone/>
            </a:pPr>
            <a:r>
              <a:rPr lang="en-US" sz="2100" b="0" i="0" dirty="0">
                <a:solidFill>
                  <a:srgbClr val="444444"/>
                </a:solidFill>
                <a:effectLst/>
              </a:rPr>
              <a:t>The texture cache takes advantage of this by fetching a block of memory around the requested data, thus reducing the number of separate memory requests. By fetching multiple nearby memory locations in a single request, the texture cache reduces the overhead of separate memory accesses, improving overall memory bandwidth utilization.</a:t>
            </a:r>
          </a:p>
        </p:txBody>
      </p:sp>
    </p:spTree>
    <p:extLst>
      <p:ext uri="{BB962C8B-B14F-4D97-AF65-F5344CB8AC3E}">
        <p14:creationId xmlns:p14="http://schemas.microsoft.com/office/powerpoint/2010/main" val="2652361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47075-A704-35C5-1440-D330263A2F3D}"/>
              </a:ext>
            </a:extLst>
          </p:cNvPr>
          <p:cNvSpPr>
            <a:spLocks noGrp="1"/>
          </p:cNvSpPr>
          <p:nvPr>
            <p:ph type="title"/>
          </p:nvPr>
        </p:nvSpPr>
        <p:spPr>
          <a:xfrm>
            <a:off x="348343" y="533400"/>
            <a:ext cx="11830050" cy="428059"/>
          </a:xfrm>
        </p:spPr>
        <p:txBody>
          <a:bodyPr>
            <a:noAutofit/>
          </a:bodyPr>
          <a:lstStyle/>
          <a:p>
            <a:r>
              <a:rPr lang="en-IN" sz="3600" b="1" dirty="0"/>
              <a:t>Streaming Multiprocessors</a:t>
            </a:r>
          </a:p>
        </p:txBody>
      </p:sp>
      <p:sp>
        <p:nvSpPr>
          <p:cNvPr id="3" name="Content Placeholder 2">
            <a:extLst>
              <a:ext uri="{FF2B5EF4-FFF2-40B4-BE49-F238E27FC236}">
                <a16:creationId xmlns:a16="http://schemas.microsoft.com/office/drawing/2014/main" id="{CF3C66B5-9896-877F-3C29-50A6994AEEB5}"/>
              </a:ext>
            </a:extLst>
          </p:cNvPr>
          <p:cNvSpPr>
            <a:spLocks noGrp="1"/>
          </p:cNvSpPr>
          <p:nvPr>
            <p:ph idx="1"/>
          </p:nvPr>
        </p:nvSpPr>
        <p:spPr>
          <a:xfrm>
            <a:off x="348343" y="1415143"/>
            <a:ext cx="13117286" cy="5402832"/>
          </a:xfrm>
        </p:spPr>
        <p:txBody>
          <a:bodyPr>
            <a:noAutofit/>
          </a:bodyPr>
          <a:lstStyle/>
          <a:p>
            <a:pPr marL="342900" indent="-342900" algn="just">
              <a:lnSpc>
                <a:spcPct val="150000"/>
              </a:lnSpc>
              <a:buFont typeface="+mj-lt"/>
              <a:buAutoNum type="arabicPeriod" startAt="4"/>
            </a:pPr>
            <a:r>
              <a:rPr lang="en-US" sz="2400" b="1" i="0" dirty="0">
                <a:solidFill>
                  <a:srgbClr val="444444"/>
                </a:solidFill>
                <a:effectLst/>
              </a:rPr>
              <a:t>Schedulers for warps</a:t>
            </a:r>
            <a:r>
              <a:rPr lang="en-US" sz="2400" dirty="0">
                <a:solidFill>
                  <a:srgbClr val="444444"/>
                </a:solidFill>
              </a:rPr>
              <a:t>:</a:t>
            </a:r>
            <a:r>
              <a:rPr lang="en-US" sz="2400" b="0" i="0" dirty="0">
                <a:solidFill>
                  <a:srgbClr val="444444"/>
                </a:solidFill>
                <a:effectLst/>
              </a:rPr>
              <a:t> Each SM has warp schedulers responsible for dispatching instructions to different warps based on scheduling policies. These policies ensure that warps are issued instructions in an efficient and fair manner to maximize GPU utilization.</a:t>
            </a:r>
          </a:p>
          <a:p>
            <a:pPr marL="285750" indent="-285750" algn="just">
              <a:lnSpc>
                <a:spcPct val="150000"/>
              </a:lnSpc>
              <a:buFont typeface="+mj-lt"/>
              <a:buAutoNum type="arabicPeriod" startAt="4"/>
            </a:pPr>
            <a:r>
              <a:rPr lang="en-US" sz="2400" b="1" i="0" dirty="0">
                <a:solidFill>
                  <a:srgbClr val="444444"/>
                </a:solidFill>
                <a:effectLst/>
              </a:rPr>
              <a:t>A substantial number of registers</a:t>
            </a:r>
            <a:r>
              <a:rPr lang="en-US" sz="2400" b="0" i="0" dirty="0">
                <a:solidFill>
                  <a:srgbClr val="444444"/>
                </a:solidFill>
                <a:effectLst/>
              </a:rPr>
              <a:t>. Since each SM may have hundreds or thousands of threads running concurrently, registers must store a large amount of per-thread data. This large pool of registers allows each thread to quickly access data without needing to use slower global memory.</a:t>
            </a:r>
            <a:endParaRPr lang="en-IN" sz="2400" dirty="0"/>
          </a:p>
        </p:txBody>
      </p:sp>
    </p:spTree>
    <p:extLst>
      <p:ext uri="{BB962C8B-B14F-4D97-AF65-F5344CB8AC3E}">
        <p14:creationId xmlns:p14="http://schemas.microsoft.com/office/powerpoint/2010/main" val="272394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dirty="0"/>
              <a:t>Device Global Memory and Data Transfer</a:t>
            </a:r>
            <a:endParaRPr lang="en-IN"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1" y="1150711"/>
            <a:ext cx="5773509" cy="5184775"/>
          </a:xfrm>
        </p:spPr>
        <p:txBody>
          <a:bodyPr>
            <a:normAutofit lnSpcReduction="10000"/>
          </a:bodyPr>
          <a:lstStyle/>
          <a:p>
            <a:pPr algn="just">
              <a:lnSpc>
                <a:spcPct val="110000"/>
              </a:lnSpc>
            </a:pPr>
            <a:r>
              <a:rPr lang="en-US" sz="2400" dirty="0"/>
              <a:t>In CUDA, host and devices have separate memory spaces.</a:t>
            </a:r>
          </a:p>
          <a:p>
            <a:pPr algn="just">
              <a:lnSpc>
                <a:spcPct val="110000"/>
              </a:lnSpc>
            </a:pPr>
            <a:r>
              <a:rPr lang="en-US" sz="2400" dirty="0"/>
              <a:t>To execute a kernel on a device, the programmer needs to allocate global memory (device memory) on the device and transfer pertinent data from the host memory to the allocated device memory. </a:t>
            </a:r>
            <a:r>
              <a:rPr lang="en-US" sz="2400" b="1" dirty="0">
                <a:solidFill>
                  <a:srgbClr val="FF0000"/>
                </a:solidFill>
              </a:rPr>
              <a:t>(Part 1)</a:t>
            </a:r>
          </a:p>
          <a:p>
            <a:pPr algn="just">
              <a:lnSpc>
                <a:spcPct val="110000"/>
              </a:lnSpc>
            </a:pPr>
            <a:r>
              <a:rPr lang="en-US" sz="2400" dirty="0"/>
              <a:t>After device execution, the programmer needs to transfer result data from the device memory back to the host memory and free up the device memory that is no longer needed. </a:t>
            </a:r>
            <a:r>
              <a:rPr lang="en-US" sz="2400" b="1" dirty="0">
                <a:solidFill>
                  <a:srgbClr val="FF0000"/>
                </a:solidFill>
              </a:rPr>
              <a:t>(Part 3)</a:t>
            </a:r>
            <a:endParaRPr lang="en-IN" sz="2400" b="1" dirty="0">
              <a:solidFill>
                <a:srgbClr val="FF0000"/>
              </a:solidFill>
            </a:endParaRPr>
          </a:p>
        </p:txBody>
      </p:sp>
      <p:pic>
        <p:nvPicPr>
          <p:cNvPr id="9" name="Picture 8">
            <a:extLst>
              <a:ext uri="{FF2B5EF4-FFF2-40B4-BE49-F238E27FC236}">
                <a16:creationId xmlns:a16="http://schemas.microsoft.com/office/drawing/2014/main" id="{BFE5301F-94E9-A8A0-7C2A-75DD67569623}"/>
              </a:ext>
            </a:extLst>
          </p:cNvPr>
          <p:cNvPicPr>
            <a:picLocks noChangeAspect="1"/>
          </p:cNvPicPr>
          <p:nvPr/>
        </p:nvPicPr>
        <p:blipFill>
          <a:blip r:embed="rId2"/>
          <a:stretch>
            <a:fillRect/>
          </a:stretch>
        </p:blipFill>
        <p:spPr>
          <a:xfrm>
            <a:off x="6195815" y="1488066"/>
            <a:ext cx="7350096" cy="4488192"/>
          </a:xfrm>
          <a:prstGeom prst="rect">
            <a:avLst/>
          </a:prstGeom>
        </p:spPr>
      </p:pic>
    </p:spTree>
    <p:extLst>
      <p:ext uri="{BB962C8B-B14F-4D97-AF65-F5344CB8AC3E}">
        <p14:creationId xmlns:p14="http://schemas.microsoft.com/office/powerpoint/2010/main" val="2653724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dirty="0"/>
              <a:t>Device Global Memory and Data Transfer</a:t>
            </a:r>
            <a:endParaRPr lang="en-IN"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1" y="1150709"/>
            <a:ext cx="12707710" cy="5184775"/>
          </a:xfrm>
        </p:spPr>
        <p:txBody>
          <a:bodyPr>
            <a:noAutofit/>
          </a:bodyPr>
          <a:lstStyle/>
          <a:p>
            <a:pPr algn="just">
              <a:lnSpc>
                <a:spcPct val="110000"/>
              </a:lnSpc>
            </a:pPr>
            <a:r>
              <a:rPr lang="en-US" sz="2400" dirty="0"/>
              <a:t>The CUDA runtime system provides API functions for managing data in the device memory.</a:t>
            </a:r>
          </a:p>
          <a:p>
            <a:pPr algn="just">
              <a:lnSpc>
                <a:spcPct val="110000"/>
              </a:lnSpc>
            </a:pPr>
            <a:r>
              <a:rPr lang="en-IN" sz="2400" dirty="0"/>
              <a:t>For example, Parts 1 and 3 of the </a:t>
            </a:r>
            <a:r>
              <a:rPr lang="en-IN" sz="2400" dirty="0" err="1"/>
              <a:t>vecAdd</a:t>
            </a:r>
            <a:r>
              <a:rPr lang="en-IN" sz="2400" dirty="0"/>
              <a:t>() function in Figure 3.5 need to use these API functions to allocate:</a:t>
            </a:r>
          </a:p>
          <a:p>
            <a:pPr lvl="1" algn="just">
              <a:lnSpc>
                <a:spcPct val="110000"/>
              </a:lnSpc>
              <a:buFont typeface="Wingdings" panose="05000000000000000000" pitchFamily="2" charset="2"/>
              <a:buChar char="Ø"/>
            </a:pPr>
            <a:r>
              <a:rPr lang="en-IN" dirty="0"/>
              <a:t>device memory for A, B, and C; </a:t>
            </a:r>
          </a:p>
          <a:p>
            <a:pPr lvl="1" algn="just">
              <a:lnSpc>
                <a:spcPct val="110000"/>
              </a:lnSpc>
              <a:buFont typeface="Wingdings" panose="05000000000000000000" pitchFamily="2" charset="2"/>
              <a:buChar char="Ø"/>
            </a:pPr>
            <a:r>
              <a:rPr lang="en-IN" dirty="0"/>
              <a:t>transfer A and B from host memory to device memory; </a:t>
            </a:r>
          </a:p>
          <a:p>
            <a:pPr lvl="1" algn="just">
              <a:lnSpc>
                <a:spcPct val="110000"/>
              </a:lnSpc>
              <a:buFont typeface="Wingdings" panose="05000000000000000000" pitchFamily="2" charset="2"/>
              <a:buChar char="Ø"/>
            </a:pPr>
            <a:r>
              <a:rPr lang="en-IN" dirty="0"/>
              <a:t>transfer C from device memory to host memory; and </a:t>
            </a:r>
          </a:p>
          <a:p>
            <a:pPr lvl="1" algn="just">
              <a:lnSpc>
                <a:spcPct val="110000"/>
              </a:lnSpc>
              <a:buFont typeface="Wingdings" panose="05000000000000000000" pitchFamily="2" charset="2"/>
              <a:buChar char="Ø"/>
            </a:pPr>
            <a:r>
              <a:rPr lang="en-IN" dirty="0"/>
              <a:t>free the device memory for A, B, and C.</a:t>
            </a:r>
          </a:p>
        </p:txBody>
      </p:sp>
    </p:spTree>
    <p:extLst>
      <p:ext uri="{BB962C8B-B14F-4D97-AF65-F5344CB8AC3E}">
        <p14:creationId xmlns:p14="http://schemas.microsoft.com/office/powerpoint/2010/main" val="11867926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dirty="0"/>
              <a:t>Device Global Memory and Data Transfer</a:t>
            </a:r>
            <a:endParaRPr lang="en-IN"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1" y="835025"/>
            <a:ext cx="8320768" cy="6022975"/>
          </a:xfrm>
        </p:spPr>
        <p:txBody>
          <a:bodyPr>
            <a:noAutofit/>
          </a:bodyPr>
          <a:lstStyle/>
          <a:p>
            <a:pPr algn="just">
              <a:lnSpc>
                <a:spcPct val="110000"/>
              </a:lnSpc>
            </a:pPr>
            <a:r>
              <a:rPr lang="en-US" sz="2200" dirty="0"/>
              <a:t>Function </a:t>
            </a:r>
            <a:r>
              <a:rPr lang="en-US" sz="2200" b="1" dirty="0" err="1">
                <a:solidFill>
                  <a:srgbClr val="FF0000"/>
                </a:solidFill>
              </a:rPr>
              <a:t>cudaMalloc</a:t>
            </a:r>
            <a:r>
              <a:rPr lang="en-US" sz="2200" b="1" dirty="0">
                <a:solidFill>
                  <a:srgbClr val="FF0000"/>
                </a:solidFill>
              </a:rPr>
              <a:t>()</a:t>
            </a:r>
            <a:r>
              <a:rPr lang="en-US" sz="2200" dirty="0"/>
              <a:t> can be called from the host code to allocate a piece of device global memory for an object.</a:t>
            </a:r>
          </a:p>
          <a:p>
            <a:pPr algn="just">
              <a:lnSpc>
                <a:spcPct val="110000"/>
              </a:lnSpc>
            </a:pPr>
            <a:r>
              <a:rPr lang="en-US" sz="2200" dirty="0"/>
              <a:t>The first parameter to the </a:t>
            </a:r>
            <a:r>
              <a:rPr lang="en-US" sz="2200" b="1" dirty="0" err="1">
                <a:solidFill>
                  <a:srgbClr val="FF0000"/>
                </a:solidFill>
              </a:rPr>
              <a:t>cudaMalloc</a:t>
            </a:r>
            <a:r>
              <a:rPr lang="en-US" sz="2200" b="1" dirty="0">
                <a:solidFill>
                  <a:srgbClr val="FF0000"/>
                </a:solidFill>
              </a:rPr>
              <a:t>()</a:t>
            </a:r>
            <a:r>
              <a:rPr lang="en-US" sz="2200" dirty="0"/>
              <a:t> function is the address of a pointer variable that will be set to point to the allocated object.</a:t>
            </a:r>
          </a:p>
          <a:p>
            <a:pPr algn="just">
              <a:lnSpc>
                <a:spcPct val="110000"/>
              </a:lnSpc>
            </a:pPr>
            <a:r>
              <a:rPr lang="en-US" sz="2200" dirty="0"/>
              <a:t>The address of the pointer variable should be cast to </a:t>
            </a:r>
            <a:r>
              <a:rPr lang="en-US" sz="2200" dirty="0">
                <a:solidFill>
                  <a:srgbClr val="FF0000"/>
                </a:solidFill>
              </a:rPr>
              <a:t>(void) </a:t>
            </a:r>
            <a:r>
              <a:rPr lang="en-US" sz="2200" dirty="0"/>
              <a:t>because the function expects a generic pointer.</a:t>
            </a:r>
          </a:p>
          <a:p>
            <a:pPr algn="just">
              <a:lnSpc>
                <a:spcPct val="110000"/>
              </a:lnSpc>
            </a:pPr>
            <a:r>
              <a:rPr lang="en-US" sz="2200" dirty="0"/>
              <a:t>This parameter allows the </a:t>
            </a:r>
            <a:r>
              <a:rPr lang="en-US" sz="2200" b="1" dirty="0" err="1">
                <a:solidFill>
                  <a:srgbClr val="FF0000"/>
                </a:solidFill>
              </a:rPr>
              <a:t>cudaMalloc</a:t>
            </a:r>
            <a:r>
              <a:rPr lang="en-US" sz="2200" b="1" dirty="0">
                <a:solidFill>
                  <a:srgbClr val="FF0000"/>
                </a:solidFill>
              </a:rPr>
              <a:t>() </a:t>
            </a:r>
            <a:r>
              <a:rPr lang="en-US" sz="2200" dirty="0"/>
              <a:t>function to write the address of the allocated memory into the pointer variable.</a:t>
            </a:r>
          </a:p>
          <a:p>
            <a:pPr algn="just">
              <a:lnSpc>
                <a:spcPct val="110000"/>
              </a:lnSpc>
            </a:pPr>
            <a:r>
              <a:rPr lang="en-US" sz="2200" dirty="0"/>
              <a:t>The host code passes this pointer value to the kernels that need to access the allocated memory.</a:t>
            </a:r>
          </a:p>
          <a:p>
            <a:pPr algn="just">
              <a:lnSpc>
                <a:spcPct val="110000"/>
              </a:lnSpc>
            </a:pPr>
            <a:r>
              <a:rPr lang="en-US" sz="2200" dirty="0"/>
              <a:t>The second parameter to the </a:t>
            </a:r>
            <a:r>
              <a:rPr lang="en-US" sz="2200" b="1" dirty="0" err="1">
                <a:solidFill>
                  <a:srgbClr val="FF0000"/>
                </a:solidFill>
              </a:rPr>
              <a:t>cudaMalloc</a:t>
            </a:r>
            <a:r>
              <a:rPr lang="en-US" sz="2200" b="1" dirty="0">
                <a:solidFill>
                  <a:srgbClr val="FF0000"/>
                </a:solidFill>
              </a:rPr>
              <a:t>() </a:t>
            </a:r>
            <a:r>
              <a:rPr lang="en-US" sz="2200" dirty="0"/>
              <a:t>function gives the size of the data to be allocated, in terms of bytes.</a:t>
            </a:r>
          </a:p>
          <a:p>
            <a:pPr algn="just">
              <a:lnSpc>
                <a:spcPct val="110000"/>
              </a:lnSpc>
            </a:pPr>
            <a:r>
              <a:rPr lang="en-US" sz="2200" b="0" i="0" u="none" strike="noStrike" baseline="0" dirty="0">
                <a:solidFill>
                  <a:srgbClr val="000000"/>
                </a:solidFill>
              </a:rPr>
              <a:t>After the computation, </a:t>
            </a:r>
            <a:r>
              <a:rPr lang="en-US" sz="2200" b="1" i="0" u="none" strike="noStrike" baseline="0" dirty="0" err="1">
                <a:solidFill>
                  <a:srgbClr val="FF0000"/>
                </a:solidFill>
              </a:rPr>
              <a:t>cudaFree</a:t>
            </a:r>
            <a:r>
              <a:rPr lang="en-US" sz="2200" b="1" i="0" u="none" strike="noStrike" baseline="0" dirty="0">
                <a:solidFill>
                  <a:srgbClr val="FF0000"/>
                </a:solidFill>
              </a:rPr>
              <a:t>() </a:t>
            </a:r>
            <a:r>
              <a:rPr lang="en-US" sz="2200" b="0" i="0" u="none" strike="noStrike" baseline="0" dirty="0">
                <a:solidFill>
                  <a:srgbClr val="000000"/>
                </a:solidFill>
              </a:rPr>
              <a:t>is called with pointer </a:t>
            </a:r>
            <a:r>
              <a:rPr lang="en-US" sz="2200" b="1" i="0" u="none" strike="noStrike" baseline="0" dirty="0" err="1">
                <a:solidFill>
                  <a:srgbClr val="FF0000"/>
                </a:solidFill>
              </a:rPr>
              <a:t>d_A</a:t>
            </a:r>
            <a:r>
              <a:rPr lang="en-US" sz="2200" b="1" i="0" u="none" strike="noStrike" baseline="0" dirty="0">
                <a:solidFill>
                  <a:srgbClr val="000000"/>
                </a:solidFill>
              </a:rPr>
              <a:t> </a:t>
            </a:r>
            <a:r>
              <a:rPr lang="en-US" sz="2200" b="0" i="0" u="none" strike="noStrike" baseline="0" dirty="0">
                <a:solidFill>
                  <a:srgbClr val="000000"/>
                </a:solidFill>
              </a:rPr>
              <a:t>as input to free the storage space.</a:t>
            </a:r>
            <a:endParaRPr lang="en-US" sz="2200" dirty="0"/>
          </a:p>
          <a:p>
            <a:pPr algn="just">
              <a:lnSpc>
                <a:spcPct val="110000"/>
              </a:lnSpc>
            </a:pPr>
            <a:endParaRPr lang="en-IN" sz="2200" dirty="0"/>
          </a:p>
        </p:txBody>
      </p:sp>
      <p:pic>
        <p:nvPicPr>
          <p:cNvPr id="5" name="Picture 4">
            <a:extLst>
              <a:ext uri="{FF2B5EF4-FFF2-40B4-BE49-F238E27FC236}">
                <a16:creationId xmlns:a16="http://schemas.microsoft.com/office/drawing/2014/main" id="{2F86F995-E960-F37E-31DF-FD2B9ED5254C}"/>
              </a:ext>
            </a:extLst>
          </p:cNvPr>
          <p:cNvPicPr>
            <a:picLocks noChangeAspect="1"/>
          </p:cNvPicPr>
          <p:nvPr/>
        </p:nvPicPr>
        <p:blipFill>
          <a:blip r:embed="rId2"/>
          <a:stretch>
            <a:fillRect/>
          </a:stretch>
        </p:blipFill>
        <p:spPr>
          <a:xfrm>
            <a:off x="8763000" y="2620038"/>
            <a:ext cx="4860338" cy="1656935"/>
          </a:xfrm>
          <a:prstGeom prst="rect">
            <a:avLst/>
          </a:prstGeom>
        </p:spPr>
      </p:pic>
    </p:spTree>
    <p:extLst>
      <p:ext uri="{BB962C8B-B14F-4D97-AF65-F5344CB8AC3E}">
        <p14:creationId xmlns:p14="http://schemas.microsoft.com/office/powerpoint/2010/main" val="35857663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dirty="0"/>
              <a:t>Device Global Memory and Data Transfer</a:t>
            </a:r>
            <a:endParaRPr lang="en-IN"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1" y="715279"/>
            <a:ext cx="8429626" cy="5836783"/>
          </a:xfrm>
        </p:spPr>
        <p:txBody>
          <a:bodyPr>
            <a:noAutofit/>
          </a:bodyPr>
          <a:lstStyle/>
          <a:p>
            <a:pPr algn="just">
              <a:lnSpc>
                <a:spcPct val="110000"/>
              </a:lnSpc>
            </a:pPr>
            <a:r>
              <a:rPr lang="en-US" sz="2100" dirty="0"/>
              <a:t>Once the host code has allocated device memory for the data objects, it can request that data be transferred from host to device.</a:t>
            </a:r>
          </a:p>
          <a:p>
            <a:pPr algn="just">
              <a:lnSpc>
                <a:spcPct val="110000"/>
              </a:lnSpc>
            </a:pPr>
            <a:r>
              <a:rPr lang="en-US" sz="2100" dirty="0"/>
              <a:t>This is accomplished by calling one of the CUDA API functions </a:t>
            </a:r>
            <a:r>
              <a:rPr lang="en-US" sz="2100" b="1" dirty="0" err="1">
                <a:solidFill>
                  <a:srgbClr val="FF0000"/>
                </a:solidFill>
              </a:rPr>
              <a:t>cudaMemcpy</a:t>
            </a:r>
            <a:r>
              <a:rPr lang="en-US" sz="2100" b="1" dirty="0">
                <a:solidFill>
                  <a:srgbClr val="FF0000"/>
                </a:solidFill>
              </a:rPr>
              <a:t>()</a:t>
            </a:r>
            <a:r>
              <a:rPr lang="en-US" sz="2100" dirty="0"/>
              <a:t>.</a:t>
            </a:r>
          </a:p>
          <a:p>
            <a:pPr algn="just">
              <a:lnSpc>
                <a:spcPct val="110000"/>
              </a:lnSpc>
            </a:pPr>
            <a:r>
              <a:rPr lang="en-US" sz="2100" dirty="0"/>
              <a:t>The </a:t>
            </a:r>
            <a:r>
              <a:rPr lang="en-US" sz="2100" b="1" dirty="0" err="1">
                <a:solidFill>
                  <a:srgbClr val="FF0000"/>
                </a:solidFill>
              </a:rPr>
              <a:t>cudaMemcpy</a:t>
            </a:r>
            <a:r>
              <a:rPr lang="en-US" sz="2100" b="1" dirty="0">
                <a:solidFill>
                  <a:srgbClr val="FF0000"/>
                </a:solidFill>
              </a:rPr>
              <a:t>()</a:t>
            </a:r>
            <a:r>
              <a:rPr lang="en-US" sz="2100" dirty="0"/>
              <a:t> function takes four parameters.</a:t>
            </a:r>
          </a:p>
          <a:p>
            <a:pPr algn="just">
              <a:lnSpc>
                <a:spcPct val="110000"/>
              </a:lnSpc>
            </a:pPr>
            <a:r>
              <a:rPr lang="en-US" sz="2100" dirty="0"/>
              <a:t>A pointer to the </a:t>
            </a:r>
            <a:r>
              <a:rPr lang="en-US" sz="2100" b="1" dirty="0">
                <a:solidFill>
                  <a:srgbClr val="FF0000"/>
                </a:solidFill>
              </a:rPr>
              <a:t>destination location </a:t>
            </a:r>
            <a:r>
              <a:rPr lang="en-US" sz="2100" dirty="0"/>
              <a:t>for the data object to be copied.</a:t>
            </a:r>
          </a:p>
          <a:p>
            <a:pPr algn="just">
              <a:lnSpc>
                <a:spcPct val="110000"/>
              </a:lnSpc>
            </a:pPr>
            <a:r>
              <a:rPr lang="en-US" sz="2100" dirty="0"/>
              <a:t>The second parameter points to the </a:t>
            </a:r>
            <a:r>
              <a:rPr lang="en-US" sz="2100" b="1" dirty="0">
                <a:solidFill>
                  <a:srgbClr val="FF0000"/>
                </a:solidFill>
              </a:rPr>
              <a:t>source location</a:t>
            </a:r>
            <a:r>
              <a:rPr lang="en-US" sz="2100" dirty="0"/>
              <a:t>.</a:t>
            </a:r>
          </a:p>
          <a:p>
            <a:pPr algn="just">
              <a:lnSpc>
                <a:spcPct val="110000"/>
              </a:lnSpc>
            </a:pPr>
            <a:r>
              <a:rPr lang="en-US" sz="2100" dirty="0"/>
              <a:t>The third parameter specifies the </a:t>
            </a:r>
            <a:r>
              <a:rPr lang="en-US" sz="2100" b="1" dirty="0">
                <a:solidFill>
                  <a:srgbClr val="FF0000"/>
                </a:solidFill>
              </a:rPr>
              <a:t>number of bytes to be copied</a:t>
            </a:r>
            <a:r>
              <a:rPr lang="en-US" sz="2100" dirty="0"/>
              <a:t>.</a:t>
            </a:r>
          </a:p>
          <a:p>
            <a:pPr algn="just">
              <a:lnSpc>
                <a:spcPct val="110000"/>
              </a:lnSpc>
            </a:pPr>
            <a:r>
              <a:rPr lang="en-US" sz="2100" dirty="0"/>
              <a:t>The fourth parameter indicates the </a:t>
            </a:r>
            <a:r>
              <a:rPr lang="en-US" sz="2100" b="1" dirty="0">
                <a:solidFill>
                  <a:srgbClr val="FF0000"/>
                </a:solidFill>
              </a:rPr>
              <a:t>types of memory involved </a:t>
            </a:r>
            <a:r>
              <a:rPr lang="en-US" sz="2100" dirty="0"/>
              <a:t>in the copy:</a:t>
            </a:r>
          </a:p>
          <a:p>
            <a:pPr lvl="1" algn="just">
              <a:lnSpc>
                <a:spcPct val="110000"/>
              </a:lnSpc>
            </a:pPr>
            <a:r>
              <a:rPr lang="en-US" sz="2100" dirty="0"/>
              <a:t>from host memory to host memory</a:t>
            </a:r>
          </a:p>
          <a:p>
            <a:pPr lvl="1" algn="just">
              <a:lnSpc>
                <a:spcPct val="110000"/>
              </a:lnSpc>
            </a:pPr>
            <a:r>
              <a:rPr lang="en-US" sz="2100" dirty="0"/>
              <a:t>from host memory to device memory</a:t>
            </a:r>
          </a:p>
          <a:p>
            <a:pPr lvl="1" algn="just">
              <a:lnSpc>
                <a:spcPct val="110000"/>
              </a:lnSpc>
            </a:pPr>
            <a:r>
              <a:rPr lang="en-US" sz="2100" dirty="0"/>
              <a:t>from device memory to host memory</a:t>
            </a:r>
          </a:p>
          <a:p>
            <a:pPr lvl="1" algn="just">
              <a:lnSpc>
                <a:spcPct val="110000"/>
              </a:lnSpc>
            </a:pPr>
            <a:r>
              <a:rPr lang="en-US" sz="2100" dirty="0"/>
              <a:t>from device memory to device memory</a:t>
            </a:r>
            <a:endParaRPr lang="en-IN" sz="2100" dirty="0"/>
          </a:p>
        </p:txBody>
      </p:sp>
      <p:pic>
        <p:nvPicPr>
          <p:cNvPr id="6" name="Picture 5">
            <a:extLst>
              <a:ext uri="{FF2B5EF4-FFF2-40B4-BE49-F238E27FC236}">
                <a16:creationId xmlns:a16="http://schemas.microsoft.com/office/drawing/2014/main" id="{307DE49D-BB31-9C2D-E2CF-F238A8FA1A09}"/>
              </a:ext>
            </a:extLst>
          </p:cNvPr>
          <p:cNvPicPr>
            <a:picLocks noChangeAspect="1"/>
          </p:cNvPicPr>
          <p:nvPr/>
        </p:nvPicPr>
        <p:blipFill>
          <a:blip r:embed="rId2"/>
          <a:stretch>
            <a:fillRect/>
          </a:stretch>
        </p:blipFill>
        <p:spPr>
          <a:xfrm>
            <a:off x="9448799" y="835444"/>
            <a:ext cx="3749720" cy="2593556"/>
          </a:xfrm>
          <a:prstGeom prst="rect">
            <a:avLst/>
          </a:prstGeom>
        </p:spPr>
      </p:pic>
    </p:spTree>
    <p:extLst>
      <p:ext uri="{BB962C8B-B14F-4D97-AF65-F5344CB8AC3E}">
        <p14:creationId xmlns:p14="http://schemas.microsoft.com/office/powerpoint/2010/main" val="2484884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78947" y="436566"/>
            <a:ext cx="11830050" cy="494845"/>
          </a:xfrm>
        </p:spPr>
        <p:txBody>
          <a:bodyPr>
            <a:normAutofit fontScale="90000"/>
          </a:bodyPr>
          <a:lstStyle/>
          <a:p>
            <a:r>
              <a:rPr lang="en-US" dirty="0"/>
              <a:t>Device Global Memory and Data Transfer</a:t>
            </a:r>
            <a:endParaRPr lang="en-IN" dirty="0"/>
          </a:p>
        </p:txBody>
      </p:sp>
      <p:pic>
        <p:nvPicPr>
          <p:cNvPr id="8" name="Picture 7">
            <a:extLst>
              <a:ext uri="{FF2B5EF4-FFF2-40B4-BE49-F238E27FC236}">
                <a16:creationId xmlns:a16="http://schemas.microsoft.com/office/drawing/2014/main" id="{B34DDBC2-E74A-2356-91C2-A99326AFC14A}"/>
              </a:ext>
            </a:extLst>
          </p:cNvPr>
          <p:cNvPicPr>
            <a:picLocks noChangeAspect="1"/>
          </p:cNvPicPr>
          <p:nvPr/>
        </p:nvPicPr>
        <p:blipFill>
          <a:blip r:embed="rId2"/>
          <a:stretch>
            <a:fillRect/>
          </a:stretch>
        </p:blipFill>
        <p:spPr>
          <a:xfrm>
            <a:off x="3067873" y="1306058"/>
            <a:ext cx="7580253" cy="5267776"/>
          </a:xfrm>
          <a:prstGeom prst="rect">
            <a:avLst/>
          </a:prstGeom>
        </p:spPr>
      </p:pic>
    </p:spTree>
    <p:extLst>
      <p:ext uri="{BB962C8B-B14F-4D97-AF65-F5344CB8AC3E}">
        <p14:creationId xmlns:p14="http://schemas.microsoft.com/office/powerpoint/2010/main" val="29715416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b="1" dirty="0"/>
              <a:t>Synchronization and Transparent Scalability</a:t>
            </a:r>
            <a:endParaRPr lang="en-IN" b="1"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1" y="827309"/>
            <a:ext cx="6448425" cy="5659438"/>
          </a:xfrm>
        </p:spPr>
        <p:txBody>
          <a:bodyPr>
            <a:noAutofit/>
          </a:bodyPr>
          <a:lstStyle/>
          <a:p>
            <a:pPr algn="just">
              <a:lnSpc>
                <a:spcPct val="110000"/>
              </a:lnSpc>
            </a:pPr>
            <a:r>
              <a:rPr lang="en-US" sz="1900" dirty="0"/>
              <a:t>CUDA allows threads in the same block to coordinate their activities using a barrier synchronization function </a:t>
            </a:r>
            <a:r>
              <a:rPr lang="en-US" sz="1900" b="1" dirty="0">
                <a:solidFill>
                  <a:srgbClr val="FF0000"/>
                </a:solidFill>
              </a:rPr>
              <a:t>__</a:t>
            </a:r>
            <a:r>
              <a:rPr lang="en-US" sz="1900" b="1" dirty="0" err="1">
                <a:solidFill>
                  <a:srgbClr val="FF0000"/>
                </a:solidFill>
              </a:rPr>
              <a:t>syncthreads</a:t>
            </a:r>
            <a:r>
              <a:rPr lang="en-US" sz="1900" b="1" dirty="0">
                <a:solidFill>
                  <a:srgbClr val="FF0000"/>
                </a:solidFill>
              </a:rPr>
              <a:t>().</a:t>
            </a:r>
          </a:p>
          <a:p>
            <a:pPr algn="just">
              <a:lnSpc>
                <a:spcPct val="110000"/>
              </a:lnSpc>
            </a:pPr>
            <a:r>
              <a:rPr lang="en-US" sz="1900" dirty="0"/>
              <a:t>When a kernel function calls </a:t>
            </a:r>
            <a:r>
              <a:rPr lang="en-US" sz="1900" b="1" dirty="0">
                <a:solidFill>
                  <a:srgbClr val="FF0000"/>
                </a:solidFill>
              </a:rPr>
              <a:t>__</a:t>
            </a:r>
            <a:r>
              <a:rPr lang="en-US" sz="1900" b="1" dirty="0" err="1">
                <a:solidFill>
                  <a:srgbClr val="FF0000"/>
                </a:solidFill>
              </a:rPr>
              <a:t>syncthreads</a:t>
            </a:r>
            <a:r>
              <a:rPr lang="en-US" sz="1900" b="1" dirty="0">
                <a:solidFill>
                  <a:srgbClr val="FF0000"/>
                </a:solidFill>
              </a:rPr>
              <a:t>() </a:t>
            </a:r>
            <a:r>
              <a:rPr lang="en-US" sz="1900" dirty="0"/>
              <a:t>all threads in a block will be held at the calling location until every thread in the block reaches the location.</a:t>
            </a:r>
          </a:p>
          <a:p>
            <a:pPr algn="just">
              <a:lnSpc>
                <a:spcPct val="110000"/>
              </a:lnSpc>
            </a:pPr>
            <a:r>
              <a:rPr lang="en-US" sz="1900" dirty="0"/>
              <a:t>This ensures that all threads in a block have completed a phase of their execution of the kernel before any of them can move on to the next phase.</a:t>
            </a:r>
          </a:p>
          <a:p>
            <a:pPr algn="just">
              <a:lnSpc>
                <a:spcPct val="110000"/>
              </a:lnSpc>
            </a:pPr>
            <a:r>
              <a:rPr lang="en-US" sz="1900" dirty="0"/>
              <a:t>In CUDA, a </a:t>
            </a:r>
            <a:r>
              <a:rPr lang="en-US" sz="1900" dirty="0">
                <a:solidFill>
                  <a:srgbClr val="FF0000"/>
                </a:solidFill>
              </a:rPr>
              <a:t>__</a:t>
            </a:r>
            <a:r>
              <a:rPr lang="en-US" sz="1900" dirty="0" err="1">
                <a:solidFill>
                  <a:srgbClr val="FF0000"/>
                </a:solidFill>
              </a:rPr>
              <a:t>syncthreads</a:t>
            </a:r>
            <a:r>
              <a:rPr lang="en-US" sz="1900" dirty="0">
                <a:solidFill>
                  <a:srgbClr val="FF0000"/>
                </a:solidFill>
              </a:rPr>
              <a:t>() </a:t>
            </a:r>
            <a:r>
              <a:rPr lang="en-US" sz="1900" dirty="0"/>
              <a:t>statement, if present, must be executed by all threads in a block</a:t>
            </a:r>
          </a:p>
          <a:p>
            <a:pPr algn="just">
              <a:lnSpc>
                <a:spcPct val="110000"/>
              </a:lnSpc>
            </a:pPr>
            <a:r>
              <a:rPr lang="en-US" sz="1900" dirty="0"/>
              <a:t>When a </a:t>
            </a:r>
            <a:r>
              <a:rPr lang="en-US" sz="1900" dirty="0">
                <a:solidFill>
                  <a:srgbClr val="FF0000"/>
                </a:solidFill>
              </a:rPr>
              <a:t>__</a:t>
            </a:r>
            <a:r>
              <a:rPr lang="en-US" sz="1900" dirty="0" err="1">
                <a:solidFill>
                  <a:srgbClr val="FF0000"/>
                </a:solidFill>
              </a:rPr>
              <a:t>syncthread</a:t>
            </a:r>
            <a:r>
              <a:rPr lang="en-US" sz="1900" dirty="0">
                <a:solidFill>
                  <a:srgbClr val="FF0000"/>
                </a:solidFill>
              </a:rPr>
              <a:t>() </a:t>
            </a:r>
            <a:r>
              <a:rPr lang="en-US" sz="1900" dirty="0"/>
              <a:t>statement is placed in an if statement, it must either be executed by all threads in the block or none of them.</a:t>
            </a:r>
          </a:p>
        </p:txBody>
      </p:sp>
      <p:pic>
        <p:nvPicPr>
          <p:cNvPr id="7" name="Picture 6">
            <a:extLst>
              <a:ext uri="{FF2B5EF4-FFF2-40B4-BE49-F238E27FC236}">
                <a16:creationId xmlns:a16="http://schemas.microsoft.com/office/drawing/2014/main" id="{1C633498-5378-C0E4-0D72-F101CD14A642}"/>
              </a:ext>
            </a:extLst>
          </p:cNvPr>
          <p:cNvPicPr>
            <a:picLocks noChangeAspect="1"/>
          </p:cNvPicPr>
          <p:nvPr/>
        </p:nvPicPr>
        <p:blipFill>
          <a:blip r:embed="rId3"/>
          <a:stretch>
            <a:fillRect/>
          </a:stretch>
        </p:blipFill>
        <p:spPr>
          <a:xfrm>
            <a:off x="3121819" y="5644536"/>
            <a:ext cx="2473437" cy="1049044"/>
          </a:xfrm>
          <a:prstGeom prst="rect">
            <a:avLst/>
          </a:prstGeom>
        </p:spPr>
      </p:pic>
      <p:pic>
        <p:nvPicPr>
          <p:cNvPr id="8" name="Picture 7">
            <a:extLst>
              <a:ext uri="{FF2B5EF4-FFF2-40B4-BE49-F238E27FC236}">
                <a16:creationId xmlns:a16="http://schemas.microsoft.com/office/drawing/2014/main" id="{9967825D-4054-7A77-5584-ACA0BE4408C4}"/>
              </a:ext>
            </a:extLst>
          </p:cNvPr>
          <p:cNvPicPr>
            <a:picLocks noChangeAspect="1"/>
          </p:cNvPicPr>
          <p:nvPr/>
        </p:nvPicPr>
        <p:blipFill>
          <a:blip r:embed="rId4"/>
          <a:stretch>
            <a:fillRect/>
          </a:stretch>
        </p:blipFill>
        <p:spPr>
          <a:xfrm>
            <a:off x="6858000" y="1051050"/>
            <a:ext cx="6548141" cy="5211955"/>
          </a:xfrm>
          <a:prstGeom prst="rect">
            <a:avLst/>
          </a:prstGeom>
        </p:spPr>
      </p:pic>
    </p:spTree>
    <p:extLst>
      <p:ext uri="{BB962C8B-B14F-4D97-AF65-F5344CB8AC3E}">
        <p14:creationId xmlns:p14="http://schemas.microsoft.com/office/powerpoint/2010/main" val="2521066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b="1" dirty="0"/>
              <a:t>Synchronization and Transparent Scalability</a:t>
            </a:r>
            <a:endParaRPr lang="en-IN" b="1"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1" y="751113"/>
            <a:ext cx="12707710" cy="5855379"/>
          </a:xfrm>
        </p:spPr>
        <p:txBody>
          <a:bodyPr>
            <a:noAutofit/>
          </a:bodyPr>
          <a:lstStyle/>
          <a:p>
            <a:pPr algn="just">
              <a:lnSpc>
                <a:spcPct val="110000"/>
              </a:lnSpc>
            </a:pPr>
            <a:r>
              <a:rPr lang="en-US" sz="1900" dirty="0"/>
              <a:t>For an </a:t>
            </a:r>
            <a:r>
              <a:rPr lang="en-US" sz="1900" b="1" dirty="0"/>
              <a:t>if-then-else</a:t>
            </a:r>
            <a:r>
              <a:rPr lang="en-US" sz="1900" dirty="0"/>
              <a:t> statement, if each path has a __</a:t>
            </a:r>
            <a:r>
              <a:rPr lang="en-US" sz="1900" dirty="0" err="1"/>
              <a:t>syncthreads</a:t>
            </a:r>
            <a:r>
              <a:rPr lang="en-US" sz="1900" dirty="0"/>
              <a:t>() statement, either all threads in a block execute the __</a:t>
            </a:r>
            <a:r>
              <a:rPr lang="en-US" sz="1900" dirty="0" err="1"/>
              <a:t>syncthreads</a:t>
            </a:r>
            <a:r>
              <a:rPr lang="en-US" sz="1900" dirty="0"/>
              <a:t>() on the then path or all of them execute the else path.</a:t>
            </a:r>
          </a:p>
          <a:p>
            <a:pPr algn="just">
              <a:lnSpc>
                <a:spcPct val="110000"/>
              </a:lnSpc>
            </a:pPr>
            <a:r>
              <a:rPr lang="en-US" sz="1900" dirty="0"/>
              <a:t>In a typical if-else statement, different threads in a CUDA block can follow different execution paths based on a condition. However, __</a:t>
            </a:r>
            <a:r>
              <a:rPr lang="en-US" sz="1900" dirty="0" err="1"/>
              <a:t>syncthreads</a:t>
            </a:r>
            <a:r>
              <a:rPr lang="en-US" sz="1900" dirty="0"/>
              <a:t>() requires all threads in the block to reach the same synchronization barrier to ensure the program doesn’t hang.</a:t>
            </a:r>
          </a:p>
          <a:p>
            <a:pPr algn="just">
              <a:lnSpc>
                <a:spcPct val="110000"/>
              </a:lnSpc>
            </a:pPr>
            <a:r>
              <a:rPr lang="en-US" sz="1900" dirty="0"/>
              <a:t>All threads in the block must evaluate condition the same way (either true or false), so that all threads execute the same __</a:t>
            </a:r>
            <a:r>
              <a:rPr lang="en-US" sz="1900" dirty="0" err="1"/>
              <a:t>syncthreads</a:t>
            </a:r>
            <a:r>
              <a:rPr lang="en-US" sz="1900" dirty="0"/>
              <a:t>() call.</a:t>
            </a:r>
          </a:p>
          <a:p>
            <a:pPr algn="just">
              <a:lnSpc>
                <a:spcPct val="110000"/>
              </a:lnSpc>
            </a:pPr>
            <a:r>
              <a:rPr lang="en-US" sz="1900" dirty="0"/>
              <a:t>If some threads take the if path and others take the else path, the threads are synchronizing at different points, leading to deadlock. This happens because each group of threads is waiting for the others at a different barrier. They would end up waiting for each other forever.</a:t>
            </a:r>
          </a:p>
          <a:p>
            <a:pPr algn="just">
              <a:lnSpc>
                <a:spcPct val="110000"/>
              </a:lnSpc>
            </a:pPr>
            <a:r>
              <a:rPr lang="en-US" sz="1900" dirty="0"/>
              <a:t>If you need to have different execution logic in if-else, you should place __</a:t>
            </a:r>
            <a:r>
              <a:rPr lang="en-US" sz="1900" dirty="0" err="1"/>
              <a:t>syncthreads</a:t>
            </a:r>
            <a:r>
              <a:rPr lang="en-US" sz="1900" dirty="0"/>
              <a:t>() outside of the conditional block, ensuring all threads eventually synchronize at the same point.</a:t>
            </a:r>
            <a:endParaRPr lang="en-IN" sz="1900" dirty="0"/>
          </a:p>
        </p:txBody>
      </p:sp>
      <p:pic>
        <p:nvPicPr>
          <p:cNvPr id="5" name="Picture 4" descr="A screen shot of a computer code&#10;&#10;Description automatically generated">
            <a:extLst>
              <a:ext uri="{FF2B5EF4-FFF2-40B4-BE49-F238E27FC236}">
                <a16:creationId xmlns:a16="http://schemas.microsoft.com/office/drawing/2014/main" id="{A281ED0E-8391-3B74-8E7B-EEA2C97A34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255" y="5192486"/>
            <a:ext cx="2534004" cy="1659538"/>
          </a:xfrm>
          <a:prstGeom prst="rect">
            <a:avLst/>
          </a:prstGeom>
        </p:spPr>
      </p:pic>
      <p:pic>
        <p:nvPicPr>
          <p:cNvPr id="8" name="Picture 7" descr="A screen shot of a computer program&#10;&#10;Description automatically generated">
            <a:extLst>
              <a:ext uri="{FF2B5EF4-FFF2-40B4-BE49-F238E27FC236}">
                <a16:creationId xmlns:a16="http://schemas.microsoft.com/office/drawing/2014/main" id="{332DFCF2-5A8B-016C-11F7-E184C2C7EA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1906" y="5192486"/>
            <a:ext cx="3200847" cy="1648650"/>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4577E18-2E74-B8D4-A2DF-6936FF6DC1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2400" y="4942114"/>
            <a:ext cx="5584630" cy="1893593"/>
          </a:xfrm>
          <a:prstGeom prst="rect">
            <a:avLst/>
          </a:prstGeom>
        </p:spPr>
      </p:pic>
    </p:spTree>
    <p:extLst>
      <p:ext uri="{BB962C8B-B14F-4D97-AF65-F5344CB8AC3E}">
        <p14:creationId xmlns:p14="http://schemas.microsoft.com/office/powerpoint/2010/main" val="512429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D68C-455D-F99F-DAEC-89FE0179D6F5}"/>
              </a:ext>
            </a:extLst>
          </p:cNvPr>
          <p:cNvSpPr>
            <a:spLocks noGrp="1"/>
          </p:cNvSpPr>
          <p:nvPr>
            <p:ph type="title"/>
          </p:nvPr>
        </p:nvSpPr>
        <p:spPr>
          <a:xfrm>
            <a:off x="768930" y="151372"/>
            <a:ext cx="10515600" cy="478023"/>
          </a:xfrm>
        </p:spPr>
        <p:txBody>
          <a:bodyPr>
            <a:normAutofit fontScale="90000"/>
          </a:bodyPr>
          <a:lstStyle/>
          <a:p>
            <a:r>
              <a:rPr lang="en-IN" dirty="0"/>
              <a:t>Introduction: Benefits of Using GPUs</a:t>
            </a:r>
          </a:p>
        </p:txBody>
      </p:sp>
      <p:sp>
        <p:nvSpPr>
          <p:cNvPr id="3" name="Content Placeholder 2">
            <a:extLst>
              <a:ext uri="{FF2B5EF4-FFF2-40B4-BE49-F238E27FC236}">
                <a16:creationId xmlns:a16="http://schemas.microsoft.com/office/drawing/2014/main" id="{34465A42-DED0-DB05-3E62-85CFC73B9234}"/>
              </a:ext>
            </a:extLst>
          </p:cNvPr>
          <p:cNvSpPr>
            <a:spLocks noGrp="1"/>
          </p:cNvSpPr>
          <p:nvPr>
            <p:ph idx="1"/>
          </p:nvPr>
        </p:nvSpPr>
        <p:spPr>
          <a:xfrm>
            <a:off x="944881" y="731521"/>
            <a:ext cx="11743509" cy="5975109"/>
          </a:xfrm>
        </p:spPr>
        <p:txBody>
          <a:bodyPr>
            <a:noAutofit/>
          </a:bodyPr>
          <a:lstStyle/>
          <a:p>
            <a:pPr algn="just">
              <a:lnSpc>
                <a:spcPct val="120000"/>
              </a:lnSpc>
            </a:pPr>
            <a:r>
              <a:rPr lang="en-US" sz="2200" dirty="0"/>
              <a:t>Devoting more transistors to data processing.</a:t>
            </a:r>
          </a:p>
          <a:p>
            <a:pPr lvl="1" algn="just">
              <a:lnSpc>
                <a:spcPct val="120000"/>
              </a:lnSpc>
            </a:pPr>
            <a:r>
              <a:rPr lang="en-US" sz="2200" dirty="0" err="1"/>
              <a:t>e.g</a:t>
            </a:r>
            <a:r>
              <a:rPr lang="en-US" sz="2200" dirty="0"/>
              <a:t>: floating-point computations</a:t>
            </a:r>
          </a:p>
          <a:p>
            <a:pPr algn="just">
              <a:lnSpc>
                <a:spcPct val="120000"/>
              </a:lnSpc>
            </a:pPr>
            <a:r>
              <a:rPr lang="en-US" sz="2200" dirty="0"/>
              <a:t>The GPU can hide memory access latencies with computation, instead of relying on large data caches and complex flow control.</a:t>
            </a:r>
          </a:p>
          <a:p>
            <a:pPr algn="just">
              <a:lnSpc>
                <a:spcPct val="120000"/>
              </a:lnSpc>
            </a:pPr>
            <a:r>
              <a:rPr lang="en-US" sz="2200" dirty="0"/>
              <a:t>This approach contrasts with CPUs, which often rely on large data caches and complex flow control mechanisms to minimize the impact of memory access delays.</a:t>
            </a:r>
          </a:p>
          <a:p>
            <a:pPr algn="just">
              <a:lnSpc>
                <a:spcPct val="120000"/>
              </a:lnSpc>
            </a:pPr>
            <a:r>
              <a:rPr lang="en-US" sz="2200" dirty="0"/>
              <a:t>In CPU, long memory access latencies are a significant challenge and require expensive solutions like large caches and intricate flow control mechanisms, which use a lot of transistors.</a:t>
            </a:r>
          </a:p>
          <a:p>
            <a:pPr algn="just">
              <a:lnSpc>
                <a:spcPct val="120000"/>
              </a:lnSpc>
            </a:pPr>
            <a:r>
              <a:rPr lang="en-US" sz="2200" dirty="0"/>
              <a:t>GPUs, avoid these expensive latencies by focusing on continuous computation. When a thread running on a GPU needs to access data from memory, it might encounter a delay while waiting for that data to be fetched. Instead of stalling the entire GPU while waiting, the GPU can quickly "switch out" that thread and "switch in" another thread that is ready to continue computing, effectively keeping the processing pipeline full and efficient.</a:t>
            </a:r>
            <a:endParaRPr lang="en-IN" sz="2200" dirty="0"/>
          </a:p>
        </p:txBody>
      </p:sp>
    </p:spTree>
    <p:extLst>
      <p:ext uri="{BB962C8B-B14F-4D97-AF65-F5344CB8AC3E}">
        <p14:creationId xmlns:p14="http://schemas.microsoft.com/office/powerpoint/2010/main" val="30236188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b="1" dirty="0"/>
              <a:t>Synchronization and Transparent Scalability</a:t>
            </a:r>
            <a:endParaRPr lang="en-IN" b="1"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1" y="1150709"/>
            <a:ext cx="12707710" cy="5184775"/>
          </a:xfrm>
        </p:spPr>
        <p:txBody>
          <a:bodyPr>
            <a:noAutofit/>
          </a:bodyPr>
          <a:lstStyle/>
          <a:p>
            <a:pPr algn="just">
              <a:lnSpc>
                <a:spcPct val="110000"/>
              </a:lnSpc>
            </a:pPr>
            <a:r>
              <a:rPr lang="en-US" sz="2400" dirty="0"/>
              <a:t>One needs to make sure that all threads involved in the barrier synchronization have access to the necessary resources to eventually arrive at the barrier.</a:t>
            </a:r>
          </a:p>
          <a:p>
            <a:pPr algn="just">
              <a:lnSpc>
                <a:spcPct val="110000"/>
              </a:lnSpc>
            </a:pPr>
            <a:r>
              <a:rPr lang="en-US" sz="2400" dirty="0"/>
              <a:t>Otherwise, a thread that never arrived at the barrier synchronization point can cause everyone else to wait forever.</a:t>
            </a:r>
          </a:p>
          <a:p>
            <a:pPr algn="just">
              <a:lnSpc>
                <a:spcPct val="110000"/>
              </a:lnSpc>
            </a:pPr>
            <a:r>
              <a:rPr lang="en-US" sz="2400" dirty="0"/>
              <a:t>CUDA runtime systems satisfy this constraint by assigning execution resources to all threads in a block as a unit.</a:t>
            </a:r>
          </a:p>
          <a:p>
            <a:pPr algn="just">
              <a:lnSpc>
                <a:spcPct val="110000"/>
              </a:lnSpc>
            </a:pPr>
            <a:r>
              <a:rPr lang="en-US" sz="2400" dirty="0"/>
              <a:t>A block can begin execution only when the runtime system has secured all the resources needed for all threads in the block to complete execution.</a:t>
            </a:r>
          </a:p>
          <a:p>
            <a:pPr algn="just">
              <a:lnSpc>
                <a:spcPct val="110000"/>
              </a:lnSpc>
            </a:pPr>
            <a:r>
              <a:rPr lang="en-US" sz="2400" dirty="0"/>
              <a:t>When a thread of a block is assigned to an execution resource, all other threads in the same block are also assigned to the same resource.</a:t>
            </a:r>
            <a:endParaRPr lang="en-IN" dirty="0"/>
          </a:p>
        </p:txBody>
      </p:sp>
    </p:spTree>
    <p:extLst>
      <p:ext uri="{BB962C8B-B14F-4D97-AF65-F5344CB8AC3E}">
        <p14:creationId xmlns:p14="http://schemas.microsoft.com/office/powerpoint/2010/main" val="24324559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b="1" dirty="0"/>
              <a:t>Synchronization and Transparent Scalability</a:t>
            </a:r>
            <a:endParaRPr lang="en-IN" b="1"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0" y="932992"/>
            <a:ext cx="13154025" cy="5184775"/>
          </a:xfrm>
        </p:spPr>
        <p:txBody>
          <a:bodyPr>
            <a:noAutofit/>
          </a:bodyPr>
          <a:lstStyle/>
          <a:p>
            <a:pPr algn="just">
              <a:lnSpc>
                <a:spcPct val="110000"/>
              </a:lnSpc>
            </a:pPr>
            <a:r>
              <a:rPr lang="en-US" sz="2400" dirty="0"/>
              <a:t>Threads in different blocks cannot perform barrier synchronization with each other, the CUDA runtime system can execute blocks in any order relative to each other since none of them need to wait for each other.</a:t>
            </a:r>
          </a:p>
          <a:p>
            <a:pPr algn="just">
              <a:lnSpc>
                <a:spcPct val="110000"/>
              </a:lnSpc>
            </a:pPr>
            <a:r>
              <a:rPr lang="en-US" sz="2400" dirty="0"/>
              <a:t>This flexibility enables scalable implementations.</a:t>
            </a:r>
            <a:endParaRPr lang="en-IN" dirty="0"/>
          </a:p>
        </p:txBody>
      </p:sp>
      <p:pic>
        <p:nvPicPr>
          <p:cNvPr id="5" name="Picture 4">
            <a:extLst>
              <a:ext uri="{FF2B5EF4-FFF2-40B4-BE49-F238E27FC236}">
                <a16:creationId xmlns:a16="http://schemas.microsoft.com/office/drawing/2014/main" id="{37F1D2A6-ED0F-DDC7-0DAB-C972911C715A}"/>
              </a:ext>
            </a:extLst>
          </p:cNvPr>
          <p:cNvPicPr>
            <a:picLocks noChangeAspect="1"/>
          </p:cNvPicPr>
          <p:nvPr/>
        </p:nvPicPr>
        <p:blipFill>
          <a:blip r:embed="rId3"/>
          <a:stretch>
            <a:fillRect/>
          </a:stretch>
        </p:blipFill>
        <p:spPr>
          <a:xfrm>
            <a:off x="3076835" y="2819402"/>
            <a:ext cx="7780200" cy="3831771"/>
          </a:xfrm>
          <a:prstGeom prst="rect">
            <a:avLst/>
          </a:prstGeom>
        </p:spPr>
      </p:pic>
    </p:spTree>
    <p:extLst>
      <p:ext uri="{BB962C8B-B14F-4D97-AF65-F5344CB8AC3E}">
        <p14:creationId xmlns:p14="http://schemas.microsoft.com/office/powerpoint/2010/main" val="13753143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268061" y="186192"/>
            <a:ext cx="11830050" cy="494845"/>
          </a:xfrm>
        </p:spPr>
        <p:txBody>
          <a:bodyPr>
            <a:normAutofit fontScale="90000"/>
          </a:bodyPr>
          <a:lstStyle/>
          <a:p>
            <a:r>
              <a:rPr lang="en-US" b="1" dirty="0"/>
              <a:t>Synchronization and Transparent Scalability</a:t>
            </a:r>
            <a:endParaRPr lang="en-IN" b="1"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268061" y="769702"/>
            <a:ext cx="13164910" cy="5891220"/>
          </a:xfrm>
        </p:spPr>
        <p:txBody>
          <a:bodyPr>
            <a:noAutofit/>
          </a:bodyPr>
          <a:lstStyle/>
          <a:p>
            <a:pPr algn="just">
              <a:lnSpc>
                <a:spcPct val="150000"/>
              </a:lnSpc>
            </a:pPr>
            <a:r>
              <a:rPr lang="en-US" sz="2400" dirty="0"/>
              <a:t>The ability to execute the same application code at a wide range of speeds allows the production of a wide range of implementations according to the cost, power, and performance requirements of particular market segments.</a:t>
            </a:r>
          </a:p>
          <a:p>
            <a:pPr algn="just">
              <a:lnSpc>
                <a:spcPct val="150000"/>
              </a:lnSpc>
            </a:pPr>
            <a:r>
              <a:rPr lang="en-US" sz="2400" dirty="0"/>
              <a:t>Ex: A mobile processor may execute an application slowly but at extremely low power consumption, and a desktop processor may execute the same application at a higher speed while consuming more power.</a:t>
            </a:r>
          </a:p>
          <a:p>
            <a:pPr algn="just">
              <a:lnSpc>
                <a:spcPct val="150000"/>
              </a:lnSpc>
            </a:pPr>
            <a:r>
              <a:rPr lang="en-US" sz="2400" dirty="0"/>
              <a:t>Both execute exactly the same application program with no change to the code.</a:t>
            </a:r>
          </a:p>
          <a:p>
            <a:pPr algn="just">
              <a:lnSpc>
                <a:spcPct val="150000"/>
              </a:lnSpc>
            </a:pPr>
            <a:r>
              <a:rPr lang="en-US" sz="2400" dirty="0"/>
              <a:t>The ability to execute the same application code on hardware with a different number of execution resources is referred to as </a:t>
            </a:r>
            <a:r>
              <a:rPr lang="en-US" sz="2400" b="1" dirty="0">
                <a:solidFill>
                  <a:srgbClr val="FF0000"/>
                </a:solidFill>
              </a:rPr>
              <a:t>transparent scalability </a:t>
            </a:r>
            <a:r>
              <a:rPr lang="en-US" sz="2400" dirty="0"/>
              <a:t>which reduces the burden on application developers and improves the usability of applications.</a:t>
            </a:r>
            <a:endParaRPr lang="en-IN" sz="2400" dirty="0"/>
          </a:p>
        </p:txBody>
      </p:sp>
    </p:spTree>
    <p:extLst>
      <p:ext uri="{BB962C8B-B14F-4D97-AF65-F5344CB8AC3E}">
        <p14:creationId xmlns:p14="http://schemas.microsoft.com/office/powerpoint/2010/main" val="38561775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CC5B1-D423-D4DB-194C-BAEB55AE34D5}"/>
              </a:ext>
            </a:extLst>
          </p:cNvPr>
          <p:cNvSpPr>
            <a:spLocks noGrp="1"/>
          </p:cNvSpPr>
          <p:nvPr>
            <p:ph type="title"/>
          </p:nvPr>
        </p:nvSpPr>
        <p:spPr>
          <a:xfrm>
            <a:off x="17688" y="131762"/>
            <a:ext cx="11830050" cy="494845"/>
          </a:xfrm>
        </p:spPr>
        <p:txBody>
          <a:bodyPr>
            <a:normAutofit fontScale="90000"/>
          </a:bodyPr>
          <a:lstStyle/>
          <a:p>
            <a:r>
              <a:rPr lang="en-US" b="1" dirty="0"/>
              <a:t>Assigning Resources to Blocks</a:t>
            </a:r>
            <a:endParaRPr lang="en-IN" b="1" dirty="0"/>
          </a:p>
        </p:txBody>
      </p:sp>
      <p:sp>
        <p:nvSpPr>
          <p:cNvPr id="3" name="Content Placeholder 2">
            <a:extLst>
              <a:ext uri="{FF2B5EF4-FFF2-40B4-BE49-F238E27FC236}">
                <a16:creationId xmlns:a16="http://schemas.microsoft.com/office/drawing/2014/main" id="{6084BFBD-74DD-DCCD-F965-965191D53A96}"/>
              </a:ext>
            </a:extLst>
          </p:cNvPr>
          <p:cNvSpPr>
            <a:spLocks noGrp="1"/>
          </p:cNvSpPr>
          <p:nvPr>
            <p:ph idx="1"/>
          </p:nvPr>
        </p:nvSpPr>
        <p:spPr>
          <a:xfrm>
            <a:off x="-4082" y="693500"/>
            <a:ext cx="7750787" cy="5891220"/>
          </a:xfrm>
        </p:spPr>
        <p:txBody>
          <a:bodyPr>
            <a:noAutofit/>
          </a:bodyPr>
          <a:lstStyle/>
          <a:p>
            <a:pPr algn="just">
              <a:lnSpc>
                <a:spcPct val="100000"/>
              </a:lnSpc>
              <a:spcBef>
                <a:spcPts val="1200"/>
              </a:spcBef>
            </a:pPr>
            <a:r>
              <a:rPr lang="en-US" sz="2000" dirty="0"/>
              <a:t>Once a kernel is launched, the CUDA runtime system generates the corresponding grid of threads</a:t>
            </a:r>
          </a:p>
          <a:p>
            <a:pPr algn="just">
              <a:lnSpc>
                <a:spcPct val="100000"/>
              </a:lnSpc>
              <a:spcBef>
                <a:spcPts val="1200"/>
              </a:spcBef>
            </a:pPr>
            <a:r>
              <a:rPr lang="en-US" sz="2000" dirty="0"/>
              <a:t>Threads are assigned to execution resources on a block-by-block basis.</a:t>
            </a:r>
          </a:p>
          <a:p>
            <a:pPr algn="just">
              <a:lnSpc>
                <a:spcPct val="100000"/>
              </a:lnSpc>
              <a:spcBef>
                <a:spcPts val="1200"/>
              </a:spcBef>
            </a:pPr>
            <a:r>
              <a:rPr lang="en-US" sz="2000" dirty="0"/>
              <a:t>In the current generation of hardware, the execution resources are organized into streaming multiprocessors (SMs).</a:t>
            </a:r>
          </a:p>
          <a:p>
            <a:pPr algn="just">
              <a:lnSpc>
                <a:spcPct val="100000"/>
              </a:lnSpc>
              <a:spcBef>
                <a:spcPts val="1200"/>
              </a:spcBef>
            </a:pPr>
            <a:r>
              <a:rPr lang="en-US" sz="2000" dirty="0"/>
              <a:t>Each device has a limit on the number of blocks that can be assigned to each SM.</a:t>
            </a:r>
          </a:p>
          <a:p>
            <a:pPr algn="just">
              <a:lnSpc>
                <a:spcPct val="100000"/>
              </a:lnSpc>
              <a:spcBef>
                <a:spcPts val="1200"/>
              </a:spcBef>
            </a:pPr>
            <a:r>
              <a:rPr lang="en-US" sz="2000" dirty="0"/>
              <a:t>For example, a CUDA device may allow up to eight blocks to be assigned to each SM.</a:t>
            </a:r>
          </a:p>
          <a:p>
            <a:pPr algn="just">
              <a:lnSpc>
                <a:spcPct val="100000"/>
              </a:lnSpc>
              <a:spcBef>
                <a:spcPts val="1200"/>
              </a:spcBef>
            </a:pPr>
            <a:r>
              <a:rPr lang="en-US" sz="2000" dirty="0"/>
              <a:t>In situations where there is an insufficient amount of any one or more types of resources needed for the simultaneous execution of eight blocks, the CUDA runtime automatically reduces the number of blocks assigned to each SM until their combined resource usage falls under the limit.</a:t>
            </a:r>
          </a:p>
          <a:p>
            <a:pPr algn="just">
              <a:lnSpc>
                <a:spcPct val="100000"/>
              </a:lnSpc>
              <a:spcBef>
                <a:spcPts val="1200"/>
              </a:spcBef>
            </a:pPr>
            <a:r>
              <a:rPr lang="en-US" sz="2000" dirty="0"/>
              <a:t>With a limited numbers of SMs and a limited number of blocks that can be assigned to each SM, there is a limit on the number of blocks that can be actively executing in a CUDA device.</a:t>
            </a:r>
            <a:endParaRPr lang="en-IN" sz="2000" dirty="0"/>
          </a:p>
        </p:txBody>
      </p:sp>
      <p:pic>
        <p:nvPicPr>
          <p:cNvPr id="5" name="Picture 4">
            <a:extLst>
              <a:ext uri="{FF2B5EF4-FFF2-40B4-BE49-F238E27FC236}">
                <a16:creationId xmlns:a16="http://schemas.microsoft.com/office/drawing/2014/main" id="{4C717A16-9A42-7711-E05D-7FD805CDA960}"/>
              </a:ext>
            </a:extLst>
          </p:cNvPr>
          <p:cNvPicPr>
            <a:picLocks noChangeAspect="1"/>
          </p:cNvPicPr>
          <p:nvPr/>
        </p:nvPicPr>
        <p:blipFill>
          <a:blip r:embed="rId3"/>
          <a:stretch>
            <a:fillRect/>
          </a:stretch>
        </p:blipFill>
        <p:spPr>
          <a:xfrm>
            <a:off x="7746705" y="2427514"/>
            <a:ext cx="5498947" cy="3043492"/>
          </a:xfrm>
          <a:prstGeom prst="rect">
            <a:avLst/>
          </a:prstGeom>
        </p:spPr>
      </p:pic>
    </p:spTree>
    <p:extLst>
      <p:ext uri="{BB962C8B-B14F-4D97-AF65-F5344CB8AC3E}">
        <p14:creationId xmlns:p14="http://schemas.microsoft.com/office/powerpoint/2010/main" val="25134924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0C93D-EAFB-0E38-923C-2F9D5240C867}"/>
              </a:ext>
            </a:extLst>
          </p:cNvPr>
          <p:cNvSpPr>
            <a:spLocks noGrp="1"/>
          </p:cNvSpPr>
          <p:nvPr>
            <p:ph type="title"/>
          </p:nvPr>
        </p:nvSpPr>
        <p:spPr/>
        <p:txBody>
          <a:bodyPr/>
          <a:lstStyle/>
          <a:p>
            <a:r>
              <a:rPr lang="en-IN" dirty="0"/>
              <a:t>Passing Parameter</a:t>
            </a:r>
          </a:p>
        </p:txBody>
      </p:sp>
      <p:sp>
        <p:nvSpPr>
          <p:cNvPr id="3" name="Content Placeholder 2">
            <a:extLst>
              <a:ext uri="{FF2B5EF4-FFF2-40B4-BE49-F238E27FC236}">
                <a16:creationId xmlns:a16="http://schemas.microsoft.com/office/drawing/2014/main" id="{00B0A1B0-1B33-3D59-F2FC-8F35471C5230}"/>
              </a:ext>
            </a:extLst>
          </p:cNvPr>
          <p:cNvSpPr>
            <a:spLocks noGrp="1"/>
          </p:cNvSpPr>
          <p:nvPr>
            <p:ph idx="1"/>
          </p:nvPr>
        </p:nvSpPr>
        <p:spPr>
          <a:xfrm>
            <a:off x="1600200" y="1825625"/>
            <a:ext cx="5405284" cy="4351338"/>
          </a:xfrm>
        </p:spPr>
        <p:txBody>
          <a:bodyPr>
            <a:normAutofit fontScale="92500" lnSpcReduction="10000"/>
          </a:bodyPr>
          <a:lstStyle/>
          <a:p>
            <a:r>
              <a:rPr lang="en-US" dirty="0"/>
              <a:t>We can pass parameters to a kernel as we would with any C function</a:t>
            </a:r>
          </a:p>
          <a:p>
            <a:r>
              <a:rPr lang="en-US" dirty="0"/>
              <a:t>We need to allocate memory to do anything useful on a device, such as return values to the host</a:t>
            </a:r>
          </a:p>
          <a:p>
            <a:r>
              <a:rPr lang="en-US" dirty="0"/>
              <a:t>A kernel call looks and acts exactly like any function call in standard C</a:t>
            </a:r>
          </a:p>
          <a:p>
            <a:r>
              <a:rPr lang="en-US" dirty="0"/>
              <a:t>The runtime system takes care of any complexity introduced by the fact that these parameters need to get from the host to the device</a:t>
            </a:r>
            <a:endParaRPr lang="en-IN" dirty="0"/>
          </a:p>
        </p:txBody>
      </p:sp>
      <p:pic>
        <p:nvPicPr>
          <p:cNvPr id="5" name="Picture 4">
            <a:extLst>
              <a:ext uri="{FF2B5EF4-FFF2-40B4-BE49-F238E27FC236}">
                <a16:creationId xmlns:a16="http://schemas.microsoft.com/office/drawing/2014/main" id="{BDAC136C-9507-17BC-A755-818E30A0CCDB}"/>
              </a:ext>
            </a:extLst>
          </p:cNvPr>
          <p:cNvPicPr>
            <a:picLocks noChangeAspect="1"/>
          </p:cNvPicPr>
          <p:nvPr/>
        </p:nvPicPr>
        <p:blipFill>
          <a:blip r:embed="rId2"/>
          <a:stretch>
            <a:fillRect/>
          </a:stretch>
        </p:blipFill>
        <p:spPr>
          <a:xfrm>
            <a:off x="7247907" y="1161474"/>
            <a:ext cx="5017835" cy="5249158"/>
          </a:xfrm>
          <a:prstGeom prst="rect">
            <a:avLst/>
          </a:prstGeom>
        </p:spPr>
      </p:pic>
    </p:spTree>
    <p:extLst>
      <p:ext uri="{BB962C8B-B14F-4D97-AF65-F5344CB8AC3E}">
        <p14:creationId xmlns:p14="http://schemas.microsoft.com/office/powerpoint/2010/main" val="2271285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D57E8-75BC-84C6-E50E-4D9FA5F99ADC}"/>
              </a:ext>
            </a:extLst>
          </p:cNvPr>
          <p:cNvSpPr>
            <a:spLocks noGrp="1"/>
          </p:cNvSpPr>
          <p:nvPr>
            <p:ph type="title"/>
          </p:nvPr>
        </p:nvSpPr>
        <p:spPr/>
        <p:txBody>
          <a:bodyPr/>
          <a:lstStyle/>
          <a:p>
            <a:r>
              <a:rPr lang="en-IN" dirty="0"/>
              <a:t>Passing Parameter</a:t>
            </a:r>
          </a:p>
        </p:txBody>
      </p:sp>
      <p:sp>
        <p:nvSpPr>
          <p:cNvPr id="3" name="Content Placeholder 2">
            <a:extLst>
              <a:ext uri="{FF2B5EF4-FFF2-40B4-BE49-F238E27FC236}">
                <a16:creationId xmlns:a16="http://schemas.microsoft.com/office/drawing/2014/main" id="{559561D4-3DA1-0A76-A868-9982EFE333EE}"/>
              </a:ext>
            </a:extLst>
          </p:cNvPr>
          <p:cNvSpPr>
            <a:spLocks noGrp="1"/>
          </p:cNvSpPr>
          <p:nvPr>
            <p:ph idx="1"/>
          </p:nvPr>
        </p:nvSpPr>
        <p:spPr/>
        <p:txBody>
          <a:bodyPr>
            <a:normAutofit/>
          </a:bodyPr>
          <a:lstStyle/>
          <a:p>
            <a:r>
              <a:rPr lang="en-US" dirty="0"/>
              <a:t>The allocation of memory using </a:t>
            </a:r>
            <a:r>
              <a:rPr lang="en-US" b="1" dirty="0" err="1"/>
              <a:t>cudaMalloc</a:t>
            </a:r>
            <a:r>
              <a:rPr lang="en-US" b="1" dirty="0"/>
              <a:t>()</a:t>
            </a:r>
          </a:p>
          <a:p>
            <a:r>
              <a:rPr lang="en-US" dirty="0"/>
              <a:t>This call behaves very similarly to the standard C call </a:t>
            </a:r>
            <a:r>
              <a:rPr lang="en-US" b="1" dirty="0"/>
              <a:t>malloc(), </a:t>
            </a:r>
            <a:r>
              <a:rPr lang="en-US" dirty="0"/>
              <a:t>but it tells the CUDA runtime to allocate the memory on the device</a:t>
            </a:r>
          </a:p>
          <a:p>
            <a:r>
              <a:rPr lang="en-US" dirty="0"/>
              <a:t>The first argument is a pointer to the pointer you want to hold the address of the newly allocated memory</a:t>
            </a:r>
          </a:p>
          <a:p>
            <a:r>
              <a:rPr lang="en-US" dirty="0"/>
              <a:t>The second parameter is the size of the allocation you want to make</a:t>
            </a:r>
          </a:p>
          <a:p>
            <a:r>
              <a:rPr lang="en-US" dirty="0"/>
              <a:t>The HANDLE_ERROR() that surrounds these calls is a utility macro</a:t>
            </a:r>
          </a:p>
          <a:p>
            <a:pPr lvl="1"/>
            <a:r>
              <a:rPr lang="en-US" dirty="0"/>
              <a:t>It simply detects that the call has returned an error, prints the associated error message, and exits the application with an EXIT_FAILURE code</a:t>
            </a:r>
          </a:p>
          <a:p>
            <a:endParaRPr lang="en-IN" dirty="0"/>
          </a:p>
        </p:txBody>
      </p:sp>
    </p:spTree>
    <p:extLst>
      <p:ext uri="{BB962C8B-B14F-4D97-AF65-F5344CB8AC3E}">
        <p14:creationId xmlns:p14="http://schemas.microsoft.com/office/powerpoint/2010/main" val="12033155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A13D-343A-4C62-899C-CD902FBAB1E1}"/>
              </a:ext>
            </a:extLst>
          </p:cNvPr>
          <p:cNvSpPr>
            <a:spLocks noGrp="1"/>
          </p:cNvSpPr>
          <p:nvPr>
            <p:ph type="title"/>
          </p:nvPr>
        </p:nvSpPr>
        <p:spPr/>
        <p:txBody>
          <a:bodyPr/>
          <a:lstStyle/>
          <a:p>
            <a:r>
              <a:rPr lang="en-IN" dirty="0"/>
              <a:t>Passing Parameter</a:t>
            </a:r>
          </a:p>
        </p:txBody>
      </p:sp>
      <p:sp>
        <p:nvSpPr>
          <p:cNvPr id="3" name="Content Placeholder 2">
            <a:extLst>
              <a:ext uri="{FF2B5EF4-FFF2-40B4-BE49-F238E27FC236}">
                <a16:creationId xmlns:a16="http://schemas.microsoft.com/office/drawing/2014/main" id="{5FDEA1CA-3864-7D65-2A7A-9D57321C11A0}"/>
              </a:ext>
            </a:extLst>
          </p:cNvPr>
          <p:cNvSpPr>
            <a:spLocks noGrp="1"/>
          </p:cNvSpPr>
          <p:nvPr>
            <p:ph idx="1"/>
          </p:nvPr>
        </p:nvSpPr>
        <p:spPr/>
        <p:txBody>
          <a:bodyPr/>
          <a:lstStyle/>
          <a:p>
            <a:r>
              <a:rPr lang="en-US" dirty="0"/>
              <a:t>it is the responsibility of the programmer not to dereference the pointer returned by </a:t>
            </a:r>
            <a:r>
              <a:rPr lang="en-US" b="1" dirty="0" err="1"/>
              <a:t>cudaMalloc</a:t>
            </a:r>
            <a:r>
              <a:rPr lang="en-US" b="1" dirty="0"/>
              <a:t>() </a:t>
            </a:r>
            <a:r>
              <a:rPr lang="en-US" dirty="0"/>
              <a:t>from code that executes on the host</a:t>
            </a:r>
          </a:p>
          <a:p>
            <a:r>
              <a:rPr lang="en-US" dirty="0"/>
              <a:t>Host code may pass this pointer around, perform arithmetic on it, or even cast it to a different type. But you cannot use it to read or write from memory</a:t>
            </a:r>
          </a:p>
          <a:p>
            <a:endParaRPr lang="en-IN" dirty="0"/>
          </a:p>
          <a:p>
            <a:endParaRPr lang="en-IN" dirty="0"/>
          </a:p>
        </p:txBody>
      </p:sp>
    </p:spTree>
    <p:extLst>
      <p:ext uri="{BB962C8B-B14F-4D97-AF65-F5344CB8AC3E}">
        <p14:creationId xmlns:p14="http://schemas.microsoft.com/office/powerpoint/2010/main" val="2176472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FEC0-6E10-CCDD-B6F2-10B16D1898D2}"/>
              </a:ext>
            </a:extLst>
          </p:cNvPr>
          <p:cNvSpPr>
            <a:spLocks noGrp="1"/>
          </p:cNvSpPr>
          <p:nvPr>
            <p:ph type="title"/>
          </p:nvPr>
        </p:nvSpPr>
        <p:spPr/>
        <p:txBody>
          <a:bodyPr/>
          <a:lstStyle/>
          <a:p>
            <a:r>
              <a:rPr lang="en-IN" dirty="0"/>
              <a:t>Passing Parameter</a:t>
            </a:r>
          </a:p>
        </p:txBody>
      </p:sp>
      <p:sp>
        <p:nvSpPr>
          <p:cNvPr id="3" name="Content Placeholder 2">
            <a:extLst>
              <a:ext uri="{FF2B5EF4-FFF2-40B4-BE49-F238E27FC236}">
                <a16:creationId xmlns:a16="http://schemas.microsoft.com/office/drawing/2014/main" id="{36EE4C46-3BC4-8355-D3ED-D930D1C96A3E}"/>
              </a:ext>
            </a:extLst>
          </p:cNvPr>
          <p:cNvSpPr>
            <a:spLocks noGrp="1"/>
          </p:cNvSpPr>
          <p:nvPr>
            <p:ph idx="1"/>
          </p:nvPr>
        </p:nvSpPr>
        <p:spPr/>
        <p:txBody>
          <a:bodyPr/>
          <a:lstStyle/>
          <a:p>
            <a:r>
              <a:rPr lang="en-US" dirty="0"/>
              <a:t>Restrictions on the usage of device pointer as follows:</a:t>
            </a:r>
          </a:p>
          <a:p>
            <a:pPr lvl="1"/>
            <a:r>
              <a:rPr lang="en-US" dirty="0"/>
              <a:t>You can pass pointers allocated with </a:t>
            </a:r>
            <a:r>
              <a:rPr lang="en-US" dirty="0" err="1"/>
              <a:t>cudaMalloc</a:t>
            </a:r>
            <a:r>
              <a:rPr lang="en-US" dirty="0"/>
              <a:t>() to functions that execute on the device</a:t>
            </a:r>
          </a:p>
          <a:p>
            <a:pPr lvl="1"/>
            <a:r>
              <a:rPr lang="en-US" dirty="0"/>
              <a:t>You can use pointers allocated with </a:t>
            </a:r>
            <a:r>
              <a:rPr lang="en-US" dirty="0" err="1"/>
              <a:t>cudaMalloc</a:t>
            </a:r>
            <a:r>
              <a:rPr lang="en-US" dirty="0"/>
              <a:t>()to read or write memory from code that executes on the device</a:t>
            </a:r>
          </a:p>
          <a:p>
            <a:pPr lvl="1"/>
            <a:r>
              <a:rPr lang="en-US" dirty="0"/>
              <a:t>You can pass pointers allocated with </a:t>
            </a:r>
            <a:r>
              <a:rPr lang="en-US" dirty="0" err="1"/>
              <a:t>cudaMalloc</a:t>
            </a:r>
            <a:r>
              <a:rPr lang="en-US" dirty="0"/>
              <a:t>()to functions that execute on the host</a:t>
            </a:r>
          </a:p>
          <a:p>
            <a:pPr lvl="1"/>
            <a:r>
              <a:rPr lang="en-US" dirty="0"/>
              <a:t>You cannot use pointers allocated with </a:t>
            </a:r>
            <a:r>
              <a:rPr lang="en-US" dirty="0" err="1"/>
              <a:t>cudaMalloc</a:t>
            </a:r>
            <a:r>
              <a:rPr lang="en-US" dirty="0"/>
              <a:t>()to read or write memory from code that executes on the host.</a:t>
            </a:r>
            <a:endParaRPr lang="en-IN" dirty="0"/>
          </a:p>
        </p:txBody>
      </p:sp>
    </p:spTree>
    <p:extLst>
      <p:ext uri="{BB962C8B-B14F-4D97-AF65-F5344CB8AC3E}">
        <p14:creationId xmlns:p14="http://schemas.microsoft.com/office/powerpoint/2010/main" val="10488361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3C7B8-D0D9-EAF0-30C6-DAAC84004515}"/>
              </a:ext>
            </a:extLst>
          </p:cNvPr>
          <p:cNvSpPr>
            <a:spLocks noGrp="1"/>
          </p:cNvSpPr>
          <p:nvPr>
            <p:ph type="title"/>
          </p:nvPr>
        </p:nvSpPr>
        <p:spPr/>
        <p:txBody>
          <a:bodyPr/>
          <a:lstStyle/>
          <a:p>
            <a:r>
              <a:rPr lang="en-IN" dirty="0"/>
              <a:t>Passing Parameter</a:t>
            </a:r>
          </a:p>
        </p:txBody>
      </p:sp>
      <p:sp>
        <p:nvSpPr>
          <p:cNvPr id="3" name="Content Placeholder 2">
            <a:extLst>
              <a:ext uri="{FF2B5EF4-FFF2-40B4-BE49-F238E27FC236}">
                <a16:creationId xmlns:a16="http://schemas.microsoft.com/office/drawing/2014/main" id="{14A1AC87-087B-3992-AA8F-BAE712D0CE91}"/>
              </a:ext>
            </a:extLst>
          </p:cNvPr>
          <p:cNvSpPr>
            <a:spLocks noGrp="1"/>
          </p:cNvSpPr>
          <p:nvPr>
            <p:ph idx="1"/>
          </p:nvPr>
        </p:nvSpPr>
        <p:spPr/>
        <p:txBody>
          <a:bodyPr/>
          <a:lstStyle/>
          <a:p>
            <a:r>
              <a:rPr lang="en-US" dirty="0"/>
              <a:t>We can’t use standard C’s free() function to release memory we’ve allocated with </a:t>
            </a:r>
            <a:r>
              <a:rPr lang="en-US" b="1" dirty="0" err="1"/>
              <a:t>cudaMalloc</a:t>
            </a:r>
            <a:r>
              <a:rPr lang="en-US" b="1" dirty="0"/>
              <a:t>()</a:t>
            </a:r>
          </a:p>
          <a:p>
            <a:r>
              <a:rPr lang="en-US" dirty="0"/>
              <a:t>To free memory we’ve allocated with </a:t>
            </a:r>
            <a:r>
              <a:rPr lang="en-US" b="1" dirty="0" err="1"/>
              <a:t>cudaMalloc</a:t>
            </a:r>
            <a:r>
              <a:rPr lang="en-US" b="1" dirty="0"/>
              <a:t>()</a:t>
            </a:r>
            <a:r>
              <a:rPr lang="en-US" dirty="0"/>
              <a:t>, we need to use a call to </a:t>
            </a:r>
            <a:r>
              <a:rPr lang="en-US" b="1" dirty="0" err="1"/>
              <a:t>cudaFree</a:t>
            </a:r>
            <a:r>
              <a:rPr lang="en-US" b="1" dirty="0"/>
              <a:t>()</a:t>
            </a:r>
          </a:p>
          <a:p>
            <a:r>
              <a:rPr lang="en-US" dirty="0"/>
              <a:t>Two of the most common methods for accessing device memory</a:t>
            </a:r>
          </a:p>
          <a:p>
            <a:pPr lvl="1"/>
            <a:r>
              <a:rPr lang="en-US" dirty="0"/>
              <a:t>by using device pointers from within device code </a:t>
            </a:r>
          </a:p>
          <a:p>
            <a:pPr lvl="1"/>
            <a:r>
              <a:rPr lang="en-US" dirty="0"/>
              <a:t>By using calls to </a:t>
            </a:r>
            <a:r>
              <a:rPr lang="en-US" b="1" dirty="0" err="1"/>
              <a:t>cudaMemcpy</a:t>
            </a:r>
            <a:r>
              <a:rPr lang="en-US" b="1" dirty="0"/>
              <a:t>()</a:t>
            </a:r>
          </a:p>
          <a:p>
            <a:r>
              <a:rPr lang="en-US" dirty="0"/>
              <a:t>Host pointers can access memory from host code, and device pointers can access memory from device code</a:t>
            </a:r>
            <a:endParaRPr lang="en-IN" dirty="0"/>
          </a:p>
        </p:txBody>
      </p:sp>
    </p:spTree>
    <p:extLst>
      <p:ext uri="{BB962C8B-B14F-4D97-AF65-F5344CB8AC3E}">
        <p14:creationId xmlns:p14="http://schemas.microsoft.com/office/powerpoint/2010/main" val="13994884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67F9-CF37-0929-29B9-B69E272327AD}"/>
              </a:ext>
            </a:extLst>
          </p:cNvPr>
          <p:cNvSpPr>
            <a:spLocks noGrp="1"/>
          </p:cNvSpPr>
          <p:nvPr>
            <p:ph type="title"/>
          </p:nvPr>
        </p:nvSpPr>
        <p:spPr/>
        <p:txBody>
          <a:bodyPr/>
          <a:lstStyle/>
          <a:p>
            <a:r>
              <a:rPr lang="en-IN" dirty="0"/>
              <a:t>Passing Parameter</a:t>
            </a:r>
          </a:p>
        </p:txBody>
      </p:sp>
      <p:sp>
        <p:nvSpPr>
          <p:cNvPr id="3" name="Content Placeholder 2">
            <a:extLst>
              <a:ext uri="{FF2B5EF4-FFF2-40B4-BE49-F238E27FC236}">
                <a16:creationId xmlns:a16="http://schemas.microsoft.com/office/drawing/2014/main" id="{61AF86FE-9CA9-62DF-1680-399DAD8B2BAB}"/>
              </a:ext>
            </a:extLst>
          </p:cNvPr>
          <p:cNvSpPr>
            <a:spLocks noGrp="1"/>
          </p:cNvSpPr>
          <p:nvPr>
            <p:ph idx="1"/>
          </p:nvPr>
        </p:nvSpPr>
        <p:spPr/>
        <p:txBody>
          <a:bodyPr>
            <a:normAutofit fontScale="92500" lnSpcReduction="10000"/>
          </a:bodyPr>
          <a:lstStyle/>
          <a:p>
            <a:pPr algn="just"/>
            <a:r>
              <a:rPr lang="en-US" dirty="0"/>
              <a:t>we can also access memory on a device through calls to </a:t>
            </a:r>
            <a:r>
              <a:rPr lang="en-US" b="1" dirty="0" err="1"/>
              <a:t>cudaMemcpy</a:t>
            </a:r>
            <a:r>
              <a:rPr lang="en-US" b="1" dirty="0"/>
              <a:t>() </a:t>
            </a:r>
            <a:r>
              <a:rPr lang="en-US" dirty="0"/>
              <a:t>from host code</a:t>
            </a:r>
          </a:p>
          <a:p>
            <a:pPr algn="just"/>
            <a:r>
              <a:rPr lang="en-US" dirty="0"/>
              <a:t>These calls behave exactly like standard C </a:t>
            </a:r>
            <a:r>
              <a:rPr lang="en-US" b="1" dirty="0" err="1"/>
              <a:t>memcpy</a:t>
            </a:r>
            <a:r>
              <a:rPr lang="en-US" b="1" dirty="0"/>
              <a:t>()</a:t>
            </a:r>
            <a:r>
              <a:rPr lang="en-US" dirty="0"/>
              <a:t> with an additional parameter to specify which of the source and destination pointers point to device memory. </a:t>
            </a:r>
          </a:p>
          <a:p>
            <a:pPr algn="just"/>
            <a:r>
              <a:rPr lang="en-US" dirty="0"/>
              <a:t>The last parameter to </a:t>
            </a:r>
            <a:r>
              <a:rPr lang="en-US" b="1" dirty="0" err="1"/>
              <a:t>cudaMemcpy</a:t>
            </a:r>
            <a:r>
              <a:rPr lang="en-US" b="1" dirty="0"/>
              <a:t>()</a:t>
            </a:r>
            <a:r>
              <a:rPr lang="en-US" dirty="0"/>
              <a:t> is </a:t>
            </a:r>
            <a:r>
              <a:rPr lang="en-US" b="1" dirty="0" err="1"/>
              <a:t>cudaMemcpyDeviceToHost</a:t>
            </a:r>
            <a:r>
              <a:rPr lang="en-US" dirty="0"/>
              <a:t>, instructing the runtime that the source pointer is a device pointer and the destination pointer is a host pointer</a:t>
            </a:r>
          </a:p>
          <a:p>
            <a:pPr algn="just"/>
            <a:r>
              <a:rPr lang="en-US" b="1" dirty="0" err="1"/>
              <a:t>cudaMemcpyHostToDevice</a:t>
            </a:r>
            <a:r>
              <a:rPr lang="en-US" dirty="0"/>
              <a:t> would indicate the opposite situation, where the source data is on the host and the destination is an address on the device </a:t>
            </a:r>
          </a:p>
          <a:p>
            <a:pPr algn="just"/>
            <a:r>
              <a:rPr lang="en-US" dirty="0"/>
              <a:t>Finally, we can even specify that both pointers are on the device by passing </a:t>
            </a:r>
            <a:r>
              <a:rPr lang="en-US" b="1" dirty="0" err="1"/>
              <a:t>cudaMemcpyDeviceToDevice</a:t>
            </a:r>
            <a:endParaRPr lang="en-IN" b="1" dirty="0"/>
          </a:p>
        </p:txBody>
      </p:sp>
    </p:spTree>
    <p:extLst>
      <p:ext uri="{BB962C8B-B14F-4D97-AF65-F5344CB8AC3E}">
        <p14:creationId xmlns:p14="http://schemas.microsoft.com/office/powerpoint/2010/main" val="1658730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D68C-455D-F99F-DAEC-89FE0179D6F5}"/>
              </a:ext>
            </a:extLst>
          </p:cNvPr>
          <p:cNvSpPr>
            <a:spLocks noGrp="1"/>
          </p:cNvSpPr>
          <p:nvPr>
            <p:ph type="title"/>
          </p:nvPr>
        </p:nvSpPr>
        <p:spPr>
          <a:xfrm>
            <a:off x="768930" y="151372"/>
            <a:ext cx="10515600" cy="478023"/>
          </a:xfrm>
        </p:spPr>
        <p:txBody>
          <a:bodyPr>
            <a:normAutofit fontScale="90000"/>
          </a:bodyPr>
          <a:lstStyle/>
          <a:p>
            <a:r>
              <a:rPr lang="en-IN" dirty="0"/>
              <a:t>Introduction: CPU vs GPU</a:t>
            </a:r>
          </a:p>
        </p:txBody>
      </p:sp>
      <p:pic>
        <p:nvPicPr>
          <p:cNvPr id="7" name="Picture 6">
            <a:extLst>
              <a:ext uri="{FF2B5EF4-FFF2-40B4-BE49-F238E27FC236}">
                <a16:creationId xmlns:a16="http://schemas.microsoft.com/office/drawing/2014/main" id="{46690D98-1C65-E1F0-6C9E-9DE314F142E6}"/>
              </a:ext>
            </a:extLst>
          </p:cNvPr>
          <p:cNvPicPr>
            <a:picLocks noChangeAspect="1"/>
          </p:cNvPicPr>
          <p:nvPr/>
        </p:nvPicPr>
        <p:blipFill>
          <a:blip r:embed="rId3"/>
          <a:stretch>
            <a:fillRect/>
          </a:stretch>
        </p:blipFill>
        <p:spPr>
          <a:xfrm>
            <a:off x="4563291" y="688989"/>
            <a:ext cx="4924959" cy="2491815"/>
          </a:xfrm>
          <a:prstGeom prst="rect">
            <a:avLst/>
          </a:prstGeom>
        </p:spPr>
      </p:pic>
      <p:sp>
        <p:nvSpPr>
          <p:cNvPr id="5" name="Rectangle 4"/>
          <p:cNvSpPr/>
          <p:nvPr/>
        </p:nvSpPr>
        <p:spPr>
          <a:xfrm>
            <a:off x="4350194" y="3243035"/>
            <a:ext cx="5138056" cy="646331"/>
          </a:xfrm>
          <a:prstGeom prst="rect">
            <a:avLst/>
          </a:prstGeom>
        </p:spPr>
        <p:txBody>
          <a:bodyPr wrap="square">
            <a:spAutoFit/>
          </a:bodyPr>
          <a:lstStyle/>
          <a:p>
            <a:pPr algn="ctr"/>
            <a:r>
              <a:rPr lang="en-US" dirty="0">
                <a:latin typeface="DINPro-Regular"/>
              </a:rPr>
              <a:t>Figure 1. </a:t>
            </a:r>
            <a:r>
              <a:rPr lang="en-US" dirty="0"/>
              <a:t>shows an example distribution of chip resources for a CPU versus a </a:t>
            </a:r>
            <a:r>
              <a:rPr lang="en-IN" dirty="0"/>
              <a:t>GPU</a:t>
            </a:r>
          </a:p>
        </p:txBody>
      </p:sp>
      <p:sp>
        <p:nvSpPr>
          <p:cNvPr id="6" name="TextBox 5">
            <a:extLst>
              <a:ext uri="{FF2B5EF4-FFF2-40B4-BE49-F238E27FC236}">
                <a16:creationId xmlns:a16="http://schemas.microsoft.com/office/drawing/2014/main" id="{75484CCD-254D-5C3A-0272-B3B46FB1909A}"/>
              </a:ext>
            </a:extLst>
          </p:cNvPr>
          <p:cNvSpPr txBox="1"/>
          <p:nvPr/>
        </p:nvSpPr>
        <p:spPr>
          <a:xfrm>
            <a:off x="905692" y="4030200"/>
            <a:ext cx="11895647" cy="2585323"/>
          </a:xfrm>
          <a:prstGeom prst="rect">
            <a:avLst/>
          </a:prstGeom>
          <a:noFill/>
        </p:spPr>
        <p:txBody>
          <a:bodyPr wrap="square">
            <a:spAutoFit/>
          </a:bodyPr>
          <a:lstStyle/>
          <a:p>
            <a:pPr marL="285750" indent="-285750" algn="just">
              <a:buFont typeface="Arial" panose="020B0604020202020204" pitchFamily="34" charset="0"/>
              <a:buChar char="•"/>
            </a:pPr>
            <a:r>
              <a:rPr lang="en-US" dirty="0"/>
              <a:t>The CPU has a few large, powerful cores. Each core has its own control unit. These cores are designed to handle a wide range of tasks quickly and efficiently, making CPUs good at general-purpose computing. CPUs have multiple levels of cache (L1, L2, and sometimes L3) that are close to the cores. Below the caches is the DRAM (main memory), which is used to store data and instructions that are not immediately needed but can be fetched into the cache as required.</a:t>
            </a:r>
          </a:p>
          <a:p>
            <a:pPr marL="285750" indent="-285750" algn="just">
              <a:buFont typeface="Arial" panose="020B0604020202020204" pitchFamily="34" charset="0"/>
              <a:buChar char="•"/>
            </a:pPr>
            <a:r>
              <a:rPr lang="en-US" dirty="0"/>
              <a:t>The GPU has a large number of smaller, simpler cores arranged in a highly parallel fashion. Each green square in the diagram represents a core. These cores are designed to perform the same operation on multiple pieces of data simultaneously.</a:t>
            </a:r>
          </a:p>
          <a:p>
            <a:pPr marL="285750" indent="-285750" algn="just">
              <a:buFont typeface="Arial" panose="020B0604020202020204" pitchFamily="34" charset="0"/>
              <a:buChar char="•"/>
            </a:pPr>
            <a:r>
              <a:rPr lang="en-US" dirty="0"/>
              <a:t>Like the CPU, the GPU also has DRAM for storing data and instructions. However, because the GPU's strength is in handling large amounts of data at once, it often accesses memory in large blocks, which is different from the CPU's approach.</a:t>
            </a:r>
          </a:p>
        </p:txBody>
      </p:sp>
    </p:spTree>
    <p:extLst>
      <p:ext uri="{BB962C8B-B14F-4D97-AF65-F5344CB8AC3E}">
        <p14:creationId xmlns:p14="http://schemas.microsoft.com/office/powerpoint/2010/main" val="17132741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00CF4-2A65-6CDC-3612-A62F730B27CD}"/>
              </a:ext>
            </a:extLst>
          </p:cNvPr>
          <p:cNvSpPr>
            <a:spLocks noGrp="1"/>
          </p:cNvSpPr>
          <p:nvPr>
            <p:ph type="title"/>
          </p:nvPr>
        </p:nvSpPr>
        <p:spPr/>
        <p:txBody>
          <a:bodyPr/>
          <a:lstStyle/>
          <a:p>
            <a:r>
              <a:rPr lang="en-IN" dirty="0"/>
              <a:t>Querying Devices</a:t>
            </a:r>
          </a:p>
        </p:txBody>
      </p:sp>
      <p:sp>
        <p:nvSpPr>
          <p:cNvPr id="3" name="Content Placeholder 2">
            <a:extLst>
              <a:ext uri="{FF2B5EF4-FFF2-40B4-BE49-F238E27FC236}">
                <a16:creationId xmlns:a16="http://schemas.microsoft.com/office/drawing/2014/main" id="{18450B11-95EF-31B4-20DF-3887926F5B5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203390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286D-0817-2DDB-9525-F0B907CCE3F9}"/>
              </a:ext>
            </a:extLst>
          </p:cNvPr>
          <p:cNvSpPr>
            <a:spLocks noGrp="1"/>
          </p:cNvSpPr>
          <p:nvPr>
            <p:ph type="title"/>
          </p:nvPr>
        </p:nvSpPr>
        <p:spPr>
          <a:xfrm>
            <a:off x="1600200" y="365126"/>
            <a:ext cx="10515600" cy="501774"/>
          </a:xfrm>
        </p:spPr>
        <p:txBody>
          <a:bodyPr>
            <a:normAutofit fontScale="90000"/>
          </a:bodyPr>
          <a:lstStyle/>
          <a:p>
            <a:r>
              <a:rPr lang="en-IN" dirty="0"/>
              <a:t>A Scalable Programming Model</a:t>
            </a:r>
          </a:p>
        </p:txBody>
      </p:sp>
      <p:sp>
        <p:nvSpPr>
          <p:cNvPr id="3" name="Content Placeholder 2">
            <a:extLst>
              <a:ext uri="{FF2B5EF4-FFF2-40B4-BE49-F238E27FC236}">
                <a16:creationId xmlns:a16="http://schemas.microsoft.com/office/drawing/2014/main" id="{FB6ACCAD-BEB3-6653-DF2D-55F2939C4787}"/>
              </a:ext>
            </a:extLst>
          </p:cNvPr>
          <p:cNvSpPr>
            <a:spLocks noGrp="1"/>
          </p:cNvSpPr>
          <p:nvPr>
            <p:ph idx="1"/>
          </p:nvPr>
        </p:nvSpPr>
        <p:spPr>
          <a:xfrm>
            <a:off x="1600200" y="1270660"/>
            <a:ext cx="10918371" cy="5222214"/>
          </a:xfrm>
        </p:spPr>
        <p:txBody>
          <a:bodyPr>
            <a:normAutofit fontScale="92500" lnSpcReduction="20000"/>
          </a:bodyPr>
          <a:lstStyle/>
          <a:p>
            <a:pPr algn="just">
              <a:lnSpc>
                <a:spcPct val="110000"/>
              </a:lnSpc>
            </a:pPr>
            <a:r>
              <a:rPr lang="en-US" dirty="0"/>
              <a:t>Mainstream processor chips are now built as parallel systems.</a:t>
            </a:r>
          </a:p>
          <a:p>
            <a:pPr lvl="1" algn="just">
              <a:lnSpc>
                <a:spcPct val="110000"/>
              </a:lnSpc>
            </a:pPr>
            <a:r>
              <a:rPr lang="en-US" dirty="0"/>
              <a:t>Multicore CPUs and manycore GPUs</a:t>
            </a:r>
          </a:p>
          <a:p>
            <a:pPr lvl="1" algn="just">
              <a:lnSpc>
                <a:spcPct val="110000"/>
              </a:lnSpc>
            </a:pPr>
            <a:r>
              <a:rPr lang="en-US" b="1" dirty="0"/>
              <a:t>Multicore CPUs:</a:t>
            </a:r>
            <a:r>
              <a:rPr lang="en-US" dirty="0"/>
              <a:t> These have multiple cores (like dual-core, quad-core, octa-core) that can execute multiple threads or tasks at the same time. </a:t>
            </a:r>
            <a:r>
              <a:rPr lang="en-US" b="1" dirty="0"/>
              <a:t>Manycore GPUs:</a:t>
            </a:r>
            <a:r>
              <a:rPr lang="en-US" dirty="0"/>
              <a:t> They contain hundreds or even thousands of smaller cores optimized for simultaneous processing.</a:t>
            </a:r>
          </a:p>
          <a:p>
            <a:pPr algn="just">
              <a:lnSpc>
                <a:spcPct val="110000"/>
              </a:lnSpc>
            </a:pPr>
            <a:r>
              <a:rPr lang="en-US" dirty="0"/>
              <a:t>The challenge is to develop application software that transparently scales its parallelism to leverage the increasing number of processor cores</a:t>
            </a:r>
          </a:p>
          <a:p>
            <a:pPr algn="just">
              <a:lnSpc>
                <a:spcPct val="110000"/>
              </a:lnSpc>
            </a:pPr>
            <a:r>
              <a:rPr lang="en-US" dirty="0"/>
              <a:t>CUDA (Compute Unified Device Architecture) developed by NVIDIA, is a parallel computing platform and programming model specifically designed for GPUs.</a:t>
            </a:r>
          </a:p>
          <a:p>
            <a:pPr algn="just">
              <a:lnSpc>
                <a:spcPct val="110000"/>
              </a:lnSpc>
            </a:pPr>
            <a:r>
              <a:rPr lang="en-US" dirty="0"/>
              <a:t>It provides a framework to write programs that can run on NVIDIA GPUs. It allows developers to write code that can be executed in parallel across many GPU cores.</a:t>
            </a:r>
          </a:p>
        </p:txBody>
      </p:sp>
    </p:spTree>
    <p:extLst>
      <p:ext uri="{BB962C8B-B14F-4D97-AF65-F5344CB8AC3E}">
        <p14:creationId xmlns:p14="http://schemas.microsoft.com/office/powerpoint/2010/main" val="52283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286D-0817-2DDB-9525-F0B907CCE3F9}"/>
              </a:ext>
            </a:extLst>
          </p:cNvPr>
          <p:cNvSpPr>
            <a:spLocks noGrp="1"/>
          </p:cNvSpPr>
          <p:nvPr>
            <p:ph type="title"/>
          </p:nvPr>
        </p:nvSpPr>
        <p:spPr>
          <a:xfrm>
            <a:off x="942975" y="305120"/>
            <a:ext cx="10515600" cy="501774"/>
          </a:xfrm>
        </p:spPr>
        <p:txBody>
          <a:bodyPr>
            <a:normAutofit fontScale="90000"/>
          </a:bodyPr>
          <a:lstStyle/>
          <a:p>
            <a:r>
              <a:rPr lang="en-IN" dirty="0"/>
              <a:t>A Scalable Programming Model</a:t>
            </a:r>
          </a:p>
        </p:txBody>
      </p:sp>
      <p:sp>
        <p:nvSpPr>
          <p:cNvPr id="3" name="Content Placeholder 2">
            <a:extLst>
              <a:ext uri="{FF2B5EF4-FFF2-40B4-BE49-F238E27FC236}">
                <a16:creationId xmlns:a16="http://schemas.microsoft.com/office/drawing/2014/main" id="{FB6ACCAD-BEB3-6653-DF2D-55F2939C4787}"/>
              </a:ext>
            </a:extLst>
          </p:cNvPr>
          <p:cNvSpPr>
            <a:spLocks noGrp="1"/>
          </p:cNvSpPr>
          <p:nvPr>
            <p:ph idx="1"/>
          </p:nvPr>
        </p:nvSpPr>
        <p:spPr>
          <a:xfrm>
            <a:off x="762001" y="1111430"/>
            <a:ext cx="12191999" cy="5576756"/>
          </a:xfrm>
        </p:spPr>
        <p:txBody>
          <a:bodyPr>
            <a:noAutofit/>
          </a:bodyPr>
          <a:lstStyle/>
          <a:p>
            <a:pPr algn="just">
              <a:lnSpc>
                <a:spcPct val="100000"/>
              </a:lnSpc>
            </a:pPr>
            <a:r>
              <a:rPr lang="en-US" sz="2100" dirty="0"/>
              <a:t>To help developers achieve this scalable parallelism, CUDA introduces three main concepts:</a:t>
            </a:r>
          </a:p>
          <a:p>
            <a:pPr algn="just">
              <a:lnSpc>
                <a:spcPct val="100000"/>
              </a:lnSpc>
              <a:buFont typeface="Courier New" panose="02070309020205020404" pitchFamily="49" charset="0"/>
              <a:buChar char="o"/>
            </a:pPr>
            <a:r>
              <a:rPr lang="en-US" sz="2100" b="1" dirty="0">
                <a:solidFill>
                  <a:srgbClr val="FF0000"/>
                </a:solidFill>
              </a:rPr>
              <a:t>A hierarchy of thread groups: </a:t>
            </a:r>
            <a:r>
              <a:rPr lang="en-US" sz="2100" dirty="0"/>
              <a:t>Each thread executes a copy of the kernel function. A kernel is a function that is executed on the GPU. When you call a kernel, it runs many times simultaneously. Each of these runs is called a "thread," and all these threads work together to complete a task more quickly. CUDA organizes threads into a hierarchy, which allows for scalable parallel execution:</a:t>
            </a:r>
          </a:p>
          <a:p>
            <a:pPr lvl="1" algn="just">
              <a:lnSpc>
                <a:spcPct val="100000"/>
              </a:lnSpc>
              <a:buFont typeface="Wingdings" panose="05000000000000000000" pitchFamily="2" charset="2"/>
              <a:buChar char="Ø"/>
            </a:pPr>
            <a:r>
              <a:rPr lang="en-US" sz="2100" b="1" dirty="0"/>
              <a:t>Threads:</a:t>
            </a:r>
            <a:r>
              <a:rPr lang="en-US" sz="2100" dirty="0"/>
              <a:t> The smallest unit of execution.</a:t>
            </a:r>
          </a:p>
          <a:p>
            <a:pPr lvl="1" algn="just">
              <a:lnSpc>
                <a:spcPct val="100000"/>
              </a:lnSpc>
              <a:buFont typeface="Wingdings" panose="05000000000000000000" pitchFamily="2" charset="2"/>
              <a:buChar char="Ø"/>
            </a:pPr>
            <a:r>
              <a:rPr lang="en-US" sz="2100" b="1" dirty="0"/>
              <a:t>Thread Blocks:</a:t>
            </a:r>
            <a:r>
              <a:rPr lang="en-US" sz="2100" dirty="0"/>
              <a:t> A group of threads that can cooperate among themselves by sharing data through shared memory and can synchronize their execution to coordinate with each other.</a:t>
            </a:r>
          </a:p>
          <a:p>
            <a:pPr lvl="1" algn="just">
              <a:lnSpc>
                <a:spcPct val="100000"/>
              </a:lnSpc>
              <a:buFont typeface="Wingdings" panose="05000000000000000000" pitchFamily="2" charset="2"/>
              <a:buChar char="Ø"/>
            </a:pPr>
            <a:r>
              <a:rPr lang="en-US" sz="2100" b="1" dirty="0"/>
              <a:t>Grid of Thread Blocks:</a:t>
            </a:r>
            <a:r>
              <a:rPr lang="en-US" sz="2100" dirty="0"/>
              <a:t> Multiple thread blocks that can execute independently and in parallel across different cores of the GPU.</a:t>
            </a:r>
          </a:p>
          <a:p>
            <a:pPr algn="just">
              <a:lnSpc>
                <a:spcPct val="100000"/>
              </a:lnSpc>
              <a:buFont typeface="Courier New" panose="02070309020205020404" pitchFamily="49" charset="0"/>
              <a:buChar char="o"/>
            </a:pPr>
            <a:r>
              <a:rPr lang="en-US" sz="2100" b="1" dirty="0">
                <a:solidFill>
                  <a:srgbClr val="FF0000"/>
                </a:solidFill>
              </a:rPr>
              <a:t>Shared memories: </a:t>
            </a:r>
            <a:r>
              <a:rPr lang="en-US" sz="2100" dirty="0"/>
              <a:t>CUDA provides different types of memory spaces, including shared memory, which is a fast, on-chip memory that is shared among threads within the same block. It is much faster than global memory (which is off-chip) and can be used for inter-thread communication within a block.</a:t>
            </a:r>
          </a:p>
          <a:p>
            <a:pPr algn="just">
              <a:lnSpc>
                <a:spcPct val="100000"/>
              </a:lnSpc>
              <a:buFont typeface="Courier New" panose="02070309020205020404" pitchFamily="49" charset="0"/>
              <a:buChar char="o"/>
            </a:pPr>
            <a:r>
              <a:rPr lang="en-US" sz="2100" b="1" dirty="0">
                <a:solidFill>
                  <a:srgbClr val="FF0000"/>
                </a:solidFill>
              </a:rPr>
              <a:t>Barrier synchronization: </a:t>
            </a:r>
            <a:r>
              <a:rPr lang="en-US" sz="2100" dirty="0"/>
              <a:t>CUDA provides mechanisms to synchronize threads within a block. This ensures that all threads in a block have reached a certain point in the execution before any of them can proceed</a:t>
            </a:r>
          </a:p>
        </p:txBody>
      </p:sp>
    </p:spTree>
    <p:extLst>
      <p:ext uri="{BB962C8B-B14F-4D97-AF65-F5344CB8AC3E}">
        <p14:creationId xmlns:p14="http://schemas.microsoft.com/office/powerpoint/2010/main" val="164537492"/>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15851</TotalTime>
  <Words>10410</Words>
  <Application>Microsoft Office PowerPoint</Application>
  <PresentationFormat>Custom</PresentationFormat>
  <Paragraphs>577</Paragraphs>
  <Slides>70</Slides>
  <Notes>28</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70</vt:i4>
      </vt:variant>
    </vt:vector>
  </HeadingPairs>
  <TitlesOfParts>
    <vt:vector size="82" baseType="lpstr">
      <vt:lpstr>Arial</vt:lpstr>
      <vt:lpstr>Bitter</vt:lpstr>
      <vt:lpstr>Calibri</vt:lpstr>
      <vt:lpstr>Calibri Light</vt:lpstr>
      <vt:lpstr>Courier New</vt:lpstr>
      <vt:lpstr>DINPro-Regular</vt:lpstr>
      <vt:lpstr>Eras Demi ITC</vt:lpstr>
      <vt:lpstr>KJBDI I+ Adv P 6 F 00</vt:lpstr>
      <vt:lpstr>KJBIG A+ Adv O Tc 8acc 91a</vt:lpstr>
      <vt:lpstr>source-serif-pro</vt:lpstr>
      <vt:lpstr>Wingdings</vt:lpstr>
      <vt:lpstr>Office 2013 - 2022 Theme</vt:lpstr>
      <vt:lpstr>CUDA-Introduction</vt:lpstr>
      <vt:lpstr>Parallelism</vt:lpstr>
      <vt:lpstr>Parallelism</vt:lpstr>
      <vt:lpstr>Parallelism</vt:lpstr>
      <vt:lpstr>Introduction: Benefits of Using GPUs</vt:lpstr>
      <vt:lpstr>Introduction: Benefits of Using GPUs</vt:lpstr>
      <vt:lpstr>Introduction: CPU vs GPU</vt:lpstr>
      <vt:lpstr>A Scalable Programming Model</vt:lpstr>
      <vt:lpstr>A Scalable Programming Model</vt:lpstr>
      <vt:lpstr>A Scalable Programming Model</vt:lpstr>
      <vt:lpstr>A Scalable Programming Model</vt:lpstr>
      <vt:lpstr>Development environment</vt:lpstr>
      <vt:lpstr>Heterogeneous Computing</vt:lpstr>
      <vt:lpstr>Heterogeneous Computing</vt:lpstr>
      <vt:lpstr>Process flow</vt:lpstr>
      <vt:lpstr>Process flow</vt:lpstr>
      <vt:lpstr>Process flow</vt:lpstr>
      <vt:lpstr>Hello world example</vt:lpstr>
      <vt:lpstr>Hello world example</vt:lpstr>
      <vt:lpstr>Kernels</vt:lpstr>
      <vt:lpstr>Kernels</vt:lpstr>
      <vt:lpstr>Kernels</vt:lpstr>
      <vt:lpstr>Kernels</vt:lpstr>
      <vt:lpstr>PowerPoint Presentation</vt:lpstr>
      <vt:lpstr>Thread Hierarchy </vt:lpstr>
      <vt:lpstr>Thread Hierarchy </vt:lpstr>
      <vt:lpstr>Kernel Functions and Threading </vt:lpstr>
      <vt:lpstr>Kernel Functions and Threading</vt:lpstr>
      <vt:lpstr>Kernel Functions and Threading</vt:lpstr>
      <vt:lpstr>PowerPoint Presentation</vt:lpstr>
      <vt:lpstr>Kernel Functions and Threading</vt:lpstr>
      <vt:lpstr>CUDA Thread Organization</vt:lpstr>
      <vt:lpstr>CUDA Thread Organization</vt:lpstr>
      <vt:lpstr>CUDA Thread Organization</vt:lpstr>
      <vt:lpstr>Thread Hierarchy </vt:lpstr>
      <vt:lpstr>CUDA Thread Organization</vt:lpstr>
      <vt:lpstr>CUDA Thread Organization</vt:lpstr>
      <vt:lpstr>CUDA Thread Organization</vt:lpstr>
      <vt:lpstr>CUDA Thread Organization</vt:lpstr>
      <vt:lpstr>CUDA Thread Organization</vt:lpstr>
      <vt:lpstr>Mapping Threads to Multidimensional Data</vt:lpstr>
      <vt:lpstr>Mapping Threads to Multidimensional Data</vt:lpstr>
      <vt:lpstr>Mapping Threads to Multidimensional Data</vt:lpstr>
      <vt:lpstr>Mapping Threads to Multidimensional Data</vt:lpstr>
      <vt:lpstr>Memory Hierarchy</vt:lpstr>
      <vt:lpstr>Memory Hierarchy</vt:lpstr>
      <vt:lpstr>Heterogeneous Programming </vt:lpstr>
      <vt:lpstr>Heterogeneous Programming </vt:lpstr>
      <vt:lpstr>Streaming Multiprocessors</vt:lpstr>
      <vt:lpstr>Streaming Multiprocessors</vt:lpstr>
      <vt:lpstr>Streaming Multiprocessors</vt:lpstr>
      <vt:lpstr>Streaming Multiprocessors</vt:lpstr>
      <vt:lpstr>Device Global Memory and Data Transfer</vt:lpstr>
      <vt:lpstr>Device Global Memory and Data Transfer</vt:lpstr>
      <vt:lpstr>Device Global Memory and Data Transfer</vt:lpstr>
      <vt:lpstr>Device Global Memory and Data Transfer</vt:lpstr>
      <vt:lpstr>Device Global Memory and Data Transfer</vt:lpstr>
      <vt:lpstr>Synchronization and Transparent Scalability</vt:lpstr>
      <vt:lpstr>Synchronization and Transparent Scalability</vt:lpstr>
      <vt:lpstr>Synchronization and Transparent Scalability</vt:lpstr>
      <vt:lpstr>Synchronization and Transparent Scalability</vt:lpstr>
      <vt:lpstr>Synchronization and Transparent Scalability</vt:lpstr>
      <vt:lpstr>Assigning Resources to Blocks</vt:lpstr>
      <vt:lpstr>Passing Parameter</vt:lpstr>
      <vt:lpstr>Passing Parameter</vt:lpstr>
      <vt:lpstr>Passing Parameter</vt:lpstr>
      <vt:lpstr>Passing Parameter</vt:lpstr>
      <vt:lpstr>Passing Parameter</vt:lpstr>
      <vt:lpstr>Passing Parameter</vt:lpstr>
      <vt:lpstr>Querying Devices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CUDA</dc:title>
  <dc:creator>Girisha Surathkal [MAHE-MIT]</dc:creator>
  <cp:lastModifiedBy>Keerthan Kumar C</cp:lastModifiedBy>
  <cp:revision>12</cp:revision>
  <dcterms:created xsi:type="dcterms:W3CDTF">2023-03-25T08:46:04Z</dcterms:created>
  <dcterms:modified xsi:type="dcterms:W3CDTF">2024-09-17T13:15:51Z</dcterms:modified>
</cp:coreProperties>
</file>