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76" r:id="rId3"/>
    <p:sldId id="325" r:id="rId4"/>
    <p:sldId id="286" r:id="rId5"/>
    <p:sldId id="287" r:id="rId6"/>
    <p:sldId id="288" r:id="rId7"/>
    <p:sldId id="290" r:id="rId8"/>
    <p:sldId id="291" r:id="rId9"/>
    <p:sldId id="295" r:id="rId10"/>
    <p:sldId id="316" r:id="rId11"/>
    <p:sldId id="317" r:id="rId12"/>
    <p:sldId id="318" r:id="rId13"/>
    <p:sldId id="344" r:id="rId14"/>
    <p:sldId id="340" r:id="rId15"/>
    <p:sldId id="282" r:id="rId16"/>
    <p:sldId id="321" r:id="rId17"/>
    <p:sldId id="278" r:id="rId18"/>
    <p:sldId id="270" r:id="rId19"/>
    <p:sldId id="341" r:id="rId20"/>
    <p:sldId id="331" r:id="rId21"/>
    <p:sldId id="259" r:id="rId22"/>
    <p:sldId id="257" r:id="rId23"/>
    <p:sldId id="274" r:id="rId24"/>
    <p:sldId id="275" r:id="rId25"/>
    <p:sldId id="326" r:id="rId26"/>
    <p:sldId id="277" r:id="rId27"/>
    <p:sldId id="281" r:id="rId28"/>
    <p:sldId id="327" r:id="rId29"/>
    <p:sldId id="343" r:id="rId30"/>
    <p:sldId id="334" r:id="rId31"/>
    <p:sldId id="352" r:id="rId32"/>
    <p:sldId id="336" r:id="rId33"/>
    <p:sldId id="271" r:id="rId34"/>
    <p:sldId id="337" r:id="rId35"/>
    <p:sldId id="260" r:id="rId36"/>
    <p:sldId id="263" r:id="rId37"/>
    <p:sldId id="261" r:id="rId38"/>
    <p:sldId id="345" r:id="rId39"/>
    <p:sldId id="346" r:id="rId40"/>
    <p:sldId id="347" r:id="rId41"/>
    <p:sldId id="348" r:id="rId42"/>
    <p:sldId id="350" r:id="rId43"/>
    <p:sldId id="349" r:id="rId44"/>
    <p:sldId id="35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42E9C-89DA-4346-80F9-A470B9F8BFA6}" v="1" dt="2024-08-09T08:22:30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uya K Lingappa [MAHE-MIT]" userId="04c3dd3b-2c96-4b35-ab51-f71467f3f3af" providerId="ADAL" clId="{F9E42E9C-89DA-4346-80F9-A470B9F8BFA6}"/>
    <pc:docChg chg="undo redo custSel addSld modSld sldOrd">
      <pc:chgData name="Anasuya K Lingappa [MAHE-MIT]" userId="04c3dd3b-2c96-4b35-ab51-f71467f3f3af" providerId="ADAL" clId="{F9E42E9C-89DA-4346-80F9-A470B9F8BFA6}" dt="2024-08-09T08:35:20.909" v="67" actId="403"/>
      <pc:docMkLst>
        <pc:docMk/>
      </pc:docMkLst>
      <pc:sldChg chg="modSp mod">
        <pc:chgData name="Anasuya K Lingappa [MAHE-MIT]" userId="04c3dd3b-2c96-4b35-ab51-f71467f3f3af" providerId="ADAL" clId="{F9E42E9C-89DA-4346-80F9-A470B9F8BFA6}" dt="2024-08-09T08:35:20.909" v="67" actId="403"/>
        <pc:sldMkLst>
          <pc:docMk/>
          <pc:sldMk cId="4210074203" sldId="334"/>
        </pc:sldMkLst>
        <pc:spChg chg="mod">
          <ac:chgData name="Anasuya K Lingappa [MAHE-MIT]" userId="04c3dd3b-2c96-4b35-ab51-f71467f3f3af" providerId="ADAL" clId="{F9E42E9C-89DA-4346-80F9-A470B9F8BFA6}" dt="2024-08-09T08:35:20.909" v="67" actId="403"/>
          <ac:spMkLst>
            <pc:docMk/>
            <pc:sldMk cId="4210074203" sldId="334"/>
            <ac:spMk id="3" creationId="{9FCE0445-4C5F-49C6-9765-6B834CBC1766}"/>
          </ac:spMkLst>
        </pc:spChg>
      </pc:sldChg>
      <pc:sldChg chg="ord">
        <pc:chgData name="Anasuya K Lingappa [MAHE-MIT]" userId="04c3dd3b-2c96-4b35-ab51-f71467f3f3af" providerId="ADAL" clId="{F9E42E9C-89DA-4346-80F9-A470B9F8BFA6}" dt="2024-08-09T08:23:09.203" v="66"/>
        <pc:sldMkLst>
          <pc:docMk/>
          <pc:sldMk cId="3344402846" sldId="343"/>
        </pc:sldMkLst>
      </pc:sldChg>
      <pc:sldChg chg="addSp delSp modSp new mod modAnim">
        <pc:chgData name="Anasuya K Lingappa [MAHE-MIT]" userId="04c3dd3b-2c96-4b35-ab51-f71467f3f3af" providerId="ADAL" clId="{F9E42E9C-89DA-4346-80F9-A470B9F8BFA6}" dt="2024-08-09T08:22:47.418" v="64" actId="1076"/>
        <pc:sldMkLst>
          <pc:docMk/>
          <pc:sldMk cId="540358043" sldId="352"/>
        </pc:sldMkLst>
        <pc:spChg chg="add mod">
          <ac:chgData name="Anasuya K Lingappa [MAHE-MIT]" userId="04c3dd3b-2c96-4b35-ab51-f71467f3f3af" providerId="ADAL" clId="{F9E42E9C-89DA-4346-80F9-A470B9F8BFA6}" dt="2024-08-09T08:22:36.770" v="62" actId="1076"/>
          <ac:spMkLst>
            <pc:docMk/>
            <pc:sldMk cId="540358043" sldId="352"/>
            <ac:spMk id="5" creationId="{CF9AB998-4E26-EA89-5487-5FAB26F3FBEB}"/>
          </ac:spMkLst>
        </pc:spChg>
        <pc:picChg chg="add mod">
          <ac:chgData name="Anasuya K Lingappa [MAHE-MIT]" userId="04c3dd3b-2c96-4b35-ab51-f71467f3f3af" providerId="ADAL" clId="{F9E42E9C-89DA-4346-80F9-A470B9F8BFA6}" dt="2024-08-09T08:22:39.627" v="63" actId="1076"/>
          <ac:picMkLst>
            <pc:docMk/>
            <pc:sldMk cId="540358043" sldId="352"/>
            <ac:picMk id="3" creationId="{49980628-9258-E1F2-4D10-0C87F5A78B1C}"/>
          </ac:picMkLst>
        </pc:picChg>
        <pc:picChg chg="add mod">
          <ac:chgData name="Anasuya K Lingappa [MAHE-MIT]" userId="04c3dd3b-2c96-4b35-ab51-f71467f3f3af" providerId="ADAL" clId="{F9E42E9C-89DA-4346-80F9-A470B9F8BFA6}" dt="2024-08-09T08:22:47.418" v="64" actId="1076"/>
          <ac:picMkLst>
            <pc:docMk/>
            <pc:sldMk cId="540358043" sldId="352"/>
            <ac:picMk id="7" creationId="{6744BE93-7E74-461E-4C73-4E7F5B8A0185}"/>
          </ac:picMkLst>
        </pc:picChg>
        <pc:picChg chg="add mod">
          <ac:chgData name="Anasuya K Lingappa [MAHE-MIT]" userId="04c3dd3b-2c96-4b35-ab51-f71467f3f3af" providerId="ADAL" clId="{F9E42E9C-89DA-4346-80F9-A470B9F8BFA6}" dt="2024-08-09T08:22:47.418" v="64" actId="1076"/>
          <ac:picMkLst>
            <pc:docMk/>
            <pc:sldMk cId="540358043" sldId="352"/>
            <ac:picMk id="9" creationId="{65D25576-D78A-1BBB-756C-4AABCE0EA08F}"/>
          </ac:picMkLst>
        </pc:picChg>
        <pc:picChg chg="add del mod">
          <ac:chgData name="Anasuya K Lingappa [MAHE-MIT]" userId="04c3dd3b-2c96-4b35-ab51-f71467f3f3af" providerId="ADAL" clId="{F9E42E9C-89DA-4346-80F9-A470B9F8BFA6}" dt="2024-08-09T08:22:47.418" v="64" actId="1076"/>
          <ac:picMkLst>
            <pc:docMk/>
            <pc:sldMk cId="540358043" sldId="352"/>
            <ac:picMk id="11" creationId="{CFC46428-B091-B4CE-8434-A83326142E7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2-03T10:49:14.4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 1109 100 0,'0'0'67'0,"0"0"1"0,0 0 42 16,0 0-38-16,0 0-27 16,0 0-4-16,0 0 7 15,8 0-10-15,-5 0-16 16,-3 0-4-16,0 0-1 15,0 0-13-15,0 0-3 16,3 0 5-16,-3 0-5 16,0 0 0-16,0-1 6 15,0-6 2-15,0-3-9 16,0 0 0-16,0 0-1 16,-9 1 0-16,-6 3 0 0,0 2 0 15,0 3-21-15,0 1 18 16,-7 0-7-16,-5 3 0 15,-1 12 2-15,1 5 5 16,3 4 4-16,0 3-6 16,3 3 3-16,3 2 3 15,-1 3-1-15,3 1 1 16,4-1 0-16,1-1-1 16,4-3-2-16,4-3 0 15,3-4-17-15,0-5-9 16,0-3-6-16,0-5-40 15,10-4 11-15,5-2-18 0,3-5-25 16,0 0 12-16</inkml:trace>
  <inkml:trace contextRef="#ctx0" brushRef="#br0" timeOffset="415.56">1773 1381 123 0,'0'0'61'16,"0"0"30"-16,0 0-39 0,0 0-45 15,0 0-5 1,0 0-2-16,-10 33 0 0,6-15 3 16,1 2-3-16,3-1-1 15,0-2-1-15,0 0 0 16,3-2 2-16,11-5-3 15,0-3-1-15,7-7-2 16,4 0-13-16,2-2 4 16,0-12 15-16,3-3 1 15,-6-2 5-15,-11 1-4 16,-4 0 3-16,-3 0 1 16,-6 1-6-16,0 1 11 15,0 3 8-15,-3 4 15 16,-6 0-8-16,-4 5 16 0,-1 3 0 15,-4 1-42-15,-2 0 0 16,-2 4 0-16,0 10-5 16,0 1-22-16,13 2-22 15,3 0-69-15,4-2-69 16</inkml:trace>
  <inkml:trace contextRef="#ctx0" brushRef="#br0" timeOffset="1806.3">2148 1444 261 0,'0'0'33'0,"0"0"101"16,0 0-30-16,0 0-50 16,0 0-27-16,0 0 2 15,-10-20-6-15,10 15-9 16,0 4 6-16,0-3-8 16,0 2 11-16,0 1-21 15,0-1-2-15,0 1-5 16,0-1-3-16,0 1 8 15,0 1-6-15,0 0 1 16,0 0-4-16,0 0-1 16,0 7 3-16,0 6 6 15,0 3 1-15,0 2 0 16,-3 0-4-16,-8 3 3 0,-5 1-4 16,5-4 2-1,1-4-6-15,1-6-11 0,3-4 12 16,6-2-6-16,0-2 11 15,0 0 3-15,0 0 0 16,0-4-7-16,0-12 3 16,15-3-1-16,3-4-1 15,4-1 6-15,8 2-1 16,3-1-1-16,1 3 1 16,-1 4 1-16,0 5 0 15,-6 3 1-15,-5 5 0 16,-8 0 2-16,-4 3-1 0,-4 0-2 15,-3 0 0 1,-2 10 0-16,-1 5 8 0,0 4 9 16,0 1-11-16,0 1 1 15,0 0-1-15,0 0-6 16,0-2 5-16,-3-4-5 16,3-2-2-16,0-5-7 15,0-4 3-15,0-1 4 16,0-3-6-16,0 0-5 15,0 0 7-15,0 0-8 16,3-1-9-16,12-15 21 16,8-5 1-16,2-6 2 15,8 0-2-15,0 0 1 16,1-2-3-16,-4 5-5 16,1 3-2-16,-7 3 5 0,-5 5 0 15,-7 4 3-15,-7 4 2 16,-5 0 7-16,0 4-3 15,0 1-3-15,0 0 7 16,0 0-1-16,0 0 14 16,-5 0-21-16,-8 4-4 15,-5 6-6-15,3 3 10 16,0 0 0-16,3-2-1 16,6-1-1-16,2-3 0 15,4 0 2-15,0-2-7 16,0 0 5-16,0-1-5 15,15 0 3-15,1 0 0 0,5 2-1 16,4 1 4-16,-4 2 1 16,-3-1-2-16,-5 1 1 15,-8 0-3-15,-2 3 3 16,-3-1 1-16,0 3 8 16,-12-1-7-16,-3 1 4 15,-4-3-5-15,5 2 0 16,-2-2-8-16,4-3-5 15,4-2 7-15,4-3-8 16,1-3 1-16,3 0 13 16,0 0 0-16,0 0-20 15,1-7 6-15,10-6-2 16,4 1 15-16,3-2 0 0,1 1-1 16,2 2 0-16,0 2-5 15,3 0 5-15,-6 5 1 16,-2 3 1-16,-7 1 1 15,-3 0-1-15,-4 0 0 16,-2 13 13-16,0 1 21 16,0 3-15-16,0 0-7 15,0-2-11-15,0-2-1 16,0-2-32-16,0-7-35 16,0-4-143-16</inkml:trace>
  <inkml:trace contextRef="#ctx0" brushRef="#br0" timeOffset="1947.3">2864 1335 42 0,'0'0'233'16,"0"0"-233"-16,0 0 40 16,0 0-40-16,0 0-77 15,0 0-100-15</inkml:trace>
  <inkml:trace contextRef="#ctx0" brushRef="#br0" timeOffset="2553.25">3006 1525 35 0,'0'0'177'0,"0"0"-126"15,0 0 71-15,0 0-65 16,0 0-54-16,0 0-1 15,24-51 0-15,-21 37-2 16,-3 2 6-16,0 2 12 16,0 1-10-16,-9 4 5 15,-3 3 15-15,-6 2-24 16,0 0-3-16,-3 3-2 16,-1 13 1-16,7 1-4 15,0 1 0-15,6 0 0 0,3-2 4 16,6-2-2-16,0 1-11 15,0-2 12-15,0-2-3 16,3-1 3-16,6-6 1 16,-1-1 0-16,2-3-8 15,-1 0 2-15,0 0 6 16,4-11 0-16,2-9 2 16,3-4 10-16,0-7-12 15,4-5 7-15,2-7-7 16,0-8 3-16,-6-7 1 15,-2-2-3-15,-7 2 5 16,-6 7-4-16,-3 9 1 16,0 12-3-16,0 9 35 15,0 10-4-15,-3 5 15 16,-1 5 2-16,-1 1-25 0,1 0-23 16,-2 7-8-16,0 16-5 15,3 15 13-15,-3 6 3 16,-2 7-3-16,0 1 3 15,-1-2 2-15,1-5-5 16,-1-5 1-16,2-7 0 16,4-4-1-16,3-7-30 15,0-5-17-15,0-4-79 16,16-9-40-16,-1-4-30 16</inkml:trace>
  <inkml:trace contextRef="#ctx0" brushRef="#br0" timeOffset="3231.72">3219 1395 106 0,'0'0'110'0,"0"0"-88"15,0 0 36-15,0 0 8 16,0 0-54-16,0 0-8 16,-16 53 1-16,16-46-1 15,0-3-4-15,0-4-6 16,0 0 4-16,0 0-26 15,0 0-11-15,7-11 39 16,-2-2-13-16,-1 2-4 16,-4-1 2-16,0 5 4 15,0 1 11-15,0 3 12 16,0 3 29-16,0 0 29 16,-12 0-51-16,0 3-7 0,-4 10-7 15,2 1-4-15,0 4 0 16,5-2 6-16,1 2 6 15,5 1-4-15,3-4-7 16,0 3-2-16,9-4 0 16,9-2-1-16,0-5-1 15,6-4 3-15,1-3-1 16,0 0 4-16,3-13 12 16,3-3-12-16,3-4-1 15,0-3 4-15,-1-1-2 0,3-2-4 16,-6-2 1-1,-5 3-2-15,-7 4 1 0,-8 4 1 16,-7 4 1-16,-3 6 8 16,0 6-11-16,0-1 19 15,0 2 4-15,-10 0-5 16,-3 0-18-16,-5 12-2 16,1 2 0-16,1 0-1 15,7 0 1-15,3 0 2 16,6-1-5-16,0-2 2 15,0 2 0-15,0-2-2 16,12 3 4-16,3 3-6 16,-3 0 7-16,-6 6 0 15,0-1 0-15,-6 1 0 16,0-1 0-16,0-5 3 16,0-2 3-16,0-7-6 15,0-2 1-15,0-5-1 0,0-1 0 16,25-3-48-16,11-18-77 15,10-9-174-15</inkml:trace>
  <inkml:trace contextRef="#ctx0" brushRef="#br0" timeOffset="4717.26">5382 1005 340 0,'0'0'20'0,"0"0"82"16,0 0 32-16,0 0-34 16,0 0-82-16,0 0-16 15,-10 3-2-15,1 23 0 16,-3 8 7-16,-3 7-6 15,5 1-1-15,-1 2 3 16,3-3-4-16,3-6 5 16,5-4 2-16,0-10-6 15,0-7 0-15,0-5-34 16,0-6-5-16,5-3 5 0,6 0-13 16,4-7 11-16,5-12-9 15,2-6 12-15,-1-4 14 16,1-6 7-16,-5-3 10 15,1-3 1-15,-2-2 2 16,-4 2 0-16,-1 4 11 16,-3 11 21-16,-6 10 18 15,1 9-2-15,-3 5 0 16,0 2-9-16,0 0-35 16,0 0-5-16,0 15 0 15,0 11 0-15,-12 12 9 16,-3 9-1-16,2 5-7 0,-4 4 5 15,-2 0-1 1,5-3-5-16,0-6 2 0,0-11-1 16,8-7-1-16,1-11 2 15,1-8-2-15,3-7 0 16,1-3-2-16,0 0-8 16,0 0-6-16,10-13-2 15,8-7 18-15,6-2-3 16,3-1 1-16,-2 3 4 15,-4 6-5-15,-6 4 6 16,-8 9-7-16,-4 1 4 16,-1 0-14-16,-2 7-5 15,3 9 19-15,1 0 5 16,-1 1-2-16,2-1-3 16,1-2-2-16,6-5 1 0,4-4-27 15,8-5-59-15,1 0-20 16,4-5-5-16,-1-11 15 15,-3 0 18-15,-5 1 33 16,-8 1 42-16,-2 3 4 16,-7 1 69-16,-2 4 37 15,-1 5 13-15,0 1-8 16,0 0-33-16,0 0-50 16,0 0-19-16,0 0-9 15,0 3-3-15,0 1 3 16,0 0-2-16,0-3 0 15,0 1-3-15,3-2 5 0,2 0-3 16,1 0 3-16,6-9 12 16,0-5-2-16,-2 0-10 15,-5 0-7-15,-1 4 6 16,-4 3 1-16,0 3 0 16,0 4-1-16,0 0 1 15,-15 1-3-15,-1 14 3 16,-5 7-1-16,3 1 1 15,0-1 3-15,8-1 5 16,2 2-7-16,7-3 9 16,1-2-10-16,0-1-1 15,6-3-3-15,10-6 4 16,2-2 0-16,6-6 1 16,7 0 1-16,5-13-1 15,4-7-1-15,-2-3-37 0,-10-3-69 16,-16 0-137-16</inkml:trace>
  <inkml:trace contextRef="#ctx0" brushRef="#br0" timeOffset="4965.45">5250 1148 400 0,'0'0'21'0,"0"0"72"0,0 0-33 16,0 0-57-16,0 0-3 15,0 0-14-15,12 0 5 16,11 0 9-16,9 0 14 16,5 0-9-16,5 0 2 15,4 0-7-15,-4 0-115 16,-8-1-155-16</inkml:trace>
  <inkml:trace contextRef="#ctx0" brushRef="#br0" timeOffset="7632.18">7422 1717 340 0,'0'0'2'0,"0"0"1"16,0 0 7-16,0 0-2 15,0 0-6-15,0 0 11 16,72-91-9-16,-59 48 10 15,-7-1 11-15,0 2-20 16,-3 0 15-16,0 5 12 16,-1 3-3-16,-2 9-12 15,1 8 15-15,-1 8 6 0,0 6-15 16,0 3-8-16,0 0-9 16,0 5-6-16,0 17-10 15,-3 16 10-15,-9 20 2 16,-4 24 5-16,-4 17-3 15,-4 9-1-15,-4 5 9 16,1-1-11-16,-1-6-1 16,0-8 2-16,2-9-2 15,5-15 0-15,5-16 0 16,11-19-17-16,5-14 2 16,0-13-18-16,0-9-7 15,12-3-1-15,14-19-17 16,8-16 45-16,0-12 13 0,5-7 1 15,-5-13 2 1,-2-9-3-16,-9-9 0 0,-9-2 0 16,-9 6 4-16,-5 12 0 15,-14 17 57-15,-10 12-27 16,-7 12 11-16,-2 9-22 16,8 7-11-16,5 9 2 15,10 3-14-15,5 0 0 16,4 0-13-16,1 6-28 15,0 3 11-15,3-4-62 16,19-5 20-16,8 0 24 16,15-7 12-16,7-14 8 15,3-6-26-15,0-8 14 16,-4 1 29-16,-3 0 0 16,-11 3 10-16,-10 8-1 0,-8 5 2 15,-13 5 42-15,-3 5 60 16,-3 4 14-16,0 1-18 15,0 3-33-15,0 0-14 16,0 0-29-16,0 0-18 16,-6 12-4-16,-2 9-7 15,-3 5 3-15,8 1 1 16,3-2-3-16,0-2 5 16,6-3-7-16,12-9 7 15,0-7-2-15,6-4-8 16,1-8 7-16,5-19-12 15,-2-4 16-15,-7-4-23 0,-6 3-2 16,-12 4 1-16,-3 3 24 16,-9 5 6-16,-10 7-4 15,-5 8 3-15,1 5 19 16,-4 0-21-16,2 18-3 16,3 4-7-16,7 1 5 15,8 2-2-15,7 1-2 16,0-2 3-16,2-4 1 15,13-5-2-15,9-9-2 16,7-6-40-16,10-2-10 16,6-19-19-16,3-7-43 15,-4-3 39-15,-9-1 38 0,-5-1 21 16,-10-1 7 0,-4-1 13-16,-5-6 34 15,-4-1 22-15,-3 1 1 0,-1 3-7 16,-1 11 30-16,-1 13 2 15,-3 7 12-15,0 7 8 16,0 0-54-16,0 0-29 16,0 6-9-16,-10 16 1 15,-5 12-11-15,-3 14 2 16,4 4-1-16,3 7 0 16,6 5-2-16,2-1 2 15,3-2-2-15,0-7 2 16,0-14-2-16,0-14-1 15,5-13-31-15,-2-9 9 16,4-4-15-16,5-7 11 0,9-19-5 16,4-13 5-16,1-6-37 15,1-7 11-15,-2-4 0 16,-3-1 44-16,-1-5-2 16,-3-1 12-16,-2 6 7 15,-5 10-6-15,-5 16 3 16,-3 15 49-16,-3 12 37 15,0 4-10-15,0 6-45 16,-14 18-35-16,-8 14 0 16,3 10 2-16,-2 4-2 0,4 8-1 15,5 2 1-15,5-1-3 16,1 2 6 0,6-10-2-16,0-8-1 0,0-13-1 15,0-14-27-15,0-9-11 16,7-9-27-16,4 0 1 15,8-12 36-15,1-9 7 16,5-9 1-16,-1-2 4 16,-2-2 6-16,-1-1 8 15,-3 9 3-15,-9 9 5 16,-1 9-4-16,-5 8 38 16,-3 0 18-16,0 1-42 15,0 16-11-15,0 6 3 16,-3 1-2-16,1 0-3 15,2 0-2-15,0-4 0 0,0-4-2 16,3-4 2-16,7-8-1 16,1-3-3-16,1-1-2 15,4-3 5-15,3-13 0 16,0-10 1-16,0-2-3 16,-7-3-4-16,-6 0-7 15,-6 3 14-15,0 2 3 16,0 8-1-16,-12 4 5 15,-2 7 26-15,-2 7 17 16,-2 0-25-16,0 0-25 16,-1 11-5-16,2 5 3 15,3 6 2-15,3 1-11 16,8 1 4-16,3 1 5 0,0-1 2 16,12-3-8-1,12-4-33-15,4-7-18 0,8-10 18 16,1 0 26-16,3-8-11 15,-4-12-16-15,-3 1 13 16,-8 2 23-16,-6 4 1 16,-8 1 5-16,-8 5 17 15,-1 3 66-15,-2 4-6 16,0 0-9-16,0 0-32 16,0 0-26-16,0 11-10 15,0 8-1-15,0 2 1 16,0 0 4-16,0 2-3 0,0-4-1 15,0-1 0-15,0-6 0 16,0-5 0-16,0-4 0 16,0-3 0-16,0 0-1 15,3 0-3-15,4-3-7 16,1-11 11-16,8-5 4 16,-2 0 4-16,-1 0-8 15,-1 4-1-15,-4 8-5 16,-3 2 6-16,-3 5-1 15,-2 0-14-15,1 2-3 16,1 11 18-16,1 4 5 16,1 1 6-16,2-1-6 0,2-2-2 15,2-3-2-15,1-4-1 16,-1-1 0 0,3-5-3-16,4-2 3 0,4 0 7 15,4-13-2-15,3-6 3 16,-2 0-8-16,-7-4 0 15,-2-1-31-15,-10 0 26 16,-5 5 5-16,-2 3 2 16,0 3 11-16,0 6-3 15,-3 6 10-15,-2 1 1 16,-1 0 6-16,-4 0-27 16,5 0-11-16,-1 7 10 15,2 3-1-15,1 0-3 16,3-2 4-16,0-1-5 15,0 0 1-15,12-3-14 0,7-4-21 16,5 0 27-16,10 0 11 16,2-9 2-16,-3-1 0 15,-5 3-1-15,-14 4-7 16,-8 3 8-16,-6 0 9 16,0 0 17-16,0 3-25 15,0 11 0-15,0 5 21 16,0 3-8-16,0-1-12 15,0-1-2-15,0-5 0 16,0-1-13-16,-5-11-153 16</inkml:trace>
  <inkml:trace contextRef="#ctx0" brushRef="#br0" timeOffset="7749.61">9227 1444 252 0,'0'0'0'0,"0"0"-114"16</inkml:trace>
  <inkml:trace contextRef="#ctx0" brushRef="#br0" timeOffset="8859.11">9333 1576 100 0,'0'0'59'15,"0"0"-1"-15,0 0 52 16,-25 77-43-16,19-57-34 0,1-3-18 16,1-2 3-16,1-6-12 15,-3 1-6-15,5-6 9 16,1-2-1-16,0-2-6 16,0 0 9-16,0 0 4 15,0-4-15-15,0-10-13 16,7-5-11-16,9-2 19 15,10-5-2-15,2 3 5 16,5 3 0-16,-2 6-3 16,-4 9 0-16,-2 5 5 15,-7 0 1-15,-3 7-1 0,-3 10 5 16,1 5 3 0,-2-1 11-16,1 0-11 0,0-3-1 15,-3-2-5-15,0-3 1 16,-2-2 3-16,1-7-8 15,-2-1 8-15,-2-3-12 16,2 0 0-16,7-7 1 16,6-9 5-16,1-3 5 15,6-4 1-15,0-3-2 16,4 0-7-16,5-4 9 16,2 6-7-16,-3 9 1 15,-7 6-3-15,-8 8 3 16,-8 1-7-16,-5 0 4 15,-1 3 1-15,-2 9 2 0,2 3 24 16,-2 1-2-16,0 0-9 16,-1-2-6-16,-1-4-2 15,1-3-5-15,-1-4 1 16,1-3-1-16,-2 0 2 16,0 0 14-16,0-3-5 15,0-10-11-15,0-2-46 16,0-4 27-16,0 5-10 15,-9 0 6-15,-4 4 12 16,-1 3 5-16,-1 4 6 0,0 3-1 16,-4 0-1-1,-2 9 2-15,-3 9 5 16,3 3-4-16,3 5 7 0,2-2-2 16,5-1-4-16,4-3-2 15,6-3-1-15,1-2-7 16,0-6 2-16,4-2 5 15,6-5-7-15,7-2 8 16,5 0 2-16,2-13 17 16,0-2-3-16,-5-4-8 15,-2 2 10-15,-4 2-7 16,0-1 10-16,-5 4 1 16,-3 5-4-16,-4 2 0 15,1 5 3-15,-2 0-11 16,0 5-10-16,0 13-7 0,1 8 7 15,1 11 10 1,-2 10 2-16,0 10-7 0,0 12-3 16,-2 9 1-16,-10 6-1 15,-1-1-2-15,-4-9 1 16,-2-7-1-16,-8-10 0 16,-1-11-10-16,-8-11 9 15,3-9 1-15,-1-9 6 16,4-8-4-16,8-6 1 15,5-3 1-15,6-4 3 16,4-18-2-16,7-11 11 16,0-9 1-16,21-9-4 0,15-8 1 15,8-9 4-15,9-4-14 16,2 6 3 0,-6 10-7-16,-10 11 2 0,-12 19-2 15,-14 9-2-15,-8 10-41 16,-1 7-16-16,-4 0-68 15,0 0-79-15,0 6-72 16</inkml:trace>
  <inkml:trace contextRef="#ctx0" brushRef="#br0" timeOffset="10314.54">11298 1188 181 0,'0'0'16'0,"0"0"17"16,0 0 50-16,0 0-26 0,0 0-30 15,0 0 8-15,0 0-31 16,72-37 14-16,-66 24-10 16,-6-1 12-16,0-1 10 15,0 2 13-15,-8 3 9 16,-8 9-24-16,-11 1 1 16,-8 6-26-16,-8 20-3 15,-2 10 0-15,1 9-1 16,10 3-7-16,7 4 3 15,13-1-2-15,10-4 6 16,4 1-1-16,0-7 0 16,9-1 2-16,7-6 0 0,2-7-4 15,4-9 3-15,7-9-1 16,2-9-59-16,9-5-42 16,5-19-54-1,-2-7-75-15</inkml:trace>
  <inkml:trace contextRef="#ctx0" brushRef="#br0" timeOffset="11651.34">11550 1385 19 0,'0'0'63'0,"0"0"56"15,0 0-76-15,0 0-1 16,0 0 12-16,0 0-37 16,-9 86 0-16,5-70-17 15,2-3 13-15,-2-6-3 16,4-3 0-16,0-4-9 15,0 0 11-15,0 0 1 0,0-4 14 16,0-12 35-16,0-4-52 16,0-2-10-16,-5-1 3 15,-2 1-2-15,-4 1-1 16,-2 4 11-16,1 7-11 16,-1 7 0-16,-1 3 6 15,-5 3 0-15,-4 15-6 16,-2 3 0-16,6 3-1 15,4 2-2-15,3-1 2 16,9 0 1-16,1-2-1 16,2-2-5-16,0-2 5 15,0-6 1-15,5-3-2 0,-2-4-6 16,6-4 3-16,-5-2 3 16,5 0 4-16,4 0 3 15,3-10 3-15,3-5 9 16,-1-1-11-16,3-2 0 15,-1-1-4-15,-1 3-2 16,-3 5 1-16,-6 5-1 16,-5 6 0-16,-4 0-7 15,1 0-10-15,-2 9 7 16,7 5 10-16,-4 3 4 16,0 2-1-16,0-1 7 15,0-3-4-15,-1-4-6 16,1-5-10-16,-2-3 7 15,1-3-1-15,1 0-4 16,1 0-3-16,8-6 3 0,6-11 6 16,6-2 4-16,4-5 6 15,5-3-8-15,3-3-1 16,4-3 1-16,3-5 6 16,3 1 2-16,-1 0-8 15,-6 3-4-15,-7 9 4 16,-13 9 3-16,-10 6 0 15,-8 7 8-15,-1 3 55 16,0 0-12-16,0 0-34 16,0 0-14-16,-15 7-3 0,-7 9-5 15,-3 3 2-15,1 1 0 16,10-1-2-16,5-2-3 16,8-2-2-16,1-2-2 15,0-2-6-15,12 1-7 16,6-1 3-16,1 3 13 15,-1-1 6-15,-3 2-3 16,-5 1 3-16,-8-1 0 16,-2 1-1-16,0 1 2 15,-21 3 3-15,-1-2 3 16,-5-1 4-16,9-5-11 16,3-3-4-16,9-6 4 15,6-3-2-15,0 0-10 16,0-9-5-16,22-13-9 15,13-9 26-15,10-3-2 0,8-5-8 16,11-4 9-16,8-6 0 16,4-5-8-16,-3-1-15 15,-13 1 12-15,-14 6-8 16,-18 9 20-16,-19 8 3 16,-9 8 25-16,0 10 33 15,-7 5-27-15,-9 7 0 16,-1 1-20-16,-7 1-11 15,-6 18-5-15,-4 9 3 16,0 4-1-16,2 3 2 16,7 4 6-16,4 1-8 15,6 4-1-15,6 0 0 0,2-2-4 16,4-5 5-16,1-3 0 16,1-9 0-16,1-5 0 15,0-8-1-15,0-5 1 16,0-4-4-16,0-3-1 15,0 0 5-15,0 0-5 16,0 0 5-16,0 0 13 16,6-8-11-16,7-6 0 15,4-4 5-15,2-2-14 16,3 6 11-16,-5 4-4 16,-8 5 0-16,-5 5-11 15,-2 0 1-15,-1 0-12 16,2 13 22-16,2 3 5 15,-2 1 16-15,-2 0-15 16,1-2-2-16,-1-5-1 0,2-3-6 16,3-6-2-16,4-1-90 15,6-3-100-15</inkml:trace>
  <inkml:trace contextRef="#ctx0" brushRef="#br0" timeOffset="13430.67">13560 1476 745 0,'0'0'0'16,"0"0"0"-16,0 0 16 15,0 0-16-15,0 0-15 16,0 0 3-16,0 0 12 16,49-37 0-16,-21 4 0 15,-8-6-2-15,-5-3-8 16,-8-6-12-16,-5-5 18 16,-2-1-4-16,0 4 8 15,0 9 4-15,0 16-4 16,-2 12 9-16,-1 12 15 15,2 1-4-15,-4 2-20 0,-4 22-4 16,-3 15 4-16,-1 10 7 16,0 11-2-16,2 14-5 15,0 9 4-15,0 15 6 16,-1 7-5-16,-6 4-4 16,0 0 4-16,-6-9-3 15,-1-10 5-15,-1-9-2 16,5-15-2-16,5-13-3 15,5-13 0-15,7-13 0 16,4-12-6-16,0-9-18 16,3-6-22-16,20-1-15 15,11-24 45-15,6-11-2 0,2-9 4 16,-8-10 1-16,-8-9 11 16,-13-4 2-16,-12-6 0 15,-1 6 2-15,-17 10 0 16,-15 13 8-16,-8 11 30 15,-3 9-8-15,1 6-1 16,6 10-20-16,9 0-2 16,11 7-9-16,11-1-3 15,5-1 0-15,0 2-38 16,2-5-16-16,28-9 9 16,16-5 36-16,18-13 10 15,11-7-19-15,5-2-35 16,-5-7-26-16,-5-7 2 0,-13-10 27 15,-8-8 26 1,-12-1 27-16,-10 3 2 0,-11 12 30 16,-10 14 39-16,-6 19 51 15,0 13-7-15,0 11-39 16,0 4 5-16,-6 0-62 16,-13 25-19-16,-6 14 0 15,-7 14-7-15,3 9 7 16,5 3-2-16,9 2 1 15,7 0 0-15,7-7 1 16,1-8 0-16,0-10-1 16,0-13 0-16,1-9-1 0,4-12 2 15,-1-5-3-15,2-3 1 16,9-1-32-16,5-16 25 16,5-4 9-1,2-5 0-15,-7 1 4 0,-4 3-4 16,-5 4 4-16,-5 9-5 15,-4 6 1-15,-2 3 0 16,0 0-3-16,0 8 1 16,0 12-8-16,-3 2 10 15,1 0 0-15,2-2 2 16,0-4-2-16,2-3-8 16,8-5 5-16,1-2 3 15,2-6-12-15,2 0 12 16,3-14 9-16,3-7-7 15,-6-2-2-15,-6-2 8 0,-9-2-8 16,0-1 9-16,0 2-7 16,-5 6-2-16,-5 8 0 15,1 6 1-15,-4 6 13 16,-4 0-10-16,-2 10-4 16,-4 11-1-16,5 3-6 15,5 2 2-15,7-1 5 16,6 1-5-16,0-2-5 15,3-2 9-15,16-4-11 16,1-6-19-16,10-10 10 16,1-2 0-16,6 0-4 15,-1-14 4-15,0-1-22 0,-2 0 31 16,-7-1 12 0,-3 0 5-16,-8 2-4 0,-4 6-1 15,-7 3 8-15,-2 4 45 16,-3 1-7-16,0 0-34 15,0 4-12-15,0 12 0 16,-5 1 13-16,-2 1-9 16,2 0-3-16,5-4 4 15,0-2-5-15,0-5-5 16,0-4 5-16,0-2 8 16,0-1-8-16,0 0-13 15,2 0 13-15,14-7 0 16,5-4 0-16,2-3-1 0,2 0 0 15,-1 0-4-15,-1 4 5 16,0 3-8-16,-4 4 0 16,-5 3 7-16,-5 0-9 15,-5 0-6-15,1 0 11 16,1 10 5-16,5 1 3 16,5 2 7-16,6-4-10 15,3 0 0-15,6-4 0 16,2-5 11-16,5 0-9 15,1-4 3-15,0-10 5 16,-3-2-9-16,-6-3 2 16,-10-1-6-16,-5-1-1 0,-9-1 4 15,-6-2 6 1,0 2-4-16,-5 4 4 0,-14 4 5 16,-3 7 25-16,-4 4-16 15,-1 3-13-15,2 0 1 16,4 6-8-16,9 1 0 15,9-3-3-15,1-1-10 16,2-2 8-16,0 0 3 16,16-1-10-16,10 0 9 15,10 0-1-15,0-11 3 16,-6 2-50-16,-15-3-109 16</inkml:trace>
  <inkml:trace contextRef="#ctx0" brushRef="#br0" timeOffset="26610.74">3871 2733 350 0,'0'0'84'15,"0"0"71"-15,0 0-14 16,0 0-27-16,0 0-61 15,0 0 6-15,0 0-22 16,-13-39-16-16,13 39-19 16,0 9-2-16,0 12-10 0,0 11 10 15,0 6 1 1,0 4-1-16,3 0 0 0,4-2 0 16,2-5-33-16,0-7-19 15,3-4-46-15,-3-9-2 16,8-11-71-16,0-4-50 15,4-7-33-15</inkml:trace>
  <inkml:trace contextRef="#ctx0" brushRef="#br0" timeOffset="26844.72">4117 2702 109 0,'0'0'109'0,"0"0"44"15,0 0-37-15,0 0-33 16,0 0-11-16,0 0-43 15,15-48-21-15,-15 76 1 0,-10 17-8 16,-8 13 4-16,-7 10 5 16,-8 7 1-16,-3 4-9 15,-1 1-1-15,-2-2 6 16,0-4-5-16,8-7 0 16,5-8-2-16,4-12-34 15,11-12-22-15,3-11-54 16,8-15-47-16,0-9-117 15</inkml:trace>
  <inkml:trace contextRef="#ctx0" brushRef="#br0" timeOffset="28142.22">4084 3179 323 0,'0'0'119'0,"0"0"-114"15,0 0 22-15,0 0-21 16,0 0-1-16,0 0-3 16,17 24-2-16,-4-24-6 15,2 0 6-15,3 0 0 16,3-8 0-16,-3-9-3 16,3-5-7-16,-12 3-24 0,-8 1 9 15,-1 3 25 1,0 4 4-16,-9 5 3 0,-4 6 19 15,-2 0-22 1,-6 4-1-16,-1 18 5 0,-1 6 0 16,1 4 10-16,7 4 0 15,5 0 13-15,4 0-14 16,6-4-17-16,0-1-7 16,0-4 7-16,7-6-4 15,9-6-14-15,4-8-48 16,7-7-2-16,7 0-33 15,4-9 18-15,6-14 12 16,0-2 46-16,-3-2 10 16,-2-1 15-16,-2 0 4 0,-2 3 17 15,-7 6 14 1,-6 8 11-16,-11 6 14 0,-5 4-28 16,1 1-8-16,-4 0-7 15,2 4 31-15,1 9-17 16,1 1-11-16,0-2-12 15,-2-2-7-15,-2-1 5 16,0-3-5-16,0-3-1 16,-3-2-1-16,0-1 1 15,0 0 0-15,0-3 10 16,0-7-10-16,0-1 0 16,-6-2 0-16,-7 0 0 15,1 5 0-15,-6 2 1 16,7 6 1-16,-4 0 17 15,-4 3-12-15,1 15-5 0,-3 5 8 16,3 3-3-16,5-3 19 16,4 1-16-16,6-4-7 15,3-3-3-15,0-4 0 16,0-3 0-16,2-5-13 16,9-2 7-16,1-3 4 15,3 0 2-15,6-3 1 16,0-11 18-16,0-3-17 15,0 0 10-15,3 0 0 16,-2 3-3-16,-1 2-5 16,-5 3 10-16,-1 5-10 15,-3 4-3-15,-3 0 6 0,3 0-7 16,0 10 2 0,0 5 10-16,1 2-7 0,-2 2-2 15,-2-2 3-15,3 0-4 16,-5-5-2-16,1-4-1 15,0-2-1-15,0-5-2 16,4-1-1-16,6 0 1 16,4-11 4-16,9-7 2 15,1-7 4-15,-1-2-1 16,-1-6-5-16,-3 0 1 16,3-6 1-16,-3 4-2 15,-5 3 3-15,-8 9-3 0,-6 9 6 16,-6 8 4-16,-2 5 51 15,0 1 3-15,0 0-35 16,-8 1 6-16,-8 13-35 16,-3 6-2-16,2 1 0 15,1 1 2-15,5-5 0 16,5-2-5-16,3-4 2 16,3 0-3-16,0-1 6 15,0-1-5-15,8-2-3 16,1 2-3-16,1 0 9 15,1 1 0-15,-5 4 2 16,0 3-4-16,-5 2 3 16,-1 1 2-16,0-2 3 15,0 0-2-15,0-5-1 16,0-2 3-16,0-4 2 0,0-4-2 16,0 0-1-16,0-2-3 15,0-1-1-15,3 0-3 16,9 0 4-16,12-14 4 15,3-5 4-15,13-4-8 16,0-3-15-16,2 2-30 16,-5 0-72-16,-14 6-108 15</inkml:trace>
  <inkml:trace contextRef="#ctx0" brushRef="#br0" timeOffset="29393.47">4383 4148 419 0,'0'0'109'15,"0"0"43"-15,0 0-61 16,0 0-64-16,0 0-24 16,0 0-1-16,-69 104 5 15,57-68-7-15,4 1 1 0,5-5-1 16,3-4 0-16,0-4-5 16,13-5 3-16,2-6-26 15,7-8-3-15,2-5 8 16,4 0 17-16,2-7-8 15,0-13 14-15,0-1 2 16,-6-4-2-16,1 0 2 16,-7-5 1-16,-6-3 3 15,-3 0 9-15,-3-2-7 16,-6 3 1-16,0 3-1 16,0 6 39-16,-2 7-24 15,-8 4-1-15,1 6-1 0,0 3-5 16,-6 3-12-16,-7 0-4 15,-4 6-19-15,-11 15-25 16,-8 6-40-16,-2 5-32 16,-1-1-102-16</inkml:trace>
  <inkml:trace contextRef="#ctx0" brushRef="#br0" timeOffset="30057.82">3861 5435 466 0,'0'0'58'0,"0"0"105"16,0 0-24-16,0 0-104 15,0 0-35-15,0 0 8 16,-17 86-7-16,1-39 3 15,4-1 1-15,0-1-4 16,0-4 2-16,5-2-3 16,-1-8-2-16,1-9-22 15,4-6-8-15,3-10-17 16,0-4-47-16,0-2-25 0,0 0-120 16,7-11 9-16</inkml:trace>
  <inkml:trace contextRef="#ctx0" brushRef="#br0" timeOffset="30341.12">4113 5700 635 0,'0'0'35'15,"0"0"29"-15,0 0-6 0,0 0-58 16,0 0 0 0,109 0 5-16,-69 2-2 0,-7 3-2 15,-6 3-1-15,-5-1 0 16,-6-2-7-16,-8-2 4 16,-5 2-41-16,-3-3-6 15,0 1-18-15,0 3-17 16,0-3-68-16,-3-2-146 15</inkml:trace>
  <inkml:trace contextRef="#ctx0" brushRef="#br0" timeOffset="30847.9">4877 5578 568 0,'0'0'35'15,"0"0"44"-15,0 0 50 16,0 0-92-16,0 0-37 16,0 0-8-16,-15 11 4 15,-3 10 4-15,3-1-1 16,3 0-9-16,6-4-2 15,3-4 11-15,2-2-20 16,1-5 13-16,0 0 3 16,1-3 3-16,17 0-11 15,2-2 13-15,6 0 2 0,4 0-2 16,0 0 4-16,0 0 2 16,-5 0-6-16,-6 4 0 15,-8 6-2-15,-2 3 2 16,-9 3-1-16,0 0 1 15,0 1 0-15,-6 3 4 16,-15 1 4-16,-3 1-3 16,-1 0 4-16,-2-1-5 15,-1-4-3-15,2-4 0 16,3-5 1-16,1-5-2 16,5-3-15-16,3 0-21 15,4-1-30-15,2-9-28 0,5-3-25 16,2 2-7-16,1-2-87 15</inkml:trace>
  <inkml:trace contextRef="#ctx0" brushRef="#br0" timeOffset="31161.91">4914 5591 100 0,'0'0'451'15,"0"0"-446"-15,0 0 56 16,0 0-11-16,0 0-39 15,88-2 1-15,-56 2-1 16,-4 0-10-16,-1 0 1 16,-11 0-2-16,-4 0-15 15,-4 0-64-15,-7 0-56 16,-1 0-135-16</inkml:trace>
  <inkml:trace contextRef="#ctx0" brushRef="#br0" timeOffset="32595.66">9098 2733 531 0,'0'0'8'0,"0"0"39"16,0 0 60-16,0 0-103 15,0 0-4-15,0 0 0 16,0 92 3-16,0-33 1 16,-11 5 6-16,-1-2-10 15,-3-5-4-15,2-7 3 16,-2-12-21-16,3-11 7 0,6-14 12 16,3-9 3-1,3-4 3-15,0-3 9 0,0-20-12 16,0-9-21-16,0-9 16 15,0-4 5-15,0-6 1 16,0-3-1-16,0-5 14 16,0-7-1-16,0-6 17 15,15-4-15-15,12 4-9 16,7 9-5-16,3 21 2 16,5 17-3-16,-5 13-3 15,-2 12 2-15,-1 3-4 16,-6 21-11-16,-5 13 16 15,-11 7 0-15,-11 1 0 16,-1 0 6-16,-22-6-4 16,-11-3 3-16,-10-3 10 15,-1-7-10-15,0-6 1 16,9-3-4-16,7-6 6 0,10-4-8 16,9-1-1-16,3 0-19 15,6 1-49-15,0 5-41 16,0 5-41-16,18 0-40 15</inkml:trace>
  <inkml:trace contextRef="#ctx0" brushRef="#br0" timeOffset="35110.68">9463 3160 365 0,'0'0'81'15,"0"0"-32"-15,0 0 50 16,0 0-65-16,0 0-28 16,-12-77 6-16,3 61-3 15,-7 4-2-15,-5 2 17 16,1 7-8-16,-10 3-15 16,-7 0-2-16,-4 15 1 15,-6 8 0-15,4 1 1 16,7 0 0-16,11-2 4 15,13 0-5-15,4-2-5 16,7-3 2-16,1-3-8 16,0-5 10-16,4-2 1 15,7-5-4-15,2-2 4 0,2 0 1 16,4-3 2-16,0-10-2 16,4-3 6-16,3-4 0 15,0 1-5-15,1 1-2 16,-6 5 3-16,-4 5-5 15,-10 5 3-15,-4 3-2 16,-1 0-2-16,1 0-4 16,1 10 4-16,5 5 3 15,-3 4 5-15,2 2-1 16,-1-1 2-16,0-5-5 0,1-1-1 16,-1-4-17-1,1-6-23-15,5-4-40 0,2 0 20 16,0-7-12-16,3-10-1 15,-2-2 33-15,-4-2 23 16,0-2 12-16,-3 3 5 16,-3 5 9-16,-1 5 26 15,-4 6 29-15,-1 3 9 16,0 1 1-16,0 0-13 16,0 0-59-16,0 2-2 15,0 9 0-15,0 3 10 16,0 2-2-16,7-3-7 15,1-2 7-15,3-2-8 16,5-5-1-16,2-4 0 16,6 0 2-16,4 0 4 0,5-13 0 15,1-4 5-15,-1-2-10 16,-5 1 2-16,-4 0-2 16,-3 1 1-16,-9 3 1 15,0 2-2-15,-5 8 0 16,-5 3 0-16,-2 1 0 15,0 0-1-15,0 8-17 16,0 14 18-16,0 10 28 16,0 9-19-16,0 9-3 15,-10 12-3-15,-7 9-2 16,-7 7 0-16,-4 2 4 16,-5-1-5-16,-3-4 0 0,0-7-2 15,0-10 2 1,5-13-4-16,6-14-4 0,4-10 16 15,12-11-5-15,3-8-3 16,2-2-11-16,4-17 6 16,0-17-11-16,0-14 1 15,10-13 7-15,11-10 6 16,6-9 2-16,9-6 1 16,8-3-1-16,11 3 1 15,7 7 1-15,0 14 0 16,-2 19-2-16,-12 16 4 15,-12 16 3-15,-14 11-7 16,-7 3 0-16,-6 4 11 16,1 18-10-16,-2 4 27 15,4 7-8-15,-5-1 2 0,-2-1-22 16,-4-3 13 0,-1-3-12-16,0-7 0 0,0-6-1 15,0-5 6-15,0-4-2 16,0-3-2-16,0 0 7 15,0 0 1-15,0-4-7 16,3-11-3-16,6-6 0 16,3-5-1-16,6 2 1 15,1 2-4-15,4 5 4 16,-3 5 0-16,-4 8-6 0,-5 4-3 16,-3 0 7-1,-1 3-15-15,1 11 14 0,-2 2 3 16,4 0 2-16,-5-2-1 15,1-1 5-15,-3-1-6 16,0-5 0-16,0-4 0 16,-2-2 1-16,3-1-1 15,2 0-4-15,8-9 4 16,10-6 1-16,9-7-1 16,6 3-1-16,4 1 1 15,-6 4 3-15,-4 5-3 16,-12 5-3-16,-11 4 2 15,-7 0-4-15,-3 0-2 0,0 13 7 16,0 5 4 0,0 1 19-16,-4 2-14 15,-2-1-8-15,1-2 2 0,-2-6-3 16,4-5-12-16,3-1-34 16,0-6-33-16,0 0-41 15,7 0-13-15,11-11 56 16,6-5 7-16,1-4-9 15,-2 2 51-15,1-1 28 16,-2 1 30-16,-1 4 7 16,-9 3 4-16,-5 7 19 15,-5 4-2-15,-2 0 48 16,0 0-46-16,0 0-51 16,0 1-8-16,3 6 20 0,1 0-7 15,1 0-9 1,-1-2-1-16,4-3-4 0,-1 0 3 15,6-2 0-15,4 0 1 16,2-10 0-16,5-6 9 16,-3-2-8-16,-6 1-5 15,-4 1-2-15,-8 3 0 16,-3 1 2-16,0 6 0 16,-5 4 3-16,-10 2-3 15,-6 0 0-15,-3 7 0 16,-1 11 1-16,2 3 5 15,3 2 12-15,2-2-7 16,7-1-9-16,4-1 1 16,4-2 0-16,3-3-3 15,0-1 0-15,0-1-2 0,13-4-3 16,8-4-18 0,7-4-12-16,7 0 9 0,7-4-30 15,4-12 7-15,2-4 34 16,-2-1-44-16,-9 0 8 15,-10-1-10-15,-6 2 48 16,-11 3 13-16,-5 6 73 16,-4 6 36-16,-1 4-19 15,0 1-9-15,0 0-35 16,0 1-33-16,0 12-13 16,-6 1 14-16,-1 0-4 15,-2 1-7-15,3-3 4 0,0 0-6 16,3-3 0-16,0-2 2 15,1-3-3-15,2-2 0 16,0-2 2-16,0 0 0 16,0 0-2-16,0 0 4 15,2-2-4-15,10-9 0 16,7-3 7-16,5-1-5 16,3-1-2-16,6 6 0 15,-6 5-2-15,1 5-3 16,-7 0 5-16,-6 2-4 15,-3 14-6-15,0 1 10 16,0 3 0-16,0-1 5 16,-2-2-5-16,2-4 4 15,-3-4 0-15,-3-5-4 16,0-3 0-16,0-1 3 0,-2 0-3 16,5 0 0-16,6-11 9 15,3-6-2-15,3-6-4 16,3-3-1-16,-2-5-1 15,2-6 5-15,-2-4-6 16,-3-3 1-16,-5-4 6 16,-2-1-7-16,0 1 4 15,-4 7 1-15,-4 11-2 16,-2 10 12-16,-2 10 27 16,0 8 6-16,0 2-8 15,0 0-25-15,0 0 0 16,0 5-15-16,-8 14-11 0,-5 9 11 15,-4 7 0-15,1 9 0 16,4 2 0-16,1 3 1 16,3-2-1-16,2-3 0 15,4-3-3-15,1-4 2 16,1-5 1-16,0-3 0 16,0-4-6-16,0-7-12 15,0-2-35-15,0-6-2 16,4-6-24-16,9-4 4 15,6 0-67-15,3-9-65 16</inkml:trace>
  <inkml:trace contextRef="#ctx0" brushRef="#br0" timeOffset="35350.08">11440 3015 42 0,'0'0'509'15,"0"0"-490"-15,0 0 34 16,0 0-28-16,0 0-25 16,0 0 9-16,109-10-7 15,-78 9-2-15,-4-2-2 0,-2 3-12 16,-4 0-134-16,-6 0-198 15</inkml:trace>
  <inkml:trace contextRef="#ctx0" brushRef="#br0" timeOffset="36523.78">9115 4244 325 0,'0'0'92'0,"0"0"42"16,0 0-8-16,0 0-70 15,0 0-33-15,0 0-2 16,-7-20-13-16,-5 20-8 15,-6 0-6-15,-6 10 6 16,-7 8 9-16,-2 0-9 16,8-2 1-16,4 0-1 0,10-6 2 15,7-3-4-15,4-1-10 16,0 0-10-16,0 2 8 16,12 3 5-16,10 3 3 15,5 4 1-15,3 2 5 16,-5 2-3-16,-5-1 1 15,-6-3 1-15,-9-4-17 16,-5-4 8-16,0 0 9 16,0-1 2-16,-5-2 5 15,-9-3 7-15,-1-3-1 16,-5-1 14-16,-1 0-20 16,-4-1 9-16,1-10-15 0,0-2 7 15,5 0-3 1,-2-1-4-16,5 3 0 0,4 1 0 15,1 1 0-15,4 4 0 16,4 2-50-16,3 2-6 16,0-1-51-16,0 1-58 15,0-2-102-15</inkml:trace>
  <inkml:trace contextRef="#ctx0" brushRef="#br0" timeOffset="36826.81">9026 4160 248 0,'0'0'44'16,"0"0"47"-16,0 0 70 16,0 0-66-16,0 0-54 15,0 0-40-15,0 4 3 16,0 23 22-16,-6 11 19 15,-7 6-21-15,-4 6-7 16,2 1-6-16,0 2-3 16,-1-6-7-16,7-3 0 15,1-7 1-15,2-8-2 16,6-7-4-16,0-8-23 16,0-7-50-16,2-4-33 15,13-3-39-15,3 0-112 0</inkml:trace>
  <inkml:trace contextRef="#ctx0" brushRef="#br0" timeOffset="37245.32">9496 4285 465 0,'0'0'54'15,"0"0"63"-15,0 0-17 16,0 0-72-16,0 0-28 16,0 0-3-16,-12-11 3 0,-4 23 2 15,-4 1 4-15,2 4-3 16,3-2-3-16,2-3 0 16,8 1-3-16,4-2-3 15,1-3-3-15,0 1 7 16,6-2-6-16,15 0-2 15,2-1 10-15,7 1-12 16,0 1 6-16,0 4 1 16,-6 0 3-16,-3 4-4 15,-8-2 3-15,-5 0 2 16,-8-1-2-16,0 0-1 16,-5-1 8-16,-11 2-1 15,-3-3 6-15,-1 2-1 16,-1-3-7-16,3-3-1 0,0-3-20 15,-1-4-47-15,4 0-104 16,2 0-70-16</inkml:trace>
  <inkml:trace contextRef="#ctx0" brushRef="#br0" timeOffset="37439.61">9530 4264 302 0,'0'0'7'0,"0"0"11"16,0 0 6-1,85-15-18-15,-37 15-5 16,11 0-1-16,7 11-11 0,4 4-68 16,-2 5-17-16,-9 0-76 15</inkml:trace>
  <inkml:trace contextRef="#ctx0" brushRef="#br0" timeOffset="37808.3">10097 4375 161 0,'0'0'189'16,"0"0"-99"-16,0 0 16 15,0 0-41-15,0 0-28 16,0 0-21-16,-88 22-5 0,66-7 15 16,2 2 3-1,2 4-14-15,6-1-6 0,5 1-3 16,4-1-6-16,3-3-2 15,0-2-9-15,7-1 11 16,8-4 0-16,5-4-8 16,4-6-9-16,4 0-1 15,2 0 10-15,3-16 0 16,-3-5 8-16,-4-1-2 16,-5-4 1-16,-6-2 1 15,-8 0 0-15,-7 0 2 16,0 2 5-16,0 7-7 15,-8 3 7-15,-4 8-7 16,-6 5 11-16,0 3-11 16,-4 0-2-16,-2 10-5 0,1 4-14 15,2 1-22-15,9 1-22 16,4-2-53-16,6-1-87 16</inkml:trace>
  <inkml:trace contextRef="#ctx0" brushRef="#br0" timeOffset="38210.75">10299 4404 362 0,'0'0'119'0,"0"0"-20"0,0 0 52 15,0 0-101-15,0 0-50 16,0 0 0-16,-22 23-1 15,11-4 2-15,3 2-2 16,5 0-1-16,3 1 2 16,0-2 0-16,3-5 0 15,12-3 0-15,5-2-2 16,5-5 4-16,6-5-2 16,5 0 0-16,3-3 1 15,4-11-1-15,-3-3 0 16,-2-3 2-16,-10-2 2 15,-7-4-2-15,-12-1-2 16,-6-1 8-16,-3 1 1 16,0 5 29-16,-14 4-28 15,-11 5-2-15,-8 7 4 16,-7 6-12-16,-6 0-8 16,-1 12-12-16,1 10-16 0,3 3-58 15,-2 2-57-15,2 0-150 16</inkml:trace>
  <inkml:trace contextRef="#ctx0" brushRef="#br0" timeOffset="40009.36">9048 5627 392 0,'0'0'55'0,"0"0"83"16,0 0-61-16,0 0-35 15,0 0-16-15,0 0-12 16,-19-8-14-16,-1 10-8 15,-7 11 8-15,-1 4 16 16,-5 3-12-16,3 1-4 16,4 0 2-16,6-2-7 15,10-6 5-15,7-4-4 16,3-3-12-16,1-2 0 0,16 0 10 16,13 0 2-1,4 2 4-15,5 4 0 0,-2 3-10 16,-1 4 3-16,-11 1-6 15,-8-1-13-15,-10 0 19 16,-7-2-2-16,0 0 5 16,-10-1 4-16,-7 0 7 15,-5 0 0-15,-3-4 7 16,-5-3-14-16,0-6 5 16,2-1 1-16,-2-1 2 15,4-12-6-15,2-1-4 16,5 3 4-16,5-2 0 15,4 3-2-15,4-1-18 16,5 2-39-16,1-1-41 16,0 1-92-16,0-1-126 0</inkml:trace>
  <inkml:trace contextRef="#ctx0" brushRef="#br0" timeOffset="40276.68">8987 5585 372 0,'0'0'42'0,"0"0"-4"15,0 0 83-15,0 0-56 16,0 0-48-16,0 0-17 16,0 13 0-16,0 18 48 0,0 10-12 15,0 5-13 1,-6 4-8-16,-3 2 3 0,0 1-16 15,2 3-1-15,-5-6-2 16,6-5-10-16,1-8-51 16,4-7-28-16,1-9-81 15,0-11-118-15</inkml:trace>
  <inkml:trace contextRef="#ctx0" brushRef="#br0" timeOffset="40533.94">9438 5757 521 0,'0'0'38'16,"0"0"74"-16,0 0 0 15,0 0-89-15,0 0-23 16,0 0 0-16,-42 69 2 15,27-38-2-15,0 3 9 16,4-1-9-16,5-1-12 16,2-2-38-16,4-6-57 15,0-10-48-15,9-7-90 16</inkml:trace>
  <inkml:trace contextRef="#ctx0" brushRef="#br0" timeOffset="40911.18">9594 5849 208 0,'0'0'237'0,"0"0"-148"15,0 0 42-15,0 0-63 16,0 0-59-16,0 0-2 16,-13 12-4-16,-1 11 13 15,0 4-15-15,3 1 11 16,6-1-9-16,5-5-3 15,0-3 0-15,3-5-8 16,17-6 0-16,7-5 1 16,7-3 7-16,9 0-11 15,2-15 5-15,1-5-6 16,-7-1 10-16,-9-3-24 0,-8 0 11 16,-13-2 15-16,-6 1 0 15,-3 1 8-15,-3 3-5 16,-14 5 5-16,-5 6-6 15,-1 6-2-15,-6 4-17 16,3 0 10-16,-1 9-7 16,6 3-13-16,1 3-28 15,7-1-54-15,3-3-71 16,5-4-114-16</inkml:trace>
  <inkml:trace contextRef="#ctx0" brushRef="#br0" timeOffset="41340.71">10157 5838 695 0,'0'0'15'0,"0"0"134"16,0 0-63-16,0 0-86 15,0 0-5-15,0 0 3 16,-57 72 4-16,46-37-3 0,6-2 1 16,3-1-2-16,2-4-5 15,0-7-8-15,13-5-4 16,7-6-5 0,4-6 13-16,1-4 4 0,5 0 4 15,0-9 0-15,0-8 3 16,-4-4 0-16,-2-4-4 15,-7-4-4-15,-4-2-3 16,-8 1 7-16,-5 0 4 16,0 5 6-16,0 6-5 15,-12 5 0-15,-5 7-1 16,-8 6-20-16,-3 1-31 16,-4 1 18-16,1 13 2 15,7 1-33-15,3 4-8 0,6-4-101 16,5-2-124-16</inkml:trace>
  <inkml:trace contextRef="#ctx0" brushRef="#br0" timeOffset="41745.98">10613 5885 535 0,'0'0'125'0,"0"0"-59"16,0 0 43-16,0 0-72 0,0 0-37 15,0 0-6 1,-91 65 6-16,81-34-2 0,10-1 6 16,0-2-8-16,0-4-1 15,18-4 2-15,7-6 1 16,5-5-2-16,3-5-1 15,-1-4-2-15,1 0 6 16,0-13 1-16,0-7 0 16,-5-4 0-16,-4-4 0 15,-10-3 0-15,-10-3 8 16,-4 2-2-16,0 4 7 16,-7 3-9-16,-10 9 8 0,-4 6-12 15,-7 4-7 1,-2 6-4-16,-6 0-26 0,0 11-38 15,-2 7-27-15,4 4-78 16,-1-1-135-16</inkml:trace>
  <inkml:trace contextRef="#ctx0" brushRef="#br0" timeOffset="46811.71">16931 2998 642 0,'0'0'3'0,"0"0"7"15,0 0 34-15,0 0-2 16,0 0-39-16,0 0-3 0,22-74 0 16,-9 58-2-16,1-3 2 15,-1-3 8-15,-7 1-8 16,-6 1 4-16,0 2-1 15,0 5-2-15,-18 6-2 16,-3 6-8-16,-12 1-15 16,-13 16 18-16,-12 21 6 15,-6 14 3-15,-1 10-3 16,9 8-3-16,12 1 3 16,13-1-1-16,10-4 1 15,14-4-1-15,7-7-35 16,0-7-6-16,12-10 8 15,10-10-9-15,6-12 16 16,4-11-7-16,2-4 17 16,5-11 6-16,1-14 1 0,3-6 10 15,1-1-1 1,-4-2-1-16,-7 2 2 0,-10 5 0 16,-7 4 0-16,-9 9 15 15,-5 7 24-15,-2 5 25 16,0 2 9-16,0 0-73 15,-2 14 6-15,-10 8-6 16,3 6 6-16,0-1-5 16,9 0-1-16,0-5-1 15,0-2-2-15,9-6-7 16,5-6 0-16,2-5 7 16,2-3-3-16,4 0 1 15,0-12 5-15,1-5-1 0,-4-4 1 16,-5-2 0-16,-5 0 6 15,-9-2-6-15,0 1 6 16,0 1-1-16,-14 6-4 16,-1 5 6-16,-2 8-6 15,-3 4-1-15,-2 0-11 16,-4 9 9-16,1 11 1 16,4 1 1-16,3 2 0 15,6-2 0-15,5-3-1 16,7-1-10-16,0-2-25 15,9-7-4-15,10-5 8 16,7-3 9-16,3 0-1 16,1-6 24-16,-1-7 0 0,-3 1 0 15,-3 0 0-15,-5 3-2 16,-4 2 2 0,-4 2 0-16,-3 3 3 0,-1-1 7 15,3 0-10-15,-3 2 0 16,-2-1 0-16,-1 2 8 15,-1 0-5-15,-2 0 6 16,0 0 0-16,0 0 11 16,0 0 6-16,0 0-1 15,0 0-3-15,0 0-7 16,0 0-12-16,0 0 2 16,0 0-3-16,0 0 6 15,0 0-6-15,0 0-1 0,0 0 3 16,0 0-3-16,0 0 2 15,0 0-1-15,0 0-2 16,0 0-2-16,0 0 2 16,0 0 3-16,0 0 1 15,0 0-2-15,0 0-1 16,0 0 0-16,0 0 1 16,0 0-2-16,0 0 4 15,0 0-10-15,0 0 2 16,0 0 4-16,0 0 0 15,0 0 0-15,0-1 2 16,0-2-2-16,0 2-2 16,0-1-3-16,0 2-6 0,0-1 2 15,0 1-3-15,0 0-11 16,0 0-21-16,0 0-39 16,0 0-36-16,0 0-62 15</inkml:trace>
  <inkml:trace contextRef="#ctx0" brushRef="#br0" timeOffset="48274.77">15572 2919 334 0,'0'0'56'16,"0"0"-46"-16,0 0 24 15,0 0-7-15,-88 23-12 16,81-23-5-16,1 0 32 15,3 0 27-15,2-7-11 16,-1-10-44-16,2-4-10 16,0-3-3-16,3 3-1 15,12 4 0-15,-2 5 0 16,-1 5 0-16,-6 7-1 16,0 0-3-16,-1 7 4 15,-4 25-4-15,-1 10 4 16,0 10 7-16,-15 9-5 0,-10-2 9 15,-8 0-11-15,-3-2 7 16,-4-5-4-16,0-3-3 16,-1-2 4-16,1-9-8 15,6-6 11-15,6-11-13 16,11-9 17-16,9-8-10 16,6-4-1-16,2 0-7 15,0-11 5-15,0-9-20 16,8-4 18-16,5 0 2 15,0 4 2-15,-1 6-2 16,-3 6 2-16,0 5-2 0,-5 3 1 16,4 0-6-1,1 5-1-15,5 9 8 0,2 2 0 16,0 0 7-16,-3-2-5 16,5-3-4-16,-4-5-5 15,2-5-30-15,-1-1 10 16,1 0-15-16,-1-10 23 15,2-4 1-15,-4-1 6 16,0-1 12-16,-2 3 0 16,-5 5 2-16,-3 5-2 15,-3 3 2-15,0 0 27 16,0 3-26-16,-4 12-3 16,-7 2 3-16,-1 0 1 15,5-1-4-15,-1-5 6 0,4-3-11 16,-1-3 13-1,4-4-7-15,1-1 2 0,0 0-2 16,0 0 4-16,0-11-4 16,7-4 1-16,8-7 5 15,8 0-7-15,6-2 0 16,7 3 0-16,0 4-3 16,-3 5 1-16,-11 9 2 15,-7 3 2-15,-8 0-2 16,-3 15 25-16,0 3 14 15,-4 3-24-15,0 2-10 16,0-1 5-16,0 0-10 16,0 0-58-16,-6-7-81 0</inkml:trace>
  <inkml:trace contextRef="#ctx0" brushRef="#br0" timeOffset="51572.64">17246 3309 499 0,'0'0'25'16,"0"0"83"-16,0 0-28 16,0 0-78-16,0 0-1 15,0 0-1-15,-50 36 2 0,42-24-1 16,1-4 4-16,2-2-5 15,1-3 0-15,2-2 1 16,2 1 1-16,0-2 6 16,0 0-8-16,0 0-1 15,0 0 1-15,0-2 1 16,3-8 4-16,11-8-5 16,5-2-9-16,5 0 9 15,2 2 4-15,-3 5-4 16,-4 6-4-16,-6 6 4 15,-6 1 0-15,-1 0-7 16,0 6-4-16,-2 8 11 16,2 4 18-16,2 0-17 0,1 1 2 15,-3-4-1-15,0-1 7 16,0-5-9-16,-3-5-9 16,0-2 7-16,0-2 2 15,5 0-12-15,6-9 4 16,7-9 8-16,6-4-3 15,1-2 3-15,2 1 3 16,-2 0-3-16,-5 6 0 16,-7 8 0-16,-7 5-3 15,-6 4 3-15,-3 0 0 16,0 8-14-16,0 10 14 16,3 0 11-16,2 2-10 15,2-5 0-15,2 1-1 16,2-6 1-16,0-5-2 0,1-5 1 15,4 0-4-15,1-7-2 16,4-15 1-16,1-6-10 16,-2-7 2-16,-1-4 2 15,-2-8 11-15,-1-3 0 16,-1-7 1-16,-2-1 1 16,-1 2-2-16,-4 11 5 15,-3 14 1-15,-5 14 8 16,0 13 5-16,0 4 27 15,0 0-40-15,-5 15-6 16,-10 19 0-16,-8 15 2 16,-6 15 5-16,-3 9 2 0,-2 9-7 15,-2 8 10-15,2 6-5 16,-2 5-7-16,4 2 2 16,6 0-5-16,0-6-3 15,4-10 3-15,4-12-6 16,-1-17-21-16,5-17 2 15,2-14 22-15,6-13-36 16,3-11 37-16,3-3-42 16,0-4 47-16,0-21 12 15,0-8-12-15,0-14 2 16,2-9 10-16,7-16-5 16,6-12 12-16,1-6-13 15,8 1 1-15,4 10 1 0,4 13-6 16,2 12 3-16,2 12 7 15,5 11-9-15,1 10 7 16,3 11-10-16,0 8 0 16,-5 2 0-16,-2 12-1 15,-10 11 1-15,-9 3 1 16,-13 2 1-16,-6 1 4 16,-10-1-5-16,-17-2 7 15,-4 2-7-15,-1-7 12 16,5-6-13-16,8-7-14 15,10-5-4-15,8-3 7 16,1 0-13-16,0-6-18 0,16-13 0 16,10-8-2-16,10-3 27 15,6 0 4-15,6 1 13 16,1 4 0-16,2 4 0 16,-9 4 1-16,-8 7-1 15,-13 4 0-15,-13 6 41 16,-5 0-36-16,-3 0 29 15,0 3-11-15,0 13 12 16,-3 4 1-16,-3 3-16 16,-1 0-12-16,3-3 0 15,2-5-8-15,2-1 0 16,0-7 0-16,0-3-3 16,8-4-11-16,4 0 13 15,7-4-3-15,5-11 4 0,3-8 0 16,3-1-9-16,0-4 9 15,0 1-1-15,-2 2 3 16,-4 6-2-16,-8 8 1 16,-7 7-1-16,-7 4 0 15,-1 0-2-15,-1 0-6 16,0 13 8-16,3 4 6 16,-1 4 2-16,2-2 4 15,1 0-8-15,5-4-3 16,1-2-1-16,2-4 0 15,0-5-2-15,0-4 2 0,1 0-2 16,4-9-2 0,8-13-1-16,5-5 5 0,-1-7-15 15,-2-3 14-15,-7-3 1 16,-4-7-5-16,-1-7 5 16,-3-4 2-16,1 0 5 15,-4 7-5-15,-5 11 1 16,-2 17-3-16,-3 12 42 15,0 10 19-15,0 1-27 16,0 4-34-16,-8 20 3 16,-10 13-3-16,-4 9 4 15,-1 8-3-15,4 1 2 16,3 1-3-16,1 1 3 16,6-5-3-16,3-3 0 15,3-7 0-15,3-6-1 0,0-10-1 16,0-10-12-16,1-9-13 15,8-7 2-15,6 0 0 16,3-10 9-16,7-8-13 16,4-4 7-16,-1-3 5 15,-1 7 11-15,-7 4 6 16,-7 7 0-16,-9 5 0 16,-4 2 2-16,0 0 0 15,0 3 0-15,0 8-2 16,0 2 4-16,5-3-4 15,4-4-3-15,4-3-46 16,4-3-29-16,8 0-13 0,6-8 20 16,2-7 69-16,0-1 2 15,-8 1 0-15,-10 1 0 16,-6 3 34-16,-6 1 82 16,-1 3-19-16,-1 4-39 15,-1 3-12-15,0 0-46 16,0 0 11-16,0 14 2 15,-9 6 13-15,-4 1-1 16,1 0-6-16,0 0-8 16,2-2-9-16,3-4 0 15,3-2-2-15,2-8-1 16,2-1 1-16,0-4-1 16,0 0-5-16,0 0 5 15,3-9-6-15,14-8 6 16,5-6 2-16,4-1-3 0,2 2 4 15,2 2-2-15,-2 5 0 16,-3 5-9-16,-8 5 7 16,-5 5 2-16,-5 0-13 15,-1 3 11-15,2 9 1 16,2 2-1-16,-1 1 4 16,0 0-2-16,3 0 9 15,-3-4-7-15,-3-4 0 16,0-1 0-16,1-5-2 15,1-1 2-15,2 0-2 16,8-6 9-16,6-9-9 16,7-2-3-16,10-3-1 0,5-1-4 15,5-2 6-15,-1 1-12 16,-6 5 11-16,-12 7 1 16,-12 6 2-16,-11 4-3 15,-8 0-6-15,-1 0-4 16,2 4 13-16,-2 6 4 15,0 0 21-15,0-2-14 16,0-1-7-16,0-3-4 16,0-1 0-16,0-3 0 15,0 0 9-15,0 0-8 16,0 0 13-16,0-1-2 16,0-9-5-16,0-3-1 15,0-1-6-15,-5-1-1 0,-7-1-3 16,-3 4-1-1,0 3 1-15,-2 5-3 0,-3 4-17 16,-1 0 19-16,-3 13 0 16,-1 5 0-16,0 5 2 15,5-1 3-15,4 1-2 16,5-2 1-16,8-1 1 16,3-4 0-16,0-3-6 15,8-4 4-15,7-7-2 16,6-2 1-16,3 0 6 15,1-5 2-15,3-11-3 16,-1 1-2-16,-4-2 5 16,-1 1-5-16,-4 1 11 15,0 2-11-15,-2 3-4 0,-2 4 4 16,-5 6-1-16,-2 0-2 16,-6 0 1-16,2 16 2 15,0 10 12-15,2 10 8 16,1 12-14-16,0 10 26 15,0 8-10-15,-5 9-17 16,-1 4-5-16,0 3 0 16,-3-4 8-16,-13-9-8 15,-3-11 3-15,-4-12 0 16,-5-8 1-16,-4-8 1 16,-2-6 6-16,0-8 18 15,1-6-3-15,7-8-18 16,6-2 0-16,4 0 3 0,3-15-4 15,6-12-7-15,4-7-5 16,3-11-4-16,3-9 9 16,24-7-18-16,9-12-6 15,7 0-6-15,5 4-12 16,0 8-29-16,-5 13-31 16,-12 10-3-16,-11 10-79 15,-15 2-165-15</inkml:trace>
  <inkml:trace contextRef="#ctx0" brushRef="#br0" timeOffset="51962.83">18888 2980 489 0,'0'0'43'16,"0"0"45"-16,0 0-31 16,0 0-57-16,0 0-17 15,0 0-25-15,0 10-18 16,0-5-77-16,-12-2-67 15</inkml:trace>
  <inkml:trace contextRef="#ctx0" brushRef="#br0" timeOffset="52185.1">18488 2891 503 0,'0'0'24'16,"0"0"95"-16,0 0-53 16,0 0-66-16,0 0-13 15,0 0 1-15,28-4 12 16,7 4 0-16,9 0-22 16,4-3-83-16,-5-6-106 15</inkml:trace>
  <inkml:trace contextRef="#ctx0" brushRef="#br0" timeOffset="54809.8">21467 3000 410 0,'0'0'116'16,"0"0"-80"-16,0 0 89 15,0 0-94-15,0 0-31 16,0 0 1-16,3-12 6 15,-3 12 13-15,0 0 21 0,-3 0 5 16,-12-1-46-16,-3 1 2 16,-1 0 2-16,-1 0-4 15,0 0 0-15,0 6-1 16,2 6-2-16,2 3 3 16,4 0-4-16,0 6 4 15,0 3-4-15,2 6 4 16,-2 4 1-16,1 2 0 15,2 1-1-15,-1 0 1 16,1-2 0-16,-2-1 2 16,-2-3-3-16,3-3-1 15,-1-3-1-15,-1-5 2 16,3-6-27-16,2-2-65 16,1-8-28-16,-1-4-117 15</inkml:trace>
  <inkml:trace contextRef="#ctx0" brushRef="#br0" timeOffset="55006.63">21067 3246 547 0,'0'0'36'15,"0"0"-1"-15,0 0-19 16,0 0-15-16,84-1 2 15,-42 1 0-15,5 0-2 16,7-6-1-16,7-3-18 0,5-5-153 16</inkml:trace>
  <inkml:trace contextRef="#ctx0" brushRef="#br0" timeOffset="56025.65">23120 3248 430 0,'0'0'46'15,"0"0"59"-15,0 0 10 16,0 0-89-16,0 0-24 16,0 0 8-16,0-62-8 15,0 52 10-15,0 2-3 16,-12 3-3-16,-4 5 18 15,-13 0-20-15,-8 7-4 16,-7 16-2-16,-1 5 2 16,5 5-2-16,11-2 4 15,10 0-4-15,8-3 2 16,7-5-3-16,4-5-14 16,0-5 8-16,0-5 0 15,7-2 9-15,1-5-17 0,2-1 17 16,5 0 4-16,2-8-4 15,6-8 11-15,6-2-11 16,-1-3 5-16,3 1-5 16,-2 2 0-16,-4 0 1 15,-5 6-1-15,-6 4 0 16,-8 5 3-16,-3 3-3 16,-3 0-1-16,0 1-12 15,2 13 13-15,-1 5 2 16,1 1 9-16,1 3-4 15,1-1-7-15,4-4 0 16,-2-4 2-16,0-4-2 0,-2-6-2 16,1-4-7-1,3 0 5-15,4-3 2 0,8-15 1 16,4-6 1-16,1-7-9 16,2-7 5-16,0-5 2 15,1-6 1-15,-3-5 1 16,1-5 0-16,-5 0 2 15,-3 9 4-15,-6 14-2 16,-6 15 9-16,-5 12 19 16,-1 8 8-16,0 1-7 15,0 7-33-15,-6 20 0 16,-10 13 1-16,-5 10 8 16,-3 4-9-16,6 2 1 0,-1-2 8 15,5-2-7 1,4-7 0-16,5-6 0 0,5-6-2 15,0-9-4-15,0-7 2 16,3-7-24-16,12-9-31 16,5-1-41-16,5-11-40 15,-1-14-123-15</inkml:trace>
  <inkml:trace contextRef="#ctx0" brushRef="#br0" timeOffset="56198.11">23250 3119 574 0,'0'0'6'0,"0"0"62"15,0 0-68-15,0 0-9 16,0 0 6-16,88-3-32 16,-22-3-60-16,10-7-52 15,12 0-123-15</inkml:trace>
  <inkml:trace contextRef="#ctx0" brushRef="#br0" timeOffset="56827.78">24473 2938 760 0,'0'0'9'0,"0"0"147"0,0 0-54 16,0 0-73-16,0 0-29 15,0 0-11-15,-89 77 7 16,60-25 4-16,7 1 0 16,7-1 1-16,2-1-4 15,5-8 1-15,5-7-29 16,3-11-34-16,0-11-3 16,0-10 4-16,6-4-36 15,18-4-12-15,7-18-10 16,4-8-65-16,-2-5 47 15,-8-3 14-15,-3-5 104 16,-4-5 22-16,0-6 35 0,-1 0 56 16,0 0-7-1,-1 12 20-15,-5 15 3 0,-6 14-23 16,-5 13 46-16,0 0-57 16,0 11-65-16,-12 19-5 15,-8 12 24-15,-3 8-18 16,-1 5-4-16,0 0-4 15,4-1-1-15,3-4 0 16,0-6 3-16,4-7 0 16,1-9-3-16,4-10 1 15,4-8-2-15,4-5 1 16,0-5-7-16,0 0-4 16,0 0-1-16,10-9-13 0,8-8 23 15,9-3-2 1,2 1 2-16,-1 0 2 0,-6 7-4 15,-8 6 4-15,-6 6-3 16,-6 0-1-16,1 0-10 16,1 8 14-16,4 7 7 15,0-3-6-15,2 1-1 16,2-5 6-16,3-5-14 16,3-3-49-16,7 0-47 15,3-8-77-15,1-9-42 16</inkml:trace>
  <inkml:trace contextRef="#ctx0" brushRef="#br0" timeOffset="57202.81">24812 3195 25 0,'0'0'129'0,"0"0"22"15,0 0-22-15,0 0-104 16,0 0-14-16,0 0 22 16,3 33-23-16,-3-23-8 15,0-3-1-15,1-1-1 16,7-5-8-16,1-1 8 15,4 0 11-15,2-10 4 16,2-5-5-16,-2-3 2 16,-4 1-8-16,-5-2 1 15,-4 4-4-15,-2 3 14 16,0 5-8-16,0 5 35 16,-11 2-3-16,-3 0 4 15,-7 5-37-15,-2 13-3 0,-2 4 13 16,3 1 0-1,7-1 9-15,1 0-11 0,7 1-5 16,5-3-9-16,2-2 3 16,0-1-6-16,8-3 5 15,8-4-5-15,4-6 1 16,5-4 1-16,5 0-12 16,4-10-48-16,1-11-2 15,-3-5-117-15,-5-6-147 16</inkml:trace>
  <inkml:trace contextRef="#ctx0" brushRef="#br0" timeOffset="57419.9">24139 2897 717 0,'0'0'5'15,"0"0"-5"-15,0 0-8 16,0 0-2-16,0 0 10 16,151-6 12-16,-66-4-12 15,2-1 0-15,-9 0-7 16,-12-2-107-16,-17 2-148 16</inkml:trace>
  <inkml:trace contextRef="#ctx0" brushRef="#br0" timeOffset="59354.1">26056 3274 426 0,'0'0'153'0,"0"0"-125"15,0 0 16-15,0 0-44 16,0 0-12-16,0 0 12 15,65 0 5-15,-37-12-3 16,-1-8 2-16,-4-1-4 16,-9 0-4-16,-8 1 4 15,-6 3 3-15,0 4 3 16,-6 7 2-16,-9 6-8 16,-6 0-6-16,-4 5-3 15,0 16 9-15,0 7 3 16,5-1 3-16,5 3 0 15,7 0 0-15,7-2-3 0,1-3-5 16,6-2 2 0,15-7-10-16,8-6 10 0,7-9-44 15,3-1 0-15,1-7-13 16,-1-13 7-16,-4-4-44 16,-4-1 16-16,-6-1 27 15,-4 2 39-15,-7 0 12 16,-4 3 11-16,-3 6 46 15,-4 8 32-15,-1 5 2 16,-2 2 8-16,0 0-70 16,-2 16-27-16,-9 5 12 15,-2 4 5-15,4 2 0 16,-1-2-14-16,3-2 0 16,2-3-2-16,4-6-2 15,-1-4 6-15,2-7-14 0,0-3 7 16,0 0-5-16,9-6 10 15,12-11-2-15,6-3 2 16,4-2-5-16,3 1 5 16,1 1-5-16,-5 5 1 15,-8 7-1-15,-10 6-2 16,-7 2 2-16,-5 9-4 16,0 11 4-16,0 3 19 15,0 2-4-15,1-1-10 16,4-3-5-16,-2-5-2 15,1-6 2-15,0-6 2 16,-1-4-2-16,5 0-5 0,7-2-5 16,6-14-2-16,9-3 12 15,7-4 5-15,9 2-5 16,5-1-5-16,-2 1-2 16,0 2 5-16,-10 6-1 15,-12 8-6-15,-14 5 3 16,-8 0 5-16,-2 4-2 15,-3 10 3-15,0 2 3 16,0-2 4-16,0-3-6 16,0-4-1-16,0-4 7 15,1-3-7-15,1 0 1 16,-2 0 12-16,0-6-13 16,0-9-6-16,0-2-9 0,0 1 0 15,-9-1-9 1,-6 5 11-16,-6 2 7 0,-4 7-14 15,-5 3-10-15,-4 0 30 16,-2 14 8-16,1 7 12 16,7 2-4-16,7 1-1 15,8-2 2-15,7-2-11 16,6 0-6-16,0-6-3 16,0-1-3-16,15-3 6 15,7-6 0-15,5-4 5 16,6 0-3-16,1-7 2 15,2-13 10-15,-2-5-9 16,-1-4-4-16,-2-6 3 16,-1-5 3-16,-1-4-7 0,-1-12 3 15,-4-4 5-15,-2-12-6 16,-5-1 10-16,-3 5-12 16,-5 14 19-16,-4 22 17 15,-5 16 19-15,0 12-17 16,0 4 28-16,0 4-66 15,-15 24-22-15,-9 15 22 16,-6 16 3-16,0 10 8 16,2 6-10-16,6 0-1 15,8-5-3-15,5-8 3 16,8-9 2-16,1-13 2 0,0-11-5 16,0-9 1-1,3-11-4-15,3-3 2 0,3-6-38 16,8 0-51-16,10-4-20 15,3-14-135-15</inkml:trace>
  <inkml:trace contextRef="#ctx0" brushRef="#br0" timeOffset="59937.28">28003 3196 931 0,'0'0'7'0,"0"0"46"0,0 0 49 15,0 0-102-15,0 0-17 16,0 0 12-16,-86 80 3 16,78-49-11-16,8-4-24 15,0-6-16-15,0-6-21 16,7-8 29-16,7-7 6 15,1 0 14-15,5-13 5 16,0-10-6-16,-2-2 4 16,2-2 0-16,-1-1 22 15,1-1 3-15,6 0-2 16,4-1 1-16,3 5 1 16,-2 8-3-16,-5 6-6 0,-10 8 3 15,-4 3 3-15,-6 2 2 16,-3 18-1-16,-3 14 26 15,0 9 17-15,0 9-7 16,-21 8-1-16,-3 6-16 16,-13 1 2-16,-5 7-12 15,-4 5-10-15,-3-1 2 16,5-1-2-16,11-11 9 16,13-15-9-16,12-14-11 15,8-15 11-15,0-11-3 16,9-9-13-16,19-2 15 15,13-15 1-15,6-11-2 0,0-11 2 16,-16-4 10 0,-10-7-2-16,-16-2 2 0,-5-3-6 15,0 8 0-15,-21 10-8 16,-3 8-34-16,-2 9-73 16,6 2-69-16,7 1-219 15</inkml:trace>
  <inkml:trace contextRef="#ctx0" brushRef="#br0" timeOffset="61526.71">28863 3170 783 0,'0'0'30'0,"0"0"-3"15,0 0 53-15,0 0-80 16,0 0-12-16,0 0 12 16,-14 54-5-16,14-34 3 15,0-5 2-15,11-3-19 16,8-9 15-16,6-3-1 16,7 0 5-16,3-18 5 15,3-1-4-15,-2-2-1 16,-5-2 0-16,-3 0 0 0,-4 3-5 15,-6 4 1 1,-5 6 8-16,-5 7-7 0,-5 3 3 16,-3 0-7-16,0 21-14 15,0 15 9-15,0 11 12 16,0 16 0-16,-17 7 9 16,-5 9-6-16,-3 7 0 15,-5 3-2-15,0-1 4 16,-3-7-4-16,-4-10-1 15,-2-16-1-15,-4-10-1 16,1-11 4-16,2-10-2 16,-3-7 5-16,7-7-5 15,3-7-22-15,6-3-4 16,10-5 13-16,9-17-7 16,8-12-1-16,5-10-37 0,27-11 50 15,16-9-2-15,10-14 9 16,12-5 0-16,9-2 1 15,9 4 0-15,-1 6 4 16,-2 11-4-16,-8 8-2 16,-16 7 2-16,-17 10-5 15,-17 8 9-15,-20 6-4 16,-7 9 3-16,0 6 12 16,-4 5-5-16,-10 5-10 15,-7 0-5-15,-2 0 4 16,-4 15-10-16,2 4 11 15,5 4 3-15,4 4-3 0,7 0-2 16,6-1 2-16,3-1-12 16,0-4 9-16,6-6 3 15,10-7-2-15,3-5 2 16,8-3 0-16,6 0-2 16,6-11-7-16,7-7 4 15,3-2 3-15,-1-1-21 16,-2-2 9-16,-5 1 14 15,-7 2 5-15,-7 5-4 16,-11 7 3-16,-7 6-4 16,-6 2 2-16,-3 0-1 15,0 0 3-15,0 4 2 16,0 6 18-16,0-2-7 0,0 0-13 16,0-4-1-1,0-3-3-15,0-1 10 0,0 0-3 16,0 0-3-16,0 0 15 15,0-10-19-15,0-3 0 16,0 2-10-16,0 1 6 16,-8 3 1-16,-5 3-5 15,-3 4-6-15,-5 0 10 16,-4 1 4-16,-2 15 8 16,-2 4 4-16,7 1 4 15,4 1-9-15,4-1-6 16,7 1-1-16,4-2-1 15,3-4-3-15,0-2-2 16,0-4 8-16,6-6-2 0,9-4 0 16,3 0 2-16,4-1-2 15,4-10 13-15,1-5-13 16,2 1-2-16,3-2 2 16,1 0 0-16,-2 3 6 15,-4 2-6-15,-9 7 0 16,-7 2 0-16,-7 3 0 15,-4 0-6-15,0 0 3 16,0 10-6-16,0 5 9 16,0 0 4-16,0-1-4 15,0-1 0-15,0-4 1 0,3-2-1 16,0-4 2 0,1-1-1-16,5-2 3 0,3 0-4 15,5 0 0-15,3-6 2 16,1-8 2-16,-1-2-3 15,2-2 2-15,-1-3 2 16,2-4-1-16,2-2-2 16,0 0-1-16,0 1-1 15,-4 5 0-15,-9 9 0 16,-6 4 5-16,-6 6 2 16,0 2 18-16,0 0-15 15,0 0-8-15,-12 4-1 16,-4 9-2-16,2 0 4 15,4 0-8-15,1 1 4 16,7 0-1-16,2 2-4 16,0 0 3-16,0-1 3 0,5 2 0 15,5 1 2-15,-4-1-1 16,-4 0 0-16,-2-1 0 16,0-2 16-16,0-1 9 15,0-5-12-15,-2-2-5 16,2-4-6-16,0-2 3 15,0 0-9-15,0 0 3 16,3-2-11-16,15-11-15 16,2-4-21-16,0-1-62 15,1-5-166-15</inkml:trace>
  <inkml:trace contextRef="#ctx0" brushRef="#br0" timeOffset="62771.18">31347 3024 371 0,'0'0'69'0,"0"0"46"16,0 0 37-16,0 0-62 0,0 0-73 15,0 0-12 1,0 0 1-16,-55 22-6 0,31-5 9 16,3 0-8-16,4-1 0 15,7-2-2-15,1-5-3 16,6-3 4-16,2 0 0 16,1-3 0-16,0 0-11 15,0 1 3-15,11 0 2 16,9-1 6-16,10 1 3 15,6 2-1-15,4-2-2 16,0 2 5-16,-7-1-4 16,-6 4-1-16,-5 2-4 15,-10 3 2-15,-4 4-3 16,-5 1 4-16,-3-2-1 16,0-2 3-16,-11 0-1 0,-7-3 4 15,-7-1 9 1,-2-1 4-16,0-3-7 0,2-1-3 15,3-3-5 1,2-3-4-16,4 0-31 0,4-5-35 16,4-10-89-16,6-6-136 15</inkml:trace>
  <inkml:trace contextRef="#ctx0" brushRef="#br0" timeOffset="62990.18">31425 3003 414 0,'0'0'23'15,"0"0"31"-15,0 0 4 16,0 0-35-16,104-9-1 16,-78 9-12-16,0 0 0 15,-4 0-8-15,-4 0-2 16,-6 0 0-16,-6 0-68 15,-3 0-123-15,-3 0-123 16</inkml:trace>
  <inkml:trace contextRef="#ctx0" brushRef="#br0" timeOffset="64536.46">31997 3436 375 0,'0'0'101'15,"0"0"-71"-15,0 0 25 0,0 0-39 16,0 0 6-16,0 0-20 16,0 0 18-16,0 0-3 15,2 0-7-15,1 0 28 16,0 0 12-16,3 0-18 16,2 0 10-16,-1 0-40 15,-3 0 7-15,-4 0-6 16,0 3 7-16,0 9-10 15,-6 7 1-15,-12 4 3 16,-8 3 11-16,-10 1 1 16,-12-2-16-16,-9 0-56 15,-4-3-144-15,-3-6-291 16</inkml:trace>
  <inkml:trace contextRef="#ctx0" brushRef="#br0" timeOffset="66469.5">15659 4541 56 0,'0'0'175'16,"0"0"-81"-16,0 0 30 15,0 0-27-15,0 0-34 0,0 0-5 16,24-68-24-16,-21 50 33 16,-3 1-31-16,0 0-9 15,0 5 4-15,-2 4 13 16,-8 4-37-16,-6 2 6 16,-6 2 7-16,-10 10-20 15,-11 14-7-15,-2 10 7 16,3 1-3-16,11 1 6 15,13-4-6-15,10-5-14 16,8-4-19-16,0-7 10 16,2-7 9-16,11-7-6 15,5-2 17-15,2 0 0 16,6-11 4-16,4-8 2 16,2-4 0-16,2-1 2 15,-1 0 2-15,0 3-2 0,-3 4 1 16,-5 6-3-16,-9 5-5 15,-10 6 5-15,-4 0-5 16,-1 0 2-16,-1 9-6 16,3 6 9-16,2 5 0 15,-2 1 4-15,4-1-4 16,-1-5 0-16,0-5 4 16,-2-4-4-16,1-6 0 15,-2 0-6-15,4 0 6 16,4-9 3-16,4-9 2 15,7-8 3-15,0-1-8 16,1-8 3-16,-5-1 3 16,-4-7-5-16,-7-3 0 0,-6-4 5 15,-1-2-2-15,-11 1-2 16,-15 7 3-16,-9 8 3 16,-8 13-7-16,-6 15 12 15,-15 8-13-15,-14 8-1 16,-10 26-4-16,-3 12-1 15,3 11 6-15,15 8 0 16,13 7-1-16,17 2-7 16,13 1 8-16,17-5-1 15,13-5 0-15,0-3-5 16,27-5 5-16,9-7 1 16,7-7-9-16,3-14-15 0,8-12-27 15,7-16 12 1,12-1-62-16,6-22-117 0</inkml:trace>
  <inkml:trace contextRef="#ctx0" brushRef="#br0" timeOffset="67006.56">16759 4494 606 0,'0'0'18'0,"0"0"116"16,0 0 23-16,0 0-132 16,0 0-25-16,0 0-8 15,-17 42 8-15,5-12 6 16,2 0-4-16,1-5 0 0,-2-4-2 15,4-3-22 1,1-6-55-16,0-6-78 16,3-6-80-16</inkml:trace>
  <inkml:trace contextRef="#ctx0" brushRef="#br0" timeOffset="67168.89">16805 4313 455 0,'0'0'19'16,"0"0"-7"-16,0 0 62 16,0 0-69-16,0 0-5 15,0 0-126-15,25-17 53 16,-15 32-113-16</inkml:trace>
  <inkml:trace contextRef="#ctx0" brushRef="#br0" timeOffset="67348.16">17081 4577 413 0,'0'0'10'16,"0"0"-1"-16,0 0-8 15,0 0 3-15,100 5-4 16,-77-1-16-16,-10-3-107 15,-13 2-159-15</inkml:trace>
  <inkml:trace contextRef="#ctx0" brushRef="#br0" timeOffset="67517.45">17022 4705 417 0,'0'0'36'0,"0"0"27"16,0 0-26-16,0 0-37 15,0 0-14-15,0 0 2 16,33 2-3-16,-4-3-14 16,3-9-56-16,3-3-149 15</inkml:trace>
  <inkml:trace contextRef="#ctx0" brushRef="#br0" timeOffset="67766.45">17727 4500 673 0,'0'0'38'0,"0"0"117"16,0 0-97-16,0 0-58 16,0 0-9-16,0 0 9 15,-54 76 4-15,41-50 5 16,2-4-9-16,4-1-4 0,1-4-8 15,3-4-71 1,3-3-27-16,0-5-50 16,0-5-90-16,9 0-52 0</inkml:trace>
  <inkml:trace contextRef="#ctx0" brushRef="#br0" timeOffset="68170.53">17952 4518 287 0,'0'0'28'16,"0"0"99"-16,0 0-10 16,0 0-68-16,93-54-29 15,-67 49 3-15,0 3-14 16,-7 2 15-16,-3 0-11 0,-3 0 5 16,-4 0-18-16,-1 11 10 15,-3 4 4-15,-5 2 14 16,0 1-14-16,-6 3 8 15,-19 0 4-15,-11 1-15 16,-9 2-3-16,-3-2-5 16,-1-1-3-16,4 0-3 15,8-3-7-15,11-6 10 16,9-3 1-16,9-5-1 16,7-3-4-16,1-1-4 15,0 0 6-15,0 0-7 16,0 0 4-16,13 0 5 15,10 0-5-15,5-5 9 16,6-2-4-16,7 0 6 16,11 0-6-16,9-1 11 0,11 3-11 15,7-1-9-15,5-1-122 16,2 0-88-16</inkml:trace>
  <inkml:trace contextRef="#ctx0" brushRef="#br0" timeOffset="68441.95">18899 4470 704 0,'0'0'12'0,"0"0"43"16,0 0 98-1,0 0-80-15,0 0-73 0,0 0-6 16,-26 14 6-16,2 20-2 15,-5 4 5-15,-3 3-3 16,-1 3 2-16,-2 1 5 16,1 0-3-16,1 1-4 15,0-9-37-15,6-6-16 16,2-8-28-16,8-9-14 16,6-5-40-16,3-9-119 15</inkml:trace>
  <inkml:trace contextRef="#ctx0" brushRef="#br0" timeOffset="68609.55">18689 4525 470 0,'0'0'31'16,"0"0"-7"-16,0 0 52 15,0 0-55-15,0 0-21 16,0 0-54-16,14-11-41 15,-7 28-2-15,-4 0-166 16</inkml:trace>
  <inkml:trace contextRef="#ctx0" brushRef="#br0" timeOffset="68743.2">18828 4765 379 0,'0'0'11'16,"0"0"-6"-16,0 0 28 15,0 0-33-15,0 0-49 16,0 0-88-16</inkml:trace>
  <inkml:trace contextRef="#ctx0" brushRef="#br0" timeOffset="68988.39">19469 4837 680 0,'0'0'15'0,"0"0"-14"16,0 0 53-16,0 0-21 16,0 0-21-16,0 0-5 15,-61 77-3-15,32-55 6 16,-6-1-10-16,-4-1-8 15,-1-1-79-15,-2 0-126 16,3-6-295-16</inkml:trace>
  <inkml:trace contextRef="#ctx0" brushRef="#br0" timeOffset="70684.92">20723 4539 665 0,'0'0'9'0,"0"0"108"16,0 0 2-16,0 0-105 15,0 0-14-15,0 0-12 16,-17 28 6-16,14-3 6 16,0-4-3-16,3-4 3 15,0-5 0-15,0-2-22 16,0-3 4-16,0-3-15 15,2-4-9-15,5 0 10 16,7 0 15-16,2-7 8 16,5-6 8-16,1 0-4 15,0-1 6-15,-5 4-5 0,-6 1 8 16,-4 6-6-16,-4 3 3 16,-3 0-2-16,1 2-18 15,2 12 19-15,3 3-4 16,4-2 10-16,4-1-8 15,7-1 4-15,3-6 2 16,8-4-4-16,2-3 4 16,3 0-1-16,2-17-3 15,-3-4 1-15,-3-2-1 16,-10-1-1-16,-6-1-7 16,-8-1 8-16,-9 0 2 15,0 2-2-15,0 2 1 16,-4 8-2-16,-6 7 1 15,-3 7-2-15,-6 0-22 16,-3 11 21-16,0 6 2 16,3 2 2-16,10-3 1 0,7-5-2 15,2-1-22-15,0-5-1 16,17-5-7-16,11 0-9 16,12-9-22-16,7-14 27 15,5-4-7-15,-3-1 21 16,-3-2 15-16,-10 2 2 15,-5-2 3-15,-4 1 4 16,-6-1 12-16,-6-2 5 16,-7 3 13-16,-3 7-1 15,-5 7 45-15,0 10-41 16,0 3 36-16,0 2-27 0,-5 0-13 16,-10 7-26-1,-8 13 5-15,-5 7-10 0,0 8 8 16,3 5-6-16,2 5 9 15,4 3 3-15,5 1-13 16,4 0-1-16,5-5-1 16,2-4-1-16,3-3 0 15,0-6 0-15,0-8 1 16,0-7-5-16,0-6 4 16,0-6-1-16,0-2-16 15,3-2-7-15,6 0-11 16,3-3 16-16,3-10 17 15,4-3 2-15,4-3 7 16,-2 1-7-16,1 1 1 16,-3 6-4-16,-5 5 3 0,-7 5-1 15,-3 1-1-15,-4 0-11 16,0 5 5-16,0 10 8 16,0 2 7-16,0 2-7 15,0-3 0-15,2-4 0 16,1-3 7-16,2-4-6 15,-1-3-1-15,2-2-7 16,6 0 7-16,3-5 0 16,4-11 0-16,1-1-8 15,1-3 8-15,-4 1 0 16,-2 4 0-16,-1 4 0 16,-7 4 0-16,-5 5 1 0,-2 2 0 15,0 0 7-15,0 0-8 16,0 13 1-16,-2 5 15 15,-4-1 9-15,-2 2-14 16,3-4-9-16,2-5-2 16,3-4 0-16,0-4-43 15,0-2-28-15,3 0-55 16,15-4 16-16,7-11-85 16,1-2-13-16</inkml:trace>
  <inkml:trace contextRef="#ctx0" brushRef="#br0" timeOffset="71400.88">21784 4587 99 0,'0'0'83'16,"0"0"73"-16,0 0-42 0,0 0-55 16,0 0-24-1,0 0-9-15,-3 19-11 0,0-16-5 16,3-2 0-16,0-1-4 16,0 0-6-16,0 0 1 15,0-1 7-15,1-9 21 16,4-3-27-16,-2 0-2 15,-3 3-4-15,0 3 3 16,0 4 1-16,-6 3 2 16,-8 0 8-16,-5 6-8 15,-4 11-2-15,2 4 8 16,2-1-6-16,7 1 15 0,3-1-14 16,6-2-5-16,3 1 7 15,0-4-10-15,19-4 7 16,11-5-12-16,11-6 8 15,9 0-15-15,5-11 13 16,2-12-27-16,-3-4-2 16,-5-1 21-16,-2-6-22 15,-3-4-15-15,-5-7 43 16,-2-6 6-16,-2-5 6 16,-5 1-4-16,-7 4 8 15,-8 10-9-15,-12 14 30 16,-3 14 40-16,0 10-8 15,0 3-2-15,-10 0-29 16,-8 18-32-16,-9 8 1 0,0 9 10 16,3 4-6-16,6 4-1 15,1 3-3-15,3-1 14 16,1 0-9-16,4-4-1 16,3-4-5-16,3-6 0 15,3-5 1-15,0-4 1 16,0-8-2-16,0-6 0 15,0-5-5-15,0-3 5 16,4 0 0-16,7 0-14 16,9-13 14-16,7-2-7 15,5-1 7-15,-3 2 0 16,-6 7 1-16,-7 4-2 16,-7 3-7-16,-4 0 0 0,-1 11 1 15,-1 8 7-15,-1 2 8 16,-1-1-5-16,1-1 1 15,-2-5 0-15,0-5-4 16,0-5 0-16,0-4-17 16,3 0-62-16,0-7-97 15,0-13-157-15</inkml:trace>
  <inkml:trace contextRef="#ctx0" brushRef="#br0" timeOffset="71550.06">21970 4391 639 0,'0'0'18'15,"0"0"-27"-15,0 0 9 16,0 0-173-16,0 0-141 16</inkml:trace>
  <inkml:trace contextRef="#ctx0" brushRef="#br0" timeOffset="74686.28">23789 4705 513 0,'0'0'40'0,"0"0"-8"16,0 0 64-16,0 0-81 15,0 0-14-15,0 0 3 16,14-64-4-16,-14 50 13 16,0 0-1-16,-14 3 0 15,-3 2 14-15,-4 9-25 16,-7 0 2-16,-2 3-3 0,-6 17 0 16,4 2 0-16,3 3 0 15,9 1 1-15,9-2-1 16,8 0-9-16,3-4 2 15,0-2 3-15,9-4-3 16,9-5 6-16,2-8-7 16,0-1 7-16,1 0 1 15,1-14 4-15,-1-4 2 16,3-4-1-16,0 1-4 16,-2 0 0-16,-5 3 2 15,-3 2-3-15,-5 6 8 16,-4 4-7-16,-2 5-1 15,-3 1 4-15,0 0-8 16,0 1-5-16,2 14 9 16,1 0 1-16,0 2-1 0,5 0 5 15,1-2-6-15,3-5 1 16,6-5-41-16,3-5 10 16,2 0-26-16,3-12 2 15,1-6-10-15,-2 0 18 16,-4 1 19-16,-6-2 24 15,-4 4-2-15,-2-2 11 16,-3 3-5-16,-3 4 53 16,-2 5-19-16,-1 5 18 15,0 0-15-15,0 0-10 16,0 4-10-16,-1 11-14 16,-10 7 6-16,1 1 13 0,2 0-20 15,2-2 7-15,2-1-9 16,1-3 3-16,1-5-3 15,2-4 0-15,0-6 0 16,0-2 0-16,0 0 0 16,0 0 0-16,0 0 5 15,11-11-9-15,8-6 6 16,4-4-2-16,1 0 4 16,-1 1-4-16,4 0-4 15,-6 6 4-15,-5 5 4 16,-3 7-4-16,-12 2-11 15,-1 0 6-15,2 5-7 0,-1 11 12 16,5-1 5 0,-2 1 3-16,1-2-3 15,1-3-5-15,0-1-3 0,1-6-1 16,1-1 4-16,4-3-1 16,7 0 1-16,9-4 3 15,4-11-3-15,2-2-6 16,-1-2-1-16,-5 1 5 15,-1 1 1-15,-6 2 1 16,-5 3 0-16,-7 7-7 16,-7 5 7-16,-2 0 7 15,0 0-7-15,0 7 7 16,0 10-7-16,0 2 6 0,0 1 4 16,0-1-10-1,4-4 0-15,5 0-2 0,6-3-19 16,4-4-9-16,7-8-67 15,4 0 17-15,2-6-57 16,1-10 15-16,2 0-6 16,-1-1 59-16,-6 2 69 15,-5 0 64-15,-8 3-59 16,-8 3 37-16,-1 2 71 16,-6 5 0-16,0 2-6 15,0 0-16-15,0 0-35 16,0 9-55-16,-9 8 19 15,-3 4 14-15,2 2-22 16,1-2-4-16,6-3-4 16,3 1-4-16,0-6-2 0,4-2 0 15,13-5-1-15,5-6 3 16,2 0 1-16,1-7 7 16,4-10-3-16,-1-3-1 15,-1-3-2-15,-6 1-2 16,-11-2 2-16,-8-2-2 15,-2 5 3-15,-9 0 8 16,-12 8-3-16,-4 8 6 16,-5 5 5-16,-5 1-16 15,-1 16-2-15,2 3 1 16,7-1-3-16,8 2 1 16,8-1-2-16,10 0-8 0,1-3 2 15,6-4-47-15,18-6-2 16,9-6-3-16,4-1-20 15,3-3 26-15,0-12 15 16,-2-3 5-16,-1 1 22 16,-1 0 11-16,-5 4 1 15,-7 4 64-15,-8 5-31 16,-8 4-25-16,-8 0 11 16,0 0 10-16,0 3-12 15,0 10 51-15,0 4-11 16,0 0-30-16,-5 1-16 15,1-3-2-15,-2-2-6 16,6-4 3-16,0-5-6 0,0-4-6 16,0 0 6-1,0 0 2-15,0 0 3 0,7-7-5 16,12-7-9-16,4-5 6 16,6 1 3-16,7-3 3 15,5 0-3-15,7 5-3 16,-3 6-7-16,-11 8 10 15,-14 2 2-15,-10 0-2 16,-7 11 0-16,-3 3 15 16,0 4 25-16,0 1-21 15,1-4-9-15,-1-1-10 16,2-5 3-16,-1-8-3 0,2-1-9 16,3 0-95-16,5-6-94 15</inkml:trace>
  <inkml:trace contextRef="#ctx0" brushRef="#br0" timeOffset="76217.6">25740 4688 381 0,'0'0'22'0,"0"0"16"16,0 0 10-16,0 0-46 15,0 0-1-15,0 0-1 16,42-49 8-16,-41 26-2 0,-1-1 10 16,0 5-6-16,-10 8 16 15,-11 6 18-15,-6 5-32 16,-9 10-12-16,-4 15 0 15,0 6 0-15,6-1 7 16,14-1-5-16,12-4 0 16,8-2-4-16,0-6 1 15,0-6-5-15,9-4 6 16,2-7 6-16,2 0-3 16,4 0 0-16,4-11 5 15,2-5-1-15,0 1-7 16,-1 1 3-16,-1 3 6 0,-3 2-9 15,-5 6 8 1,-2 3-8-16,-3 10-3 0,2 25 0 16,-4 19 3-1,-2 15 6-15,-4 7 2 0,0 4-4 16,-22 1-1-16,-8-2-3 16,-9-4 0-16,-4-11 3 15,-5-11 3-15,2-9-7 16,4-15 8-16,13-9-6 15,12-10 11-15,11-10-10 16,3 0 8-16,3-16 14 16,0-12-9-16,3-10-15 15,14-7 11-15,6-7-11 16,12-6 0-16,7-2 0 0,5 4 0 16,5 7-7-16,-1 6-95 15,1 5-72-15,-4 5-245 16</inkml:trace>
  <inkml:trace contextRef="#ctx0" brushRef="#br0" timeOffset="77069.11">26770 4316 365 0,'0'0'436'0,"0"-76"-434"0,0 62 117 16,0 7 25-16,-2 7-78 15,-2 0-66-15,-6 24-18 16,-4 14 10-16,-3 13 8 16,1 6 1-16,2 2-1 15,6-1-1-15,3-4 1 16,4-3-23-16,1-9-42 15,0-6-16-15,3-12-26 16,5-10 16-16,1-11-9 16,5-3 9-16,7-13 18 15,4-12-7-15,0-8-48 16,-2-3 45-16,-2-8 30 16,-1-7 53-16,-1-4 48 0,-2-3 1 15,-3 6 75-15,-5 11-28 16,-5 17 8-16,-1 14-7 15,-3 10-7-15,0 0-46 16,-1 15-44-16,-16 20 0 16,-4 8 17-16,-3 8 0 15,5 1-10-15,1 0-2 16,6 2-1-16,5-5-2 16,1-5-4-16,1-6-2 15,2-11 4-15,-1-11 1 16,3-9-1-16,1-7-5 15,0 0-14-15,13-6-6 16,15-11 9-16,11-7-2 0,3-2 7 16,-1 1 11-1,-6 7 0-15,-11 6 2 0,-11 10-4 16,-5 2 2-16,-7 4-12 16,1 13-2-16,2 4 11 15,0 3 6-15,6-1-2 16,0-4 3-16,8-3-2 15,1-6 0-15,2-10-2 16,6 0 5-16,3-8-3 16,4-12 5-16,5-4-7 15,4-3-3-15,-8 1-16 16,-6 1-20-16,-9 1 39 0,-11 5 1 16,-5 4 1-16,-4 10 9 15,0 5 13-15,0 0 23 16,-9 5-47-16,-12 14 5 15,-2 6-5-15,3 2 9 16,2-2 3-16,9 1-4 16,6-4-6-16,3-1-1 15,0-2-1-15,3-6-5 16,12-6-4-16,8-7-10 16,5 0-27-16,3-22-38 15,-3-6-115-15</inkml:trace>
  <inkml:trace contextRef="#ctx0" brushRef="#br0" timeOffset="77255.84">26556 4427 690 0,'0'0'14'16,"0"0"-7"-16,0 0-14 15,0 0 5-15,0 0-4 16,140-8-53-16,-59-2-89 16,10-4-177-16</inkml:trace>
  <inkml:trace contextRef="#ctx0" brushRef="#br0" timeOffset="79767.39">28879 4810 489 0,'0'0'19'16,"0"0"-9"-16,0 0 1 15,95-92 13-15,-59 57-18 16,-6-7-3-16,-5-5 25 15,-6-2-11-15,-6-5 11 16,-1-1-21-16,-4 4-3 16,-1 9 17-16,-6 11 12 15,-1 14 5-15,0 10 16 16,0 7-3-16,0 1-50 0,-13 26-1 16,-8 17 0-16,-11 21 0 15,0 16 1-15,-1 12 4 16,7 13-10-16,3 6 3 15,2 1 2-15,4-1 1 16,1-11-1-16,4-6 1 16,-3-9 1-16,3-15-2 15,3-15-18-15,5-16 3 16,4-15-44-16,0-14 13 16,7-11-13-16,16-2 26 15,14-23 8-15,6-13-2 16,1-8 15-16,-4-11 8 15,-12-9 4-15,-11-9 13 16,-13-2-9-16,-4 2 9 16,-3 8-7-16,-18 15 15 0,-6 14-2 15,0 14 2-15,5 9-21 16,8 6-8-16,6 6 7 16,8-1-1-16,4-2-81 15,25-4-56-15,14-5 38 16,10-6 39-16,6-4 15 15,6-4 39-15,-1 2 8 16,-4 1 0-16,-14 3 4 16,-16 7 40-16,-15 6-2 15,-12 6 109-15,-3 4-22 16,0 0-93-16,-16 18-36 16,-8 8 0-16,3 4 12 0,3 1-12 15,10-4 1-15,8-3-2 16,0-8 1-16,2-5 0 15,12-6-6-15,6-5 6 16,7-5 4-16,1-14 9 16,4-5-7-16,-4-6-6 15,-5-1 0-15,-7-1 4 16,-10 1-2-16,-6 4 5 16,0 7 0-16,-14 9-1 15,-6 11 9-15,-10 0-15 16,-4 21-5-16,-1 7 3 15,2 2 2-15,10 1 1 16,9-2-1-16,8 0-3 0,6-5-3 16,10-5-4-16,17-6 1 15,11-10-11-15,5-3-21 16,9-16 9-16,0-11-18 16,-5-5-2-16,-4 0-28 15,-6-5 37-15,-6-4-6 16,-4-5 42-16,-4-9 7 15,1-5 10-15,-2-4 23 16,-1 0 11-16,-5 7 9 16,-5 17 31-16,-5 17 26 15,-6 14-17-15,0 9 6 16,-4 5-51-16,-19 26-40 0,-7 14-8 16,-4 11 19-16,5 5-15 15,7 1-4-15,11 0-2 16,6 1 2-16,5-4 4 15,0-4-4-15,15-9-1 16,1-9-4-16,0-15 2 16,-2-12-1-16,2-10-3 15,3 0 2-15,7-17-2 16,11-13-3-16,-1-7-2 16,-5-4-29-16,-7-6 22 15,-7-6 5-15,-3-4 14 16,0-2 0-16,-2 4 0 15,-2 11 2-15,-5 14 1 16,-4 17 3-16,-1 10 13 16,0 3 17-16,0 9-36 0,-17 18-5 15,-5 12 5-15,-3 5 13 16,3 6-12-16,4-1 3 16,6 1-3-16,5-1-1 15,4-2-2-15,3-5-4 16,0-7 4-16,0-11-17 15,0-8 5-15,4-12-8 16,12-4 2-16,9-6 5 16,7-14 9-16,7-3-16 15,-2-3 0-15,-4-2-21 16,-5 1 38-16,-8 3 1 16,-5 10 8-16,-9 8 1 0,-6 6 47 15,0 0-15-15,0 10-37 16,-8 12 0-16,-2 4 7 15,1 1-3-15,4-1-3 16,5-7-1-16,0-1 0 16,0-5 1-16,7-4 2 15,9-5-3-15,6-4 0 16,4 0 2-16,5-13 1 16,0-5 0-16,-2-6-3 15,-7 0 3-15,-6-4-2 16,-8-3 3-16,-8 0-1 15,0 2 2-15,-5 10-3 16,-13 6 3-16,-4 9-5 0,-8 4-16 16,-4 4 14-1,0 14 2-15,1 3 2 0,8 3-2 16,8 1 0-16,5-2-1 16,11-2-6-16,1-1 0 15,3-5-3-15,19-5-7 16,9-6 0-16,11-4-15 15,6-3 1-15,1-15 3 16,-4-2-6-16,-2 1 9 16,-7 2 25-16,-5-1-1 15,-4 4 6-15,-9 1-5 16,-9 7 19-16,-5 5 32 0,-4 1-1 16,0 0-30-1,0 10-18-15,-10 9 12 0,-1 3 9 16,1-1-8-16,3-1-9 15,5-2-6-15,2-2-3 16,0-6 2-16,0-5 1 16,0-5 0-16,0 0-1 15,9 0 3-15,9-5 3 16,9-8 2-16,7-1-7 16,2-2-1-16,1-1-3 15,-10 2-7-15,-5 4-1 16,-8 4 12-16,-7 5 0 15,-1 2-1-15,-6 0-12 16,0 6-2-16,0 8 15 16,2 0 5-16,2 1-5 0,6 0 2 15,6-2-2-15,3-2 3 16,2-6-3-16,3-5 1 16,1 0-1-16,-1-7 0 15,-3-7-7-15,0-4 3 16,-5-2-14-16,-7-1 9 15,-6 0 9-15,-3-1 3 16,0 3-2-16,-6 4 0 16,-9 6 4-16,2 6-4 15,-2 3 6-15,0 0-5 16,-1 1-2-16,5 10 0 16,4-1-5-16,5 0 2 0,2-1-8 15,3-2 4-15,21-4 3 16,9-3-17-16,10 0 6 15,8 0-22-15,1-7 19 16,-4-2 17-16,-14 2-72 16,-15 3 54-16,-11-1 19 15,-8 5 31-15,0 0 60 16,0 0-17-16,0 0-44 16,-11 10-19-16,-5 5-9 15,2-1 3-15,3 0-5 16,3 0 0-16,7-3-3 15,1 2-2-15,0-5-13 16,0-2-33-16,0-3-38 0,15-3-18 16,4 0-38-16,3-10-7 15</inkml:trace>
  <inkml:trace contextRef="#ctx0" brushRef="#br0" timeOffset="80738.7">31232 4695 9 0,'0'0'16'0,"0"0"71"15,0 0 67-15,0 0 8 16,0 0-28-16,0 0-40 15,0 0-49-15,24-5-42 16,-37 21 32-16,-1 2-22 16,3-3-5-16,3-2-4 15,3 0 0-15,2-6-1 16,3-2-3-16,0-3-3 0,0-2 3 16,0 0 7-16,0 0-4 15,5-8 2-15,11-4-5 16,4 1-2-16,5-2 0 15,5 1-8-15,1-1 9 16,3 5 0-16,3 4-6 16,-9 4 0-16,-8 0 7 15,-7 0-4-15,-10 12-7 16,-1 1 5-16,0 1 12 16,-1 0-2-16,4 0 1 15,-1-1-5-15,2-5 2 16,-1-3-4-16,0-5 4 15,4 0-4-15,4-3 0 16,4-7-5-16,4-4-25 16,2-1-2-16,3 1 13 0,3-3 4 15,4 2-3-15,3 1 10 16,2 1 3-16,1 6 7 16,-11 4 0-16,-8 3 19 15,-13 0-11-15,-7 0-7 16,0 4 9-16,0 6 40 15,0-1-25-15,0-5-18 16,0-1-2-16,0-3-3 16,1 0 3-16,-1 0 0 15,2 0 16-15,0-8-21 0,-2-4-5 16,0 1-4 0,0 1-5-16,0 1 6 0,-14 4 7 15,1 2-17-15,-8 3 15 16,-3 0-9-16,-3 5 9 15,-3 11 3-15,2 3 8 16,6-1 2-16,5 2-7 16,10-4-3-16,7-1 0 15,0-3-2-15,0-3-3 16,1-3 4-16,14-3 1 16,3-3 2-16,6 0 7 15,4 0 8-15,1-8-16 16,2 0-1-16,2 4 5 15,0 2-5-15,-1 2 0 16,-8 0-2-16,-9 0-8 0,-6 13 8 16,-6 14 1-16,0 12 1 15,2 19 2-15,-1 9 28 16,-4 10-7-16,0 6-23 16,-9 2 4-16,-16-5 2 15,-7-8-5-15,1-15-1 16,-6-12 9-16,-2-14-9 15,-1-9 4-15,4-8 53 16,6-7-17-16,9-5-20 16,6-2-3-16,5-3 25 15,0-14-15-15,3-5-3 16,6-9-6-16,1-7-8 16,4-7-10-16,17-6-1 15,8-6 1-15,3 1 0 0,6-1-42 16,-4 2-18-16,-6 5-40 15,-11 1-43-15,-17 0-116 16</inkml:trace>
  <inkml:trace contextRef="#ctx0" brushRef="#br0" timeOffset="80894.81">31581 4557 634 0,'0'0'0'0,"0"0"-23"16,0 0-11-16,0 0-239 15</inkml:trace>
  <inkml:trace contextRef="#ctx0" brushRef="#br0" timeOffset="81754.25">16547 5739 586 0,'0'0'17'0,"0"0"104"16,0 0-58-16,0 0-53 15,-39 75-7-15,25-37-3 16,3 1 5-16,3-3-5 15,3-3-5-15,4-6-45 16,-1-8-47-16,2-11-49 16,0-8-131-16</inkml:trace>
  <inkml:trace contextRef="#ctx0" brushRef="#br0" timeOffset="81919.23">16594 5532 432 0,'0'0'13'15,"0"0"-22"-15,0 0 9 16,0 0-128-16,0 0-18 16</inkml:trace>
  <inkml:trace contextRef="#ctx0" brushRef="#br0" timeOffset="82304.84">16736 5710 368 0,'0'0'36'0,"0"0"62"16,0 0 7-16,0 0-77 15,0 0 3-15,0 0 2 16,-42 10-31-16,22 7 1 15,3-1 0-15,5-2-3 16,6-2 0-16,6 1-5 16,0 0 5-16,2 1-3 15,14 3-1-15,2 1 3 16,3 3-6-16,0 1 1 0,-5 1-3 16,-6-4 0-16,-7 2 8 15,-3-1-1-15,-1-3 2 16,-15 0 4-16,-1-4-3 15,-4-4 1-15,2-4 1 16,1-4-2-16,0-1 0 16,5 0 4-16,-1-3-3 15,7-8-2-15,2-4-21 16,5-2-40-16,0-6-80 16,8 2-126-16</inkml:trace>
  <inkml:trace contextRef="#ctx0" brushRef="#br0" timeOffset="82619.88">17512 5488 840 0,'0'0'19'0,"0"0"-1"15,0 0 143-15,0 0-130 16,0 0-31-16,0 0-1 16,-79 131 1-16,49-43 1 15,-3 17 5-15,-1 10-5 16,-1 3 4-16,0 0-4 16,3-6 0-16,1-12 5 0,1-11-6 15,3-13-14-15,5-14-20 16,10-15-28-16,6-15-65 15,6-15-53-15,0-17-305 16</inkml:trace>
  <inkml:trace contextRef="#ctx0" brushRef="#br0" timeOffset="83915.08">18191 6104 300 0,'0'0'150'0,"0"0"-112"16,0 0 75-16,0 0-85 0,0 0-26 16,0 0 2-16,13-63-2 15,-13 42 2-15,0 1 3 16,-12 4-2-16,-6 8 4 15,-5 6-7-15,-9 2-4 16,-8 12 4-16,-8 13-3 16,2 6 4-16,7 0-2 15,12-2 4-15,11-3-4 16,10-5 3-16,6-1-8 16,0-4 2-16,0-6 1 15,9-3-3-15,1-6 0 16,4-1 2-16,3 0 2 15,7-14 13-15,5-6-8 16,5-3-4-16,2-2-1 0,-3 0 2 16,0-1 2-16,-4 2-7 15,-6 9 6-15,-8 5-6 16,-8 7 3-16,-7 3 0 16,2 3 0-16,-2 15-2 15,3 5 2-15,1 2 9 16,0 2-9-16,1-3 0 15,3-3-2-15,-1-7 0 16,0-4-4-16,1-7 6 16,-1-3-8-16,4 0 8 15,8-5 0-15,7-15 8 16,3-6-2-16,1-2-6 16,2-6 1-16,-3-7 2 0,0-3-3 15,-3-5 4-15,-4 4-3 16,-5 7 2-16,-8 10 0 15,-4 11 3-15,-5 11 19 16,0 5 29-16,0 1-15 16,-3 0-21-16,-12 12-18 15,-3 8 0-15,1 4-2 16,7 0-1-16,7 0-5 16,3-1 6-16,0-4 0 15,6 1 2-15,9-3 0 16,0 0-3-16,0 0 3 15,-3 0 0-15,-6 0 2 16,-2 4 0-16,-4-1-2 0,0 1 10 16,0-2-6-16,0-4 2 15,-2-3-6-15,0-4 0 16,2-4-8-16,0-4-42 16,4 0-27-16,14-4 30 15,9-16-1-15,4-6-50 16,4-2 17-16,-4-6-10 15,-1-1 28-15,-8 3 61 16,-5 4 2-16,-9 10 52 16,-3 11 22-16,-5 7 6 15,0 0 13-15,0 4-56 16,0 16-31-16,-6 1 14 0,-1 2 1 16,2-5-10-1,2-5-5-15,3 0-5 0,0-6 2 16,0-2-3-16,0-5-3 15,0 0 3-15,9-7 6 16,5-11 3-16,-4-4-9 16,-1-1-9-16,-3 2-8 15,-6 5 8-15,0 6 4 16,-2 7-2-16,-14 3 7 16,-9 9-7-16,-3 16 7 15,-2 8 6-15,1 0 1 16,8-1 12-16,8-5-9 15,7-4-2-15,6-4-8 16,0-5 0-16,1-5-3 0,17-8-1 16,7-1 0-16,5-4-28 15,5-18-67-15,2-3-159 16</inkml:trace>
  <inkml:trace contextRef="#ctx0" brushRef="#br0" timeOffset="84716.73">20705 6222 677 0,'0'0'11'0,"0"0"-9"16,0 0 7-16,0 0-9 16,0 0-9-16,0 0 5 15,49-13 7-15,-22-11-10 16,1-8 2-16,-4-4-1 15,-3-2-1-15,-6 2 7 0,-6 6 3 16,-5 8 0-16,-2 11 1 16,-2 8 37-16,0 3 1 15,0 0-6-15,-3 17-36 16,-9 11 5-16,-5 6-10 16,7 2 10-16,4-6-5 15,6-1 3-15,0-5-6 16,0-6 3-16,9-7-6 15,3-6-25-15,6-5-12 16,1 0-3-16,7-18 3 16,2-5-21-16,-1-2 1 15,1-1 30-15,-1 1 18 16,-3 0 14-16,-5 4 0 0,-5 7 2 16,-8 9-1-1,-5 5 14-15,-1 1 22 0,0 18-30 16,-1 7 40-16,-9 3-18 15,2-3-24-15,3-3 1 16,2-5-5-16,2-5 0 16,1-6 0-16,0-4 2 15,0-3-2-15,0 0 0 16,1-1 3-16,15-14-1 16,9-5-1-16,6-1-1 15,6-4 0-15,3 1 0 16,-2 4 8-16,-7 7-8 0,-12 9 0 15,-8 4 0 1,-6 0 0-16,-4 16 7 16,2 4 35-16,1 2-14 0,-1-2-17 15,0-5-7-15,2-4-4 16,-1-3 3-16,1-7-3 16,4-1 0-16,9-4-13 15,8-19-15-15,7-6-78 16,0-7-158-16</inkml:trace>
  <inkml:trace contextRef="#ctx0" brushRef="#br0" timeOffset="84867.4">21279 5750 498 0,'0'0'1'16,"0"0"25"-16,0 0-26 15,0 0-10-15,0 0-58 16,0 0-130-16</inkml:trace>
  <inkml:trace contextRef="#ctx0" brushRef="#br0" timeOffset="85233.55">21873 5988 638 0,'0'0'8'0,"0"0"-6"15,0 0 43-15,13-74-45 16,-7 51 0-16,-4 4 1 16,-2 3 4-16,0 5-3 15,-9 7 0-15,-12 4-2 16,-9 0-15-16,-7 19 13 15,-6 11 2-15,1 9 25 16,7 5-11-16,7 1 13 16,9-3-21-16,8-2-4 15,10-6-2-15,1-3 0 16,6-5 0-16,16-7-8 0,8-9-10 16,6-8-12-16,7-2-17 15,6-9-9-15,2-12-26 16,-5-5-30-16,-3-4-54 15,-2 3 45-15,-7-7 24 16</inkml:trace>
  <inkml:trace contextRef="#ctx0" brushRef="#br0" timeOffset="86416.63">22107 5967 60 0,'0'0'91'0,"0"0"44"16,0 0 19-16,0 0-50 16,0 0-52-16,0 0-17 15,-37 60 23-15,19-35-18 16,4-1-13-16,3-3-15 0,6-2-3 15,4-3-9-15,1-2 0 16,0-1 0-16,0-3-2 16,12-4 2-16,7-3 2 15,3-3 2-15,3 0-4 16,1-6 8-16,0-11-5 16,-3-2-3-16,-5-3-16 15,-6-5 3-15,-7-3 6 16,-5-2 7-16,0 4 0 15,-5 5 0-15,-13 8 4 16,-1 13-4-16,-7 2-12 16,1 0 12-16,-2 19 12 15,5-1-12-15,-1 4-3 16,7-2 2-16,7 0 1 16,6-1-2-16,3-5-3 15,0-3 3-15,8-4-7 0,12-3 8 16,7-4 1-16,6 0 3 15,6-7 7-15,3-11-6 16,-1-3-4-16,1-3-4 16,-1-1 1-16,-3-4 3 15,1-1-8-15,-5 1-29 16,-5 3 29-16,-9 8 4 16,-7 8 4-16,-12 7 4 15,-1 3 6-15,-3 0-10 16,-16 7-9-16,-1 10 9 15,-1 5 8-15,8-1-8 16,4 1 0-16,6-2-1 0,3 0-2 16,0 0-1-16,0-2 4 15,6 1 1-15,1 4-1 16,-2-1 5-16,-4 0-4 16,-1 0 1-16,0-2 3 15,0-3-5-15,0-3 3 16,0-5-7-16,0-4 2 15,0-3-38-15,3-2 9 16,13 0 3-16,6-3 22 16,8-11-7-16,6-4 7 15,5-4 6-15,-1-5 0 16,1-2-1-16,-5-4 1 0,-6 2-7 16,-10 6 7-1,-12 10 0-15,-7 6 8 0,-1 6 5 16,0 3 38-16,-13 0-19 15,-5 16-30-15,1 5 0 16,3 1 15-16,3 1-16 16,4-2 7-16,2-1 3 15,1-2-3-15,2-4 9 16,1-1-16-16,1-3 1 16,0-3-2-16,0-3-1 15,0-1-11-15,12-3-43 16,1 0-31-16,6-3-5 0,1-11-81 15,1-4 28 1,0-1 83-16,0-1 61 16,4-2 3-16,0 5 102 0,-5 6-37 15,-8 5-13-15,-9 6-39 16,-3 0 112-16,0 0-49 16,0 6-56-16,0 5 21 15,-2 2-9-15,1-4-34 16,1-2 2-16,0-4-6 15,0-3 5-15,0 0-2 16,4 0 3-16,8-5 4 16,0-6-4-16,-1-3-6 15,-3-2 2-15,-5 2-21 16,-3 3 22-16,0 3 6 16,-14 5-6-16,-5 3-22 0,-3 0 22 15,-5 15 10-15,2 6 12 16,0 2-5-16,5 0 3 15,4-2-6-15,7-2-3 16,7-2-11-16,2-4-10 16,2-3 4-16,19-4-42 15,7-6-26-15,5 0-41 16,3-5-77-16</inkml:trace>
  <inkml:trace contextRef="#ctx0" brushRef="#br0" timeOffset="87046.97">23157 6021 82 0,'0'0'119'16,"0"0"-76"-16,0 0 27 16,0 0 40-16,0 0-53 15,0 0 9 1,7 22-24-16,-9-18-15 0,2-2-19 16,0-2 3-16,0 0-5 15,0 0-4-15,5-4 5 16,6-9 2-16,-2-2-3 15,-3 2-6-15,-3-1-3 16,-3 4 1-16,0 4-8 16,-1 2 9-16,-13 4-4 15,-5 0 5-15,-6 13 4 16,-2 8 6-16,0 3 9 0,3 0-2 16,6-1-7-16,8-3-2 15,7-4-8-15,3-2 3 16,0-1-3-16,13-3 0 15,14 0-1-15,10-6-4 16,8-4 2-16,3 0 1 16,2-4 1-16,1-12-1 15,6-5-5-15,6-3-5 16,-1-4 10-16,-5-3 1 16,-12-7-33-16,-13-3 27 15,-6-4 7-15,-7-5 3 16,-2 0-1-16,-5 4-1 15,-5 10 11-15,-1 10-1 16,-5 13 16-16,-1 11 55 0,0 2-8 16,0 0-27-16,-8 5-36 15,-9 18-11-15,-5 8 0 16,0 4 16-16,3 8-2 16,3-1 0-16,6 5 8 15,2-1-3-15,7-3-8 16,1-4-8-16,0-7-2 15,0-3-1-15,0-7 1 16,7-4-4-16,2-6 0 16,3-5-27-16,5-7-11 15,6 0-40-15,10-10-18 0,3-13-67 16,-5-3-191 0</inkml:trace>
  <inkml:trace contextRef="#ctx0" brushRef="#br0" timeOffset="87237.48">23680 5849 289 0,'0'0'415'0,"0"0"-390"16,0 0 62-16,0 0-47 16,0 0-39-16,0 0-2 15,42 0 1-15,-13 0 0 16,3-7 1-16,-4-3-1 15,-7 1-73-15,-11 0-72 0,-10 0-139 16</inkml:trace>
  <inkml:trace contextRef="#ctx0" brushRef="#br0" timeOffset="95387.83">2449 8131 220 0,'0'0'182'15,"0"0"-98"-15,0 0 47 16,0 0-54-16,0 0-42 16,0 0-4-16,0 0-22 15,0 0 2-15,-37 0-5 0,19 1 11 16,-6-1 23-16,-4 0-9 15,-6 0-3-15,-8-1-17 16,-4-5-9-16,2 1 3 16,6 2-5-16,8 0 9 15,9 0-9-15,9 2 0 16,6-1 1-16,3 2 0 16,3 0-1-16,0 0-2 15,0 0-2-15,0 0-8 16,0 0 7-16,-3 12-7 15,3 8 12-15,0 8 5 16,0 4-1-16,0 4 11 16,0 1-7-16,0 1-7 15,0 0 2-15,0-1 4 0,0-5-5 16,0-1 2-16,0-5-2 16,-6-4-2-16,4-2 5 15,-2-4-5-15,-2-3 1 16,2-1-1-16,1-3-25 15,-2-2-9-15,-1 0-27 16,3-3-17-16,-3-3-26 16,-1-1-40-16,2 0-126 15</inkml:trace>
  <inkml:trace contextRef="#ctx0" brushRef="#br0" timeOffset="95640.81">1960 8325 370 0,'0'0'154'0,"0"0"-134"15,0 0 57-15,0 0-73 16,0 0 1-16,0 0-5 15,103-3 11-15,-67 10-9 16,-6-1 8-16,-5 1-10 0,-6-1-12 16,-7-3-98-16,-6-3-125 15</inkml:trace>
  <inkml:trace contextRef="#ctx0" brushRef="#br0" timeOffset="96351.8">2991 8435 417 0,'0'0'97'0,"0"0"24"0,0 0 5 16,0 0-62-1,0 0-50-15,0 0 1 0,-6 0-5 16,6 0-9-16,0 0-1 16,0 0-4-16,6 0-2 15,10 0 6-15,-1 2 0 16,3 0 5-16,2 1-5 16,-4-1 1-16,1-1-1 15,-4-1-44-15,-1 0-31 16,-2 0-24-16,-4 0-43 15,-1 0-76-15</inkml:trace>
  <inkml:trace contextRef="#ctx0" brushRef="#br0" timeOffset="96731.1">2988 8568 319 0,'0'0'75'0,"0"0"22"0,0 0 15 15,0 0-78 1,0 0-29-16,0 0 9 0,-3 2-7 16,3-2-5-16,0 0 0 15,9 0 0-15,6 0-2 16,1 0 0-16,2 0 1 16,2 0 19-16,-4 0-20 15,-1 0-4-15,-3 0-15 16,-3 0-53-16,-3 0-82 15,-6 0-112-15</inkml:trace>
  <inkml:trace contextRef="#ctx0" brushRef="#br0" timeOffset="99228.82">1214 8579 23 0,'0'0'66'15,"0"0"8"-15,0 0-1 16,0 0-9-16,0 0-12 16,0 0-2-16,0 0-3 15,7-7-29-15,-7-1 1 16,0-3 2-16,0-4-6 16,0 1-8-16,0-2-2 0,-1 3-4 15,-12-3 5 1,-1 4 11-16,-2-1 45 15,4 6-51-15,-3 4 17 16,0 3-22-16,3 0-6 0,-1 5-2 16,-5 14-5-16,4 3 6 15,1 4-1-15,1 1 0 16,6-2 2-16,3 2-5 16,3-2 3-16,0-2-3 15,0-3 4-15,9-5 2 16,3-2-3-16,-3-6 2 15,1-4-1-15,-2-3-3 16,2 0 3-16,2 0-7 16,0-10 8-16,0-7 1 0,6-3 4 15,-3-2-4-15,4-1-1 16,-2 0 0-16,-1 4 4 16,-4 5-4-16,-6 4 0 15,1 5 1-15,-4 4-1 16,-3 1 3-16,0 0-3 15,0 0 0-15,0 11 1 16,0 6 26-16,2 3-22 16,-1-1 4-16,4 1-9 15,1-4 1-15,-2-2-1 16,1-4 0-16,2-3 1 16,-4-3 3-16,0-3-8 15,5-1-13-15,-2 0-11 16,4 0-46-16,-1-4-37 15,0-8-121-15</inkml:trace>
  <inkml:trace contextRef="#ctx0" brushRef="#br0" timeOffset="99596.27">1338 8247 344 0,'0'0'96'0,"0"0"-31"0,0 0 44 16,0 0-88-16,0 0-21 16,0 0-17-16,34 25 17 15,-11 3 2-15,2 7-1 16,5 6 1-16,-5 4-1 15,-3 2-1-15,-8 2 0 16,-11 1 8-16,-3-3-8 16,0 0 10-16,-12-3-2 15,-10-4 9-15,-2-4 13 16,-1-3-6-16,2-4-15 16,-1-2-5-16,5-4-4 15,2-3-1-15,4-7-31 16,4-4-52-16,3-5-53 15,3-4-75-15</inkml:trace>
  <inkml:trace contextRef="#ctx0" brushRef="#br0" timeOffset="102867.52">5224 8294 294 0,'0'0'61'16,"0"0"-22"-16,0 0 68 16,0 0-67-16,0 0-32 15,0 0 4-15,0-55 9 16,-7 54 4-16,-5 1-4 0,-7 0-21 16,-4 4 13-1,-7 14-11-15,-3 5-1 0,-2 4-1 16,6-1 0-16,4 0 0 15,7-3-1 1,11-7 0-16,7-2-4 0,0-5 0 16,10-5-2-16,17-4 5 15,12 0 1-15,13 0 2 16,3 0-2-16,0 0 1 16,-10 9-6-16,-9 3-21 15,-14 3 19-15,-11-1-11 16,-11 0 5-16,0 0 14 15,-9 3 14-15,-18 4 21 16,-7 3-21-16,-10 0-3 16,-6-3-1-16,-2-4-3 0,-1-5-1 15,1-5-3-15,6-6 27 16,4-1-24-16,6 0 13 16,6 0-7-16,8-4 4 15,8-6-14-15,8 0-4 16,4-3-6-16,2-3-30 15,0 0-58-15,16-2-58 16,6-1-58-16</inkml:trace>
  <inkml:trace contextRef="#ctx0" brushRef="#br0" timeOffset="103161.49">5114 8174 345 0,'0'0'24'0,"0"0"126"16,0 0-18-16,0 0-68 15,0 0-48-15,0 0-6 16,3 66 38-16,-3-7 10 16,0 5-33-16,-12 3 12 15,-3-1-16-15,2-1-9 16,-5-6-9-16,7-4 2 15,-1-7-4-15,2-11-1 16,4-10-6-16,0-7-24 16,6-9-37-16,-2-4-19 15,2-6-54-15,0-1-95 0</inkml:trace>
  <inkml:trace contextRef="#ctx0" brushRef="#br0" timeOffset="103677.46">5771 8368 307 0,'0'0'17'15,"0"0"19"-15,0 0 102 16,0 0-82-16,0 0-25 16,0 0-7-16,-36 8-17 15,16 12 8-15,-1-1 10 16,2 0-23-16,7 1 4 15,3-5-3-15,3-3-3 16,6-1-5-16,0-4 2 16,6 0 3-16,9-2 0 0,9 1 0 15,1-2 0-15,6 2-1 16,-1 3 2-16,-7 2 3 16,-1 5-4-16,-7-1 0 15,-11 2-1-15,-4 0-2 16,0 1 3-16,-6 1 18 15,-11 0-14-15,-6 1 2 16,-3 0-5-16,1-3 1 16,-3-3 0-16,4-4-2 15,2-6 0-15,4-4-33 16,2 0-32-16,5-10-63 16,5-10-150-16</inkml:trace>
  <inkml:trace contextRef="#ctx0" brushRef="#br0" timeOffset="103920.82">5730 8399 475 0,'0'0'21'0,"0"0"12"15,0 0 0-15,0 0-32 16,109-4 11-16,-63 2-1 15,-1 2-3-15,-9-1-5 16,-11 1 1-16,-7-2 1 16,-10 1-4-16,-5 1-1 15,-3 0 0-15,0 0-39 0,-2 0-99 16,-11 4-156-16</inkml:trace>
  <inkml:trace contextRef="#ctx0" brushRef="#br0" timeOffset="104660.74">6221 8565 63 0,'0'0'280'0,"0"0"-222"16,0 0 113-16,0 0-70 15,0 0-51-15,0 0-44 16,-45 31-3-16,29 2 4 16,4 1-4-16,5-1 2 0,7-1-5 15,0-4 0 1,4-5 0-16,11-4-6 15,4-5 1-15,4-7-2 0,2-5-11 16,0-2 10-16,1-6 5 16,-3-14 2-16,-1-5 2 15,-5-2-9-15,-6-4-2 16,-8 0 6-16,-3 0 4 16,0 1 1-16,-8 2 0 15,-5 6-2-15,-5 5 7 16,0 7-2-16,2 5-4 15,-2 5-14-15,1 0 3 16,1 10 7-16,1 9-17 16,5 2-4-16,5 1-54 15,5 0-26-15,0-3-61 0</inkml:trace>
  <inkml:trace contextRef="#ctx0" brushRef="#br0" timeOffset="105109.65">6549 8649 452 0,'0'0'68'0,"0"0"104"16,0 0-81-16,0 0-40 15,0 0-21-15,0 0-24 16,-41 11-3-16,27 11-3 15,1 5 0-15,4-1 0 16,6-1-1-16,3-1 1 16,0-3-6-16,6-2 1 15,10-5-2-15,5-3-9 16,4-4-13-16,5-7 8 16,3 0 4-16,3-6-4 15,-1-13 15-15,-2-5-2 16,-3-5 6-16,-9 0 1 15,-8-1 1-15,-11 0 9 16,-2 2-7-16,0 3-1 16,-15 3-1-16,0 5 3 0,-3 8 3 15,-1 6 7 1,-8 3-13-16,2 0-18 0,-4 12 13 16,1 7 1-16,6 2 4 15,2 0-36-15,5 2-17 16,8-3-47-16,5-5-105 15,2-5-66-15</inkml:trace>
  <inkml:trace contextRef="#ctx0" brushRef="#br0" timeOffset="107028.93">7406 8287 262 0,'0'0'81'0,"0"0"-18"16,0 0 104-16,0 0-54 16,0 0-38-16,0 0-3 15,0 0-52-15,-78 34-18 0,32 23 8 16,-5 12 5-16,3 7 2 16,5 4 10-16,7-1-25 15,11-7 4-15,13-9-6 16,12-12-1-16,0-9-1 15,16-9-17-15,7-10-8 16,-1-7-11-16,5-12-2 16,3-4-27-16,6-4-61 15,-1-18-132-15</inkml:trace>
  <inkml:trace contextRef="#ctx0" brushRef="#br0" timeOffset="107574.66">8147 8381 489 0,'0'0'16'0,"0"0"74"15,0 0 14-15,0 0-63 16,0 0-31-16,0 0 3 16,-15-40-4-16,3 34 4 15,-6 2-12-15,-5 2 2 16,-7 2 1-16,-3 0-4 16,3 4 7-16,-3 12 9 0,5 3-10 15,1 5 11-15,7 2-4 16,3 5-8-16,3 6 7 15,1 4-6-15,5 2-6 16,1 0 6-16,-1-3-4 16,1-4-2-16,1-3 6 15,0-6-2-15,0-5-1 16,-2-5-3-16,0-3-16 16,3-7-39-16,-1-5-54 15,0-2-81-15,-4-7-172 16</inkml:trace>
  <inkml:trace contextRef="#ctx0" brushRef="#br0" timeOffset="107782.09">7646 8606 334 0,'0'0'95'15,"0"0"-30"-15,0 0 28 16,0 0-59-16,0 0-31 15,0 0 0-15,79-4 0 16,-40 4-2-16,5 0-1 16,3 0 0-16,6 0-15 15,5 0-120-15,-2-6-108 16</inkml:trace>
  <inkml:trace contextRef="#ctx0" brushRef="#br0" timeOffset="108092.13">8529 8260 485 0,'0'0'68'16,"0"0"-52"-16,0 0 149 15,0 0-59-15,0 0-72 16,0 0-31-16,-28 43-3 15,-2 10 28-15,-6 5-8 16,-3 7-9-16,-1 3 12 16,1 2-22-16,0-2 2 0,2-6 3 15,-3-7-4 1,7-8-4-16,3-9 2 0,5-8-5 16,8-9-23-16,8-7-45 15,9-7-43-15,0-7-89 16,5 0-104-16</inkml:trace>
  <inkml:trace contextRef="#ctx0" brushRef="#br0" timeOffset="108579.58">8532 8575 390 0,'0'0'31'0,"0"0"14"15,0 0 25-15,0 0-31 16,-37 89-14-16,19-57-2 16,1 0 5-16,1-3-5 15,2-4-13-15,1-3-4 16,6-8-4-16,4-6 5 16,1-5-7-16,2-1 3 15,0-2-3-15,0 0 9 16,0-9 1-16,0-8 0 15,8-6-9-15,6-1 0 16,0-4-1-16,5-3 0 16,-1 0 0-16,3 2 1 15,0 3-1-15,-3 8-1 0,0 6-1 16,-5 5-3-16,4 5 5 16,-4 2-10-16,3 0 10 15,1 0 6-15,-1 16-6 16,1 8 9-16,1 5 9 15,-5 2-15-15,2-2 16 16,-4 0-19-16,-4-5 0 16,-1-1 9-16,-5-3-4 15,-1-1-4-15,0-4-1 16,-7-2-7-16,-8-2-31 0,-1-4-61 16,-2-5-80-1,-6-2-254-15</inkml:trace>
  <inkml:trace contextRef="#ctx0" brushRef="#br0" timeOffset="108768.07">8477 8791 388 0,'0'0'14'0,"0"0"83"16,0 0-14-16,104-35-52 15,-68 30-10-15,7 1-11 16,-1 2 2-16,-2 2-12 16,-2 0 0-16,-10 0-59 0,-6 0-157 15</inkml:trace>
  <inkml:trace contextRef="#ctx0" brushRef="#br0" timeOffset="109592.26">9111 8907 220 0,'0'0'129'0,"0"0"-116"16,0 0 49-16,0 0 8 15,0 0-53-15,0 0-2 16,-21 18 14-16,18-17 3 16,3-1 1-16,0 0-2 15,0 0-10-15,0 0 11 0,0 0-21 16,0 0-11-16,0 0-3 15,0 0 1-15,0 0 1 16,0 0-2-16,0 0-2 16,0 5 5-16,0 0 1 15,0 1 3-15,0-4 1 16,0 1-4-16,0-3 1 16,0 0 9-16,0 0-3 15,0 0-5-15,0 0 2 16,0-1-4-16,0-6 2 15,0 1-2-15,0 2-1 16,6 3-6-16,-4 1 3 16,-2 0 2-16,0 0-4 0,0 10 5 15,0 6 9-15,0 6 4 16,-16 1 3-16,-6-1-14 16,-6 2 2-16,-3-1-4 15,-2-1-58-15,-2-5-77 16,4-5-209-16</inkml:trace>
  <inkml:trace contextRef="#ctx0" brushRef="#br0" timeOffset="110411.31">9623 8640 351 0,'0'0'31'16,"0"0"93"-16,0 0 19 15,0 0-88-15,0 0-51 16,0 0 14-16,-11 68 19 15,-1-31-27-15,2-3-5 16,4-1-3-16,0-6-4 16,3-6-1-16,1-6-33 15,2-7-66-15,0-8-77 16,0 0-156-16</inkml:trace>
  <inkml:trace contextRef="#ctx0" brushRef="#br0" timeOffset="110965.73">10046 8617 274 0,'0'0'91'0,"0"0"-17"16,0 0 47-16,0 0-86 16,0 0-14-16,0 0 13 15,-25 25-19-15,7-14-6 16,0-4-2-16,5-2-7 15,1-2 0-15,9-3 0 16,3 0 4-16,0-1 3 16,0-12-7-16,7 1-15 15,11-1 7-15,3 3 4 0,-3 3 4 16,0 7-2-16,-3 0-4 16,-3 0 6-16,-6 14-1 15,-2 6 1-15,-4 2 0 16,0 5 0-16,-6 0 3 15,-13-2 10-15,-1 0-8 16,-8 0 7-16,0-3-9 16,-4-2 7-16,1-5-9 15,1-2 4-15,5-5-3 16,1-2-2-16,7-4 1 16,6-2-2-16,5 0-7 15,4 0 3-15,2-8 5 0,0-3-15 16,5-3 10-16,11 0-10 15,4 3 15-15,2 1-2 16,0 6 2-16,-1 4-1 16,-3 0 0-16,-2 0 0 15,-2 11-3-15,-1 6 4 16,2 0 12-16,-3 1-11 16,3-1 4-16,-1-4-5 15,2-3 0-15,2-7-76 16,6-3-105-16,1 0-216 15</inkml:trace>
  <inkml:trace contextRef="#ctx0" brushRef="#br0" timeOffset="111235.77">10709 8523 382 0,'0'0'208'0,"0"0"-117"15,0 0 81-15,0 0-68 16,0 0-97-16,0 0-5 16,-108 110 19-16,59-55-11 15,-3 4-9-15,0 2 11 16,4-5-12-16,5-5 0 16,8-9 3-16,9-6-3 0,4-12-9 15,8-8-41 1,5-9-48-16,4-7-11 0,5 0-75 15,0-21-127-15</inkml:trace>
  <inkml:trace contextRef="#ctx0" brushRef="#br0" timeOffset="111388.46">10376 8650 68 0,'0'0'348'0,"0"0"-295"15,0 0 55-15,0 0-105 16,0 0-3-16,0 0-14 0,17 48-65 16,-4-21-144-1</inkml:trace>
  <inkml:trace contextRef="#ctx0" brushRef="#br0" timeOffset="111515">10643 9039 51 0,'0'0'294'16,"0"0"-288"-16,0 0 21 16,0 0-27-16,0 0-147 15</inkml:trace>
  <inkml:trace contextRef="#ctx0" brushRef="#br0" timeOffset="112242.83">11167 8928 282 0,'0'0'57'0,"0"0"71"16,0 0-35-16,0 0-61 16,0 0-18-16,0 0-4 15,3 0-4-15,-3 0-5 16,0 0 11-16,0 0-2 15,0 0 8-15,1 0 1 16,2 0 0-16,0-2-10 0,0 0-4 16,-1 0-5-1,-1 2 7-15,1 0-7 0,-2 0 0 16,0 3-8-16,0 10 8 16,0 2 8-16,0 5 7 15,-14 1-15-15,-5 2 11 16,-2-2-11-16,1-3-51 15,1-4-58-15,3-5-98 16</inkml:trace>
  <inkml:trace contextRef="#ctx0" brushRef="#br0" timeOffset="112782.05">11861 8497 417 0,'0'0'29'16,"0"0"141"-16,0 0-26 0,0 0-48 15,0 0-43 1,0 0-27-16,-41 2-26 0,10 22 0 16,-2 7-2-16,0 10 2 15,2 4 0-15,2 4 4 16,6 1-4-16,8-5 0 15,7-5-2-15,8-8-3 16,0-7-23-16,20-5-12 16,11-6 8-16,11-8 8 15,5-6-9-15,0 0 7 16,-1-14 1-16,-10-5-10 16,-9-2 26-16,-12 3-7 0,-12 1 16 15,-3 4 7 1,-2 5 8-16,-19 5 25 0,-9 3-17 15,-8 0-14-15,-6 14-9 16,4 4 2-16,6 2-5 16,5 0 0-16,12-2-37 15,6-5-125-15,-1-7-248 16</inkml:trace>
  <inkml:trace contextRef="#ctx0" brushRef="#br0" timeOffset="113424.48">12212 8488 332 0,'0'0'69'15,"0"0"-8"-15,0 0 63 16,0 0-46-16,0 0-60 16,0 0-18-16,19 63 44 15,-9-12 10-15,3 7-16 16,-5 5-3-16,-4 2-7 15,-4-2-12-15,0 3-4 16,-22-7-10-16,-17-3 3 16,-7-6-5-16,-5-8-11 15,3-5-64-15,5-8-47 16,7-8-70-16,2-7-186 16</inkml:trace>
  <inkml:trace contextRef="#ctx0" brushRef="#br0" timeOffset="128487.78">12975 8875 174 0,'0'0'46'0,"0"0"87"15,0 0 1-15,0 0-74 16,0 0-17-16,0 0 2 16,0 0-10-16,0 0-5 15,-17-11-15-15,17 11-15 16,2 0 2-16,16 0-4 15,12 0 4-15,13 3 2 16,5-2 0-16,12-1 9 16,4 0-12-16,3 0 4 15,-2 0-2-15,-4 0-2 16,-10 0 1-16,-8 0-2 16,-13 0 3-16,-12-2-3 15,-7 2-3-15,-8 0-14 16,-3-2-14-16,0 2-29 0,0 0-56 15,-12 0-53-15,-8 0-122 16</inkml:trace>
  <inkml:trace contextRef="#ctx0" brushRef="#br0" timeOffset="128821.85">13369 8761 207 0,'0'0'12'0,"0"0"64"16,0 0 44-16,0 0-60 16,0 0-30-16,0 0 17 15,-5-15-4-15,5 15-8 16,-1 3-6-16,-5 13-26 15,-1 7 21-15,1 7 9 16,-2 1-6-16,2 1-17 16,0 0-10-16,-1-1 5 15,-1 1-1-15,1-2-4 16,-1-4-8-16,-2-3-11 16,5-6-68-16,-1-6-29 15,-1-4-100-15</inkml:trace>
  <inkml:trace contextRef="#ctx0" brushRef="#br0" timeOffset="131174.97">14073 8650 357 0,'0'0'19'0,"0"0"106"16,0 0-45-16,0 0-55 15,0 0-8-15,0 0-15 16,2-26-2-16,-2 26-1 16,0 10 1-16,-2 5 6 15,-6 1-1-15,-3 2 3 16,3-2-3-16,2-3-4 15,2-4-1-15,4-5 0 16,0-3 0-16,0 1-7 16,0-2 7-16,12 0-4 15,10 0 4-15,8 0 4 16,4 0-2-16,4 0 3 0,-1 0-5 16,0 14 1-1,-7 5-1-15,-12 7-5 0,-9-1 3 16,-9 2 4-16,0 0 3 15,-23 1-2-15,-7 0 7 16,-4-1-7-16,-1-3-3 16,6-4-1-16,2-5-5 15,3-8-10-15,7-4-38 16,3-3-22-16,5-5-87 16,0-16-108-16</inkml:trace>
  <inkml:trace contextRef="#ctx0" brushRef="#br0" timeOffset="131390.9">14087 8674 296 0,'0'0'48'16,"0"0"34"-16,0 0-53 15,0 0-23-15,98-16 3 16,-56 16 0-16,7 0-1 15,-3 2-6-15,-5 9-4 16,-3 1 2-16,-5 6-68 16,-6 2-87-16,-9-2-35 15</inkml:trace>
  <inkml:trace contextRef="#ctx0" brushRef="#br0" timeOffset="131773.14">14509 8779 109 0,'0'0'116'0,"0"0"14"0,0 0-58 15,0 0 3-15,0 0-9 16,0 0-4-16,-24-8-33 16,12 22-22-16,-3 6 11 15,2 3 4-15,3 2-7 16,2 2-11-16,8-2-4 16,0-1 0-16,0-3 0 15,10-2 0-15,4-5 0 16,2-3 0-16,2-6 0 15,4-5-6-15,2 0 6 16,4-6-7-16,2-11 3 16,-3-5 0-16,-4-1 0 0,-7-3 3 15,-9-4 2-15,-5 1-6 16,-2 1 9-16,0 2-4 16,-9 4 3-16,-7 5 9 15,-3 7-10-15,0 5 13 16,-3 5-15-16,2 0-4 15,0 2-2-15,0 12-5 16,7 3-20-16,2 0-21 16,8-1-55-16,3-2-42 15,0-4-66-15</inkml:trace>
  <inkml:trace contextRef="#ctx0" brushRef="#br0" timeOffset="132192.84">14864 8789 275 0,'0'0'96'15,"0"0"61"-15,0 0-84 16,0 0-54-16,0 0-14 16,0 0 2-16,0 20 5 15,0 3 2-15,-2 2-3 16,1 1-10-16,1-2 1 15,0-2-2-15,0-2 6 16,9-5-12-16,4-2 6 0,5-7 0 16,7-3 0-16,5-3 0 15,1 0-2-15,2-14 2 16,-3-6 0-16,-6-1-4 16,-7-3-9-16,-8-2 11 15,-8-1 2-15,-1-3 5 16,0-2 1-16,-3 3 14 15,-11 4-3-15,-2 8 20 16,1 5 0-16,-1 9 0 16,-1 3-28-16,0 0-9 15,-2 10-13-15,0 7 13 16,3 4-49-16,5 2-11 16,5-1-41-16,5 0-74 15,1-7-107-15</inkml:trace>
  <inkml:trace contextRef="#ctx0" brushRef="#br0" timeOffset="134055.29">15857 8447 6 0,'0'0'388'0,"0"0"-261"15,0 0 45-15,0 0-74 16,0 0-78-16,-80 38-17 16,41 11 4-16,-3 13 10 15,-1 7-7-15,6 6-1 16,4-3-5-16,8-4 3 15,8-8-7-15,10-8 0 16,7-11-5-16,0-6 2 16,11-10-11-16,8-7-31 15,1-8-27-15,6-7-35 16,2-3-69-16,-1-7-170 0</inkml:trace>
  <inkml:trace contextRef="#ctx0" brushRef="#br0" timeOffset="134454.87">16636 8486 45 0,'0'0'468'0,"0"0"-453"16,0 0 145-16,0 0-87 16,0 0-59-16,0 0-8 15,0-24 9-15,-3 23-2 16,-12 1-13-16,-9 0-5 16,-7 0 5-16,-5 7 0 15,-4 10 1-15,6 4-2 16,2 6 6-16,6 7-5 15,6 2 8-15,2 7-6 16,5-1-1-16,3 0 1 16,3-2 3-16,1-2-3 15,2-4-2-15,-1-6 0 16,-3-4-1-16,0-4-6 16,1-6-34-16,-1-6-58 0,1-6-43 15,-1-2-128 1</inkml:trace>
  <inkml:trace contextRef="#ctx0" brushRef="#br0" timeOffset="134638.31">16205 8738 273 0,'0'0'41'0,"0"0"85"15,0 0-74-15,0 0-49 16,0 0 1-16,0 0 6 15,99-13-10-15,-56 7 2 0,5-1-4 16,5-4-9 0,1-4-115-16,-6-1-167 0</inkml:trace>
  <inkml:trace contextRef="#ctx0" brushRef="#br0" timeOffset="134896.07">17032 8389 482 0,'0'0'37'16,"0"0"156"-16,0 0-93 15,0 0-77-15,0 0-16 16,-105 83 17-16,65-35 22 0,0 7-23 16,-1 7-1-1,0 2-13-15,3-5-6 0,7-2-1 16,6-8-1-16,5-7-1 15,5-7-4-15,6-6-43 16,5-9-47-16,4-8-40 16,0-9-76-16,9-3-131 15</inkml:trace>
  <inkml:trace contextRef="#ctx0" brushRef="#br0" timeOffset="135369.99">17173 8660 508 0,'0'0'120'16,"0"0"-42"-16,0 0 95 15,0 0-143-15,0 0-30 16,0 0 0-16,-83 82-3 16,56-45 7-16,0 1-4 15,2-5 2-15,7-6 1 16,1-6 0-16,7-9-1 15,5-5-2-15,4-6-4 16,1-1-7-16,0 0-14 16,0 0 13-16,0-13-6 15,12-5 5-15,7-5-5 16,1-5 3-16,4-3 4 16,2-3 7-16,0 2 1 0,0 4 5 15,-4 5-3 1,-2 6 2-16,-3 7-2 0,-7 6 2 15,-2 3-1-15,-2 1 0 16,2 0 7-16,2 1-6 16,-1 13 9-16,2 6 0 15,0 5-4-15,0 4 8 16,-3 0 0-16,1 1-13 16,-3-2 4-16,-1-2 0 15,-4-3-5-15,-1-4 0 16,0-4-8-16,0-4-27 15,0-4-53-15,-1-5-49 16,-5-2-87-16</inkml:trace>
  <inkml:trace contextRef="#ctx0" brushRef="#br0" timeOffset="135575.6">17091 8821 199 0,'0'0'100'16,"0"0"-86"-16,0 0 37 16,0 0-34-16,0 0-15 15,0 0 35-15,64-2-10 16,-31-5-18-16,5-1-5 16,3-4-4-16,3-1-38 15,-4 1-142-15,-5-1-18 0</inkml:trace>
  <inkml:trace contextRef="#ctx0" brushRef="#br0" timeOffset="136286.41">17827 8901 460 0,'0'0'39'16,"0"0"106"-16,0 0-35 0,0 0-69 15,0 0-31-15,0 0-6 16,-5 0-2-16,-2 0-1 15,3 0 3-15,2 0-1 16,2 0-3-16,0 0 2 16,0 0 2-16,0 0-8 15,0 0 3-15,0 0-7 16,0 0 7-16,3 0 1 16,0 0 0-16,0 0-6 15,-3 0 5-15,0 0-3 16,0 0-1-16,0 0 1 15,0 0-3-15,0 0 7 0,0 0 1 16,0 0 0-16,0 0 0 16,0 0-1-16,0 0 0 15,0 0 1-15,0 0-1 16,3 0 0-16,1-1-2 16,-1 1 0-16,-3 0 2 15,0 0-12-15,0 0 2 16,0 13 10-16,0 0 13 15,-9 4-9-15,-10 2 3 16,-6-1-5-16,-4 2-2 16,-2-2-31-16,0-1-73 15,-4-4-90-15,-1-5-265 16</inkml:trace>
  <inkml:trace contextRef="#ctx0" brushRef="#br0" timeOffset="138406.25">18391 8650 449 0,'0'0'44'16,"0"0"122"-16,0 0-71 15,0 0-78-15,0 0-13 16,0 0 2-16,-22 79 4 15,6-44-9-15,4 0 3 0,-1-3-6 16,3-7 2-16,2-4-21 16,1-5-31-16,7-9-69 15,0-7-82-15,0 0-194 16</inkml:trace>
  <inkml:trace contextRef="#ctx0" brushRef="#br0" timeOffset="138925.14">18901 8609 467 0,'0'0'57'15,"0"0"42"-15,0 0 11 16,0 0-105-16,0 0-1 16,0 0 1-16,-40 38-4 15,16-21 7-15,-3-3-7 0,3-4 6 16,6-6-6-16,8-3-1 15,7-1 3-15,3 0 2 16,0-4-5-16,3-10-4 16,16-1-2-16,4-2 4 15,4 4 1-15,-1 3 1 16,0 6-5-16,-6 4 2 16,-3 0-1-16,-5 0 2 15,-6 16-3-15,-6 3 3 16,0 6 2-16,-3 5 5 15,-20 0-5-15,-5 2 10 16,-3-2-1-16,-5-2-8 0,0-4 0 16,0-4 1-16,1-5 6 15,5-3-6-15,7-5 5 16,5-3-3-16,11-2-4 16,4-1 0-16,3-1-1 15,0 0-1-15,0 0 0 16,0 0-3-16,7 0 2 15,16 0 3-15,8 0 1 16,8-7 9-16,3 0-9 16,4 1 0-16,-1 0 0 15,4-1-1-15,1-3-9 16,5-1-74-16,0-4-100 16,-6-5-219-16</inkml:trace>
  <inkml:trace contextRef="#ctx0" brushRef="#br0" timeOffset="139161.64">19577 8556 582 0,'0'0'22'0,"0"0"97"16,0 0 54-16,0 0-123 16,0 0-46-16,0 0 2 15,-91 93 24-15,45-40-11 16,-8 2-2-16,2 2-5 15,2-4-4-15,7-5-7 16,9-6-1-16,4-7 0 16,5-9-16-16,5-9-48 0,8-7-57 15,6-9-66-15,3-1-108 16</inkml:trace>
  <inkml:trace contextRef="#ctx0" brushRef="#br0" timeOffset="139317.37">19213 8689 300 0,'0'0'127'15,"0"0"-113"-15,0 0 72 16,0 0-86-16,0 0-42 16,0 0 19-16,0 36-76 15,0-16-98-15</inkml:trace>
  <inkml:trace contextRef="#ctx0" brushRef="#br0" timeOffset="139457.21">19441 8928 312 0,'0'0'98'16,"0"0"-94"-16,0 0 73 16,0 0-56-16,0 0-15 15,0 0-6-15,0 41-50 16,0-38-147-16</inkml:trace>
  <inkml:trace contextRef="#ctx0" brushRef="#br0" timeOffset="139678.47">19807 8957 37 0,'0'0'611'0,"0"0"-606"16,0 0 53-16,0 0 7 16,0 0-64-16,0 0 5 15,-30 62-1-15,3-42-5 16,0-4-56-16,3-3-101 16,3-8-187-16</inkml:trace>
  <inkml:trace contextRef="#ctx0" brushRef="#br0" timeOffset="140125.74">20478 8626 529 0,'0'0'18'0,"0"0"90"15,0 0 5-15,0 0-52 0,0 0-61 16,0 0-9-16,-21 1 7 16,-4 23 2-16,-2 0 6 15,-3 0-4-15,6-5 0 16,8-4-2-16,7-2-9 16,4-6 2-16,5-3 1 15,0-3-5-15,0-1 11 16,9 0-4-16,12 0 4 15,6 0 3-15,3 0 1 16,6 2-2-16,-1 8 2 16,3 4-4-16,-7 3-4 15,-9 0 1-15,-12 0 1 16,-10-1 1-16,0 1 1 16,-13-1 0-16,-10 1 9 15,-4 0-1-15,-3-3-8 0,2 0 0 16,5-1 0-16,-1-5-1 15,3-2-42-15,3-6-53 16,1 0-36-16,3-7-109 16</inkml:trace>
  <inkml:trace contextRef="#ctx0" brushRef="#br0" timeOffset="140345.87">20542 8661 475 0,'0'0'6'16,"0"0"72"-16,127-28-26 15,-76 22-24-15,-8 2-1 16,-9 0-21-16,-8 1 2 16,-13-1-8-16,-9 1 7 15,-4-2-7-15,0 1-17 16,0-4-151-16,-4-5-204 15</inkml:trace>
  <inkml:trace contextRef="#ctx0" brushRef="#br0" timeOffset="140635.87">21182 8400 548 0,'0'0'112'0,"0"0"-101"16,0 0 19-16,0 0 17 16,0 0 6-16,109 118-24 15,-70-61 10-15,-5 5-16 16,-4 0-16-16,-10-1 3 16,-9-4 6-16,-11-7-12 15,0-2-1-15,-22-7 4 0,-12-5 1 16,-11-7-8-1,-3-2-1-15,-4-6-39 16,2-4-46-16,1-4-88 0,3-12-190 16</inkml:trace>
  <inkml:trace contextRef="#ctx0" brushRef="#br0" timeOffset="142234.91">1180 10243 461 0,'0'0'30'0,"0"0"42"16,0 0 95-16,0 0-79 15,0 0-88-15,0 0-5 16,-30 75 5-16,18-27 0 16,4 0 1-16,0 0-1 0,3-5 2 15,2-5-2-15,2-8-32 16,1-13-5-16,-2-8 11 15,2-8 22-15,0-1-1 16,0-3-10-16,0-16 8 16,0-8 1-16,9-5-12 15,6-3 10-15,6 1 8 16,0 5 1-16,1 5-1 16,-3 10-2-16,-2 8-5 15,-6 6-4-15,0 4-15 16,-3 20 20-16,-2 6 6 15,0 7 4-15,-6 1 2 16,0 1-5-16,0 1 3 16,-8-8-4-16,-7-4 3 0,-4-8 2 15,4-4 1-15,-3-5 4 16,-1-7-8-16,5-3 6 16,-2-1-4-16,1 0-4 15,3 0-9-15,3 0-19 16,5 0-9-16,4 0-28 15,0 0-79-15,0-9-136 16</inkml:trace>
  <inkml:trace contextRef="#ctx0" brushRef="#br0" timeOffset="142576.34">1403 10154 506 0,'0'0'82'0,"0"0"-69"16,0 0 16-16,0 0-29 16,0 0-14-16,0 0 14 15,114 47 7-15,-71-5 13 16,-7 7 0-16,-6 5-10 15,-15 5-4-15,-12-1 9 16,-3-2-12-16,-14 0 9 0,-14-7 16 16,1-5 8-16,-1-5-24 15,1-6-11-15,9-5-1 16,3-7-3-16,6-7-54 16,3-8-65-16,3-6-43 15,3 0-90-15</inkml:trace>
  <inkml:trace contextRef="#ctx0" brushRef="#br0" timeOffset="144684.31">2982 10156 308 0,'0'0'35'0,"0"0"102"15,0 0-21-15,0 0-76 16,0 0-9-16,0 0 3 16,3 0 6-16,-3 0 2 15,0 0 9-15,0 0 11 16,-8 0-20-16,-11-3-42 15,-6 0-2-15,-2 3-5 16,-1 0-3-16,2 0 4 16,2 1 6-16,5 9-1 15,5 1-5-15,3 0 1 16,5 5 2-16,1 7-5 0,1 4 1 16,-1 5 7-16,5 5 0 15,0 1 0-15,-3 2 1 16,3 0 5-16,0 1-5 15,0-4 0-15,-3-3 3 16,-4-6-3-16,2-3-2 16,-1-5 1-16,0-3-10 15,2-6-42-15,-3-3-37 16,2-8-45-16,-1 0-16 16,0-8-117-16</inkml:trace>
  <inkml:trace contextRef="#ctx0" brushRef="#br0" timeOffset="144881.54">2667 10433 23 0,'0'0'305'0,"0"0"-238"16,0 0-13-16,0 0-36 16,0 0-18-16,0 0-7 15,23-3 7-15,-4 3 8 16,9 0 4-16,8 0-10 15,10 0 9-15,8 0-11 16,9-1-27-16,0-6-118 16,-7 3-176-16</inkml:trace>
  <inkml:trace contextRef="#ctx0" brushRef="#br0" timeOffset="145069.43">3458 10417 396 0,'0'0'233'0,"0"0"-231"16,0 0 13-16,0 0-15 15,0 0-4-15,0 0 4 16,79 0 0-16,-57 0-6 16,-7 0-43-16,-4 0-77 15,-4 0-83-15</inkml:trace>
  <inkml:trace contextRef="#ctx0" brushRef="#br0" timeOffset="145268.41">3415 10569 304 0,'0'0'38'0,"0"0"82"15,0 0-55-15,0 0-47 16,0 0-18-16,0 0-9 15,0 3 4-15,15-3-4 16,7 0-4-16,8-6-27 16,4-11-90-16,-1 0-192 15</inkml:trace>
  <inkml:trace contextRef="#ctx0" brushRef="#br0" timeOffset="146286.78">5247 10133 408 0,'0'0'27'16,"0"0"-12"-16,0 0 101 16,0 0-18-16,0 0-38 15,0 0-26-15,-9-55-4 16,3 55-13-16,-3 0-17 15,-9 0-2-15,-6 8-1 16,-10 13 3-16,-5 8 0 16,-4 6 1-16,-2 7 0 15,6 2 0-15,3 1 10 0,9-1 0 16,8-3-8-16,7-2-3 16,9 2 0-16,3-1-2 15,0 2 1-15,0 5 2 16,0-4-1-16,0 5 2 15,0 3 0-15,-4 4 1 16,-11 5 3-16,-9 2-6 16,-6-2 3-16,-1-3 2 15,1-9-1-15,6-7-5 16,6-9 1-16,5-8 0 16,7-8 0-16,6-8 0 15,0-4-3-15,0-4 2 16,0 0-7-16,0 0-1 0,10 0 6 15,8 0 3 1,9 0 8-16,3-1-8 0,4-6-7 16,4-3-36-16,3 0-20 15,4 0-42-15,4-3-49 16,-1 2-94-16</inkml:trace>
  <inkml:trace contextRef="#ctx0" brushRef="#br0" timeOffset="146800.76">5926 10462 472 0,'0'0'9'0,"0"0"22"16,0 0 26-16,0 0-46 16,0 0-10-16,0 0-1 15,-63 14 1-15,29 15-1 16,-5 5 4-16,1-1 2 16,9-6-4-16,8-7 3 15,10-7-2-15,10-4-3 16,1-3-7-16,0-1-5 15,10 4 11-15,8 1 1 0,5 2 0 16,-1 4-1-16,0 2 1 16,-8 2 2-16,-1-2-2 15,-11 1 4-15,-2-1-1 16,-5 2 9-16,-16 0 14 16,-4-1 5-16,-3-2-19 15,-5-6-9-15,-3-7-3 16,0-4 7-16,0 0-7 15,2-12 3-15,0-6-3 16,8-2 0-16,4 0 0 16,6-3-10-16,5 1-23 15,8 1-48-15,3 0-18 0,0-1-108 16,17 3-47-16</inkml:trace>
  <inkml:trace contextRef="#ctx0" brushRef="#br0" timeOffset="147068.5">5694 10463 287 0,'0'0'49'16,"0"0"68"-16,0 0 18 16,0 0-109-16,0 0-24 15,0 0 6-15,8 37-8 16,-8 5 58-16,0 9-8 0,0 5-20 15,-9 1-17 1,-6-1-9-16,0-2-2 0,-3-5 3 16,6-4-4-16,0-6-1 15,5-10-2-15,4-6-6 16,3-7-54-16,0-7-46 16,0-5-60-16,10-4-93 15</inkml:trace>
  <inkml:trace contextRef="#ctx0" brushRef="#br0" timeOffset="147468.81">6218 10555 118 0,'0'0'384'0,"0"0"-370"15,0 0 105-15,0 0-61 16,0 0-56-16,0 0-2 16,0-38-10-16,0 43-3 15,-11 12 13-15,-5 7 10 16,-3 2-6-16,5-3-4 16,4-3 0-16,3-4-2 15,7-3-3-15,0-3 1 16,0-2-1-16,10 0-2 15,6-1 3-15,5 3 3 0,1 2 1 16,-5 2 2-16,-4 0-2 16,-5 3 0-16,-8 0-2 15,0 2 2-15,-2 3 4 16,-15 1 11-16,-2 0-11 16,-1-3-1-16,2-3-3 15,3-7-2-15,0-7-50 16,3-3-43-16,4-3-120 15</inkml:trace>
  <inkml:trace contextRef="#ctx0" brushRef="#br0" timeOffset="147654.79">6260 10521 333 0,'0'0'26'16,"0"0"-3"-16,0 0 38 15,0 0-45-15,94-55-14 16,-69 55 0-16,-4 0 4 16,-3 4-12-16,-5 15-51 15,-4 3-80-15,-4 3-83 16</inkml:trace>
  <inkml:trace contextRef="#ctx0" brushRef="#br0" timeOffset="148036.29">6516 10680 339 0,'0'0'58'0,"0"0"101"0,0 0-48 15,0 0-67-15,0 0-19 16,0 0-25-16,-41 24 11 16,32-2-1-16,4 0-2 15,2 1-2-15,3-4-6 16,0 0-4-16,0-4 2 15,12 0 1-15,4-4 0 16,4-3 1-16,4-6-6 16,3-2-10-16,4-3-2 0,0-12 17 15,2-8-13 1,-6-2-14-16,-6 0 14 0,-12-3-8 16,-9 0 19-16,0-5 1 15,-5 1 4-15,-8 6-1 16,1 8 0-16,-3 8 1 15,5 10-2-15,-8 0-6 16,-2 6-13-16,-2 15-20 16,-2 3-15-16,8 5-24 15,4-3-40-15,7-3-93 16</inkml:trace>
  <inkml:trace contextRef="#ctx0" brushRef="#br0" timeOffset="148452.06">7085 10668 534 0,'0'0'12'15,"0"0"95"-15,0 0-5 16,0 0-100-16,0 0 1 15,0 0-3-15,-47 76 0 16,36-48 3-16,5-1-2 16,6-4-2-16,0-3-2 15,0-5-5-15,7-4 5 0,9-5-15 16,3-5 6-16,4-1 5 16,4-1 6-16,3-15-2 15,-2-3 1-15,-1-6 2 16,-7 1-6-16,-7-4 7 15,-7 2-1-15,-3-3 3 16,-3 2 3-16,0 5-2 16,-11 5-1-16,-5 7 6 15,-2 6-2-15,-1 4-7 16,-3 0-6-16,-5 5-3 16,1 12 2-16,2 3-53 15,7 0-67-15,6-5-90 16</inkml:trace>
  <inkml:trace contextRef="#ctx0" brushRef="#br0" timeOffset="149596.06">7949 10744 494 0,'0'0'12'0,"0"0"58"16,0 0 33-16,0 0-103 16,0 0-13-16,0 0 13 15,50 10-3-15,-8-7 9 16,6-3 2-16,1 0-3 16,5 0-3-16,1 0 2 15,0 0-4-15,-10 0-23 16,-8 0-42-16,-10 0-65 15,-14 0-74-15</inkml:trace>
  <inkml:trace contextRef="#ctx0" brushRef="#br0" timeOffset="149864.54">8239 10563 434 0,'0'0'15'15,"0"0"121"-15,0 0-31 0,0 0-105 16,0 0 9-16,0 0 4 16,-14 111 24-16,8-68-21 15,-2 0-9-15,1-1-7 16,1-1-4-16,0-2-8 15,1-2-101-15,1-7-65 16,-1-11-224-16</inkml:trace>
  <inkml:trace contextRef="#ctx0" brushRef="#br0" timeOffset="150686.2">9625 10634 308 0,'0'0'12'16,"0"0"24"-16,0 0 60 15,0 0-62-15,0 0-19 16,0 0-14-16,-86 11 0 16,55 15-1-16,-4 2 3 15,5-3-3-15,8-5 0 16,13-6-3-16,9-5 1 15,0-4-4-15,5-2 6 16,16 0 0-16,6-2 0 16,4 2-2-16,3 1 2 15,-2 4 0-15,-7 2 0 0,-7 5 0 16,-11 0-1 0,-7 1 0-16,0 1 1 0,-10-1 1 15,-13 3 9-15,-3-1 6 16,-4-3-2-16,-2-3-8 15,1-5 2-15,3-4-2 16,-2-3 3-16,7 0-5 16,1-3 12-16,7-8-11 15,3-3-5-15,6-3-13 16,6-3-41-16,0-1-51 16,2-4-51-16,13 1-99 15</inkml:trace>
  <inkml:trace contextRef="#ctx0" brushRef="#br0" timeOffset="150922.76">9584 10553 130 0,'0'0'228'0,"0"0"-162"16,0 0 111-16,0 0-78 15,0 0-77-15,0 0-8 16,-11 76 15-16,-9-25 3 15,0 5-11-15,1 0-17 16,1 1 3-16,3-1-7 16,2-4 0-16,5-5-1 0,2-9-38 15,0-7-42 1,6-11-37-16,0-9-71 0,0-11-201 16</inkml:trace>
  <inkml:trace contextRef="#ctx0" brushRef="#br0" timeOffset="151162.66">10051 10668 677 0,'0'0'15'0,"0"0"50"16,0 0 67-16,0 0-124 15,0 0 1-15,0 0-9 0,-45 107 4 16,29-63-2-16,1-1-2 16,4-2-7-16,4-4-73 15,7-8-51-15,0-9-56 16,7-10-138-16</inkml:trace>
  <inkml:trace contextRef="#ctx0" brushRef="#br0" timeOffset="151538.28">10255 10774 454 0,'0'0'33'0,"0"0"157"0,0 0-75 16,0 0-76-16,0 0-31 16,0 0-7-16,-31 45 11 15,19-15-11-15,-1 0 5 16,5 3-5-16,5-3 0 15,3-4-1-15,0-5 0 16,12-2-7-16,9-6-18 16,4-9-20-16,5-4 6 15,0 0 15-15,3-16 19 16,-7-5-3-16,-4-2 3 16,-8 0 5-16,-11-4 3 15,-3 0 1-15,0 0-3 16,-11-1 6-16,-6 4-2 0,-2 5 5 15,1 5-4-15,-2 9-5 16,1 5-1 0,-1 0-9-16,-2 4-5 15,-3 14-13-15,7 2-50 0,3-1-41 16,9-4-195-16</inkml:trace>
  <inkml:trace contextRef="#ctx0" brushRef="#br0" timeOffset="151918.2">10712 10812 631 0,'0'0'11'15,"0"0"152"-15,0 0-108 16,0 0-51-16,0 0-3 15,-88 86-1-15,73-55 1 16,12-3 3-16,3-6-4 16,0-4-9-16,12-7-26 15,11-5 10-15,5-6 10 16,3 0 0-16,3-13 7 16,-3-6 8-16,-5-3 0 15,-2-2 0-15,-8-2-1 16,-7 2 2-16,-6-1-1 15,-3 1 5-15,-3 4 0 0,-13 6-3 16,-4 5-2-16,-4 9-12 16,-4 0-28-16,0 10-37 15,1 9-13-15,6 1-27 16,6-5-114-16</inkml:trace>
  <inkml:trace contextRef="#ctx0" brushRef="#br0" timeOffset="152283.43">11050 10839 511 0,'0'0'58'0,"0"0"-35"16,0 0 67-16,0 0-48 15,0 0-40-15,0 0 3 16,-7 89-5-16,7-64 1 15,0-1-1-15,3-6 0 16,13-5-13-16,8-4-4 16,3-8 3-16,0-1 10 15,3 0 4-15,-1-13 0 16,6-7 4-16,-2-4-4 16,-5-2 2-16,-8-3 3 15,-13 1-3-15,-7 1 5 16,-9 2-1-16,-19 5 14 0,-8 6-3 15,-6 7-6-15,-4 7-11 16,4 0-4-16,-1 9-2 16,6 11-63-1,11 2-64-15,7-7-140 0</inkml:trace>
  <inkml:trace contextRef="#ctx0" brushRef="#br0" timeOffset="152904.14">11819 10500 475 0,'0'0'4'0,"0"0"91"16,-93 42-21-16,47 15-45 16,1 16 4-16,4 15 3 15,6 2-28-15,14-1 6 16,8-7-9-16,10-12-2 15,3-12-3-15,0-11 1 16,9-11-7-16,7-10-32 16,3-9-29-16,4-12-30 15,5-5-55-15,5-10-109 16</inkml:trace>
  <inkml:trace contextRef="#ctx0" brushRef="#br0" timeOffset="153352.07">12147 10790 628 0,'0'0'13'16,"0"0"154"-16,0 0-110 16,0 0-51-16,0 0-6 15,-30 103 6-15,20-60-2 16,1-1-3-16,1-3 0 15,1-7-1-15,1-6 0 16,0-7-8-16,3-9-10 16,1-7 1-16,1-3 4 15,1 0 3-15,-2-13 6 16,2-10-55-16,0-5 16 0,0-6 20 16,0-6-3-16,9-4 13 15,11-7-15-15,8 0 15 16,8 4-8-16,7 11-14 15,3 9 25-15,-4 11 8 16,-6 11 2-16,-12 5-2 16,-12 4-11-16,-5 17 3 15,-7 2 10-15,-4 2 7 16,-14 2 12-16,-9 0-11 16,-4-2 3-16,-2 0-11 15,3-5-6-15,5-6-49 16,8-7-67-16,7-7-74 15</inkml:trace>
  <inkml:trace contextRef="#ctx0" brushRef="#br0" timeOffset="153595.69">12644 10532 432 0,'0'0'70'15,"0"0"2"-15,0 0 38 16,0 0-85-16,0 0 11 16,-26 120 14-16,7-64-19 15,-5 5-2-15,0 3-6 16,-4-1-8-16,-1-1-15 16,3-5 0-16,5-9-1 0,4-10-8 15,6-10-53-15,9-13-44 16,2-9-57-16,0-6-160 15</inkml:trace>
  <inkml:trace contextRef="#ctx0" brushRef="#br0" timeOffset="154035.87">12823 10754 489 0,'0'0'35'16,"0"0"43"-16,0 0 37 15,0 0-90-15,0 0 10 16,-26 93-8-16,13-54-9 0,-1 0-7 16,1-3-7-1,1-5 5-15,-1-4-9 0,5-10 1 16,2-7 3-16,5-7-2 16,1-3-1-16,0 0 5 15,0-13-5-15,0-6-1 16,7-9-22-16,8-3 10 15,3-2-11-15,3-6-1 16,4 2 9-16,7 0-6 16,0 5 2-16,1 10 15 15,-1 8 0-15,-7 8-1 16,-7 6 3-16,-2 0 2 0,-4 19-2 16,0 6 2-16,-1 6 10 15,-5 5 8-15,1-2-5 16,0 1-9-16,-1-4-3 15,-4-6-1-15,-2-2 1 16,0-6-1-16,0-6-40 16,-9-4-59-16,-9-4-87 15,-4-3-127-15</inkml:trace>
  <inkml:trace contextRef="#ctx0" brushRef="#br0" timeOffset="154195.54">12818 10955 396 0,'0'0'25'0,"0"0"41"0,0 0-6 15,0 0-59-15,0 0-1 16,109-26 1-16,-54 22-1 16,2-1-22-16,3 3-82 15,-3-1-111-15</inkml:trace>
  <inkml:trace contextRef="#ctx0" brushRef="#br0" timeOffset="154467.25">13416 11053 220 0,'0'0'62'0,"0"0"57"16,0 0 2-16,0 0-77 15,0 0 0-15,0 0-4 16,-62 32-19-16,62-32 2 15,0 0-3-15,0-1-1 16,10-10-19-16,10 1-1 16,-4 4 1-16,-3 4-3 15,-4 2 1-15,-4 2 2 16,-5 15 0-16,0 7 7 16,-9 6-5-16,-19 4-2 15,-5 1-11-15,-9-3-132 16,-3-3-248-16</inkml:trace>
  <inkml:trace contextRef="#ctx0" brushRef="#br0" timeOffset="154960.59">13760 10776 615 0,'0'0'2'0,"0"0"51"16,0 0 97-16,0 0-91 15,0 0-59-15,0 0 10 16,-3 46-8-16,-6-1 5 16,1 0-7-16,1-2-6 15,1-4-68-15,3-11-65 16,3-13-101-16</inkml:trace>
  <inkml:trace contextRef="#ctx0" brushRef="#br0" timeOffset="155386.94">14061 10786 407 0,'0'0'9'16,"0"0"106"-16,0 0-74 15,0 0-33-15,0 0-3 16,0 0-1-16,-34-7 3 16,34 6-1-16,0-1 1 15,0 0-7-15,9-1 5 16,4 1-4-16,3 2 1 16,0 0-1-16,0 5 6 15,-6 14-7-15,-4 10 17 16,-6 6-1-16,0 1 5 15,-9 3-16-15,-17-3 6 16,-7 0-2-16,-6-4-6 0,-3-3 1 16,2-4-7-1,6-7 3-15,8-7 0 0,13-5 0 16,8-6 7-16,5 0-3 16,0 0 6-16,15-11-2 15,12-5-8-15,7 1 4 16,7-1-3-16,6 0 1 15,7 0-1-15,4 0-2 16,6-1-7-16,2 0-85 16,0 0-104-16,-5-4-213 15</inkml:trace>
  <inkml:trace contextRef="#ctx0" brushRef="#br0" timeOffset="155618.29">14871 10706 593 0,'0'0'17'0,"0"0"110"16,0 0-50-16,0 0-74 15,0 0-1-15,-101 103 7 16,64-55 2-16,-2 0 1 16,1-2-8-16,5-2 1 15,5-6-3-15,4-4-4 16,6-7-7-16,2-7-44 15,2-8-38-15,3-6-61 0,3-6-94 16</inkml:trace>
  <inkml:trace contextRef="#ctx0" brushRef="#br0" timeOffset="155754.44">14627 10839 408 0,'0'0'14'0,"0"0"26"15,0 0 24-15,0 0-64 16,0 0-35-16,0 0-61 16,13 7-106-16</inkml:trace>
  <inkml:trace contextRef="#ctx0" brushRef="#br0" timeOffset="155905.09">14937 11088 326 0,'0'0'221'16,"0"0"-214"-16,0 0 5 16,0 0 28-16,0 0-40 15,0 0-21-15,3 17-147 16</inkml:trace>
  <inkml:trace contextRef="#ctx0" brushRef="#br0" timeOffset="156842.47">15422 11058 383 0,'0'0'86'0,"0"0"27"16,0 0-51-16,0 0-27 15,0 0-15-15,0 0 27 16,-21 45-21-16,6-23-14 16,-3 2-11-16,-4-1 1 15,2-2-2-15,-2-2-87 16,1-3-84-16,0-9-165 15</inkml:trace>
  <inkml:trace contextRef="#ctx0" brushRef="#br0" timeOffset="157316.26">16105 10724 12 0,'0'0'547'15,"0"0"-518"-15,0 0 150 16,0 0-91-16,0 0-45 16,0 0-36-16,5-28-7 15,-25 43 0-15,-4 5 2 16,-6 4 3-16,3-1-5 15,5-1-1-15,4 0 0 16,6-5-1-16,8-3-3 0,4-5-12 16,0-2-12-16,0-2 7 15,14-3 9-15,9-2 12 16,10 0 1-16,6 0 5 16,-1 0-5-16,0 0 0 15,-5 0 0-15,-3 3-1 16,-8 10 1-16,-7 3 0 15,-9 1 0-15,-6 0-1 16,0 2 1-16,-12 4 2 16,-13 1 7-16,-5 1-8 15,-5-3-1-15,1-2 0 16,4-5-12-16,6-7-48 16,5-6-48-16,3-2-73 0,2-10-131 15</inkml:trace>
  <inkml:trace contextRef="#ctx0" brushRef="#br0" timeOffset="157511.01">16054 10758 17 0,'0'0'372'0,"0"0"-354"15,0 0 51-15,0 0-44 16,0 0-7-16,108-24 1 15,-82 24-8-15,-1 0-8 16,-3 0-2-16,0-1-1 0,0-1-71 16,-2-2-119-1</inkml:trace>
  <inkml:trace contextRef="#ctx0" brushRef="#br0" timeOffset="157872.41">16551 10579 410 0,'0'0'30'0,"0"0"49"0,0 0-2 15,0 0-69-15,0 0-4 16,0 0 38-16,58 78-15 16,-32-39 7-16,-1 3-7 15,-1 5-23-15,-6 1 14 16,-8 0-17-16,-10-3-1 16,0-3 12-16,-15-3-10 15,-10-4-1-15,-6-4 7 16,-4-3-3-16,1-3-5 15,0-2-12-15,4-2-57 16,6-5-80-16,6-8-123 16</inkml:trace>
  <inkml:trace contextRef="#ctx0" brushRef="#br0" timeOffset="160116.56">16991 10333 527 0,'0'0'14'0,"0"0"137"16,0 0-54-16,0 0-76 16,0 0-21-16,0 0-10 15,27-11 10-15,7 6 3 16,8 0-3-16,2 0 0 15,-4 0 1-15,-11 3 1 16,-10 0-2-16,-11 2 0 16,-5 0-1-16,-3 17 1 0,0 17 8 15,-4 20 14 1,-14 16-2-16,-4 16-6 0,-1 9-12 16,-4 4-1-16,2 1 0 15,0-4-1-15,-1-5 4 16,3-10-4-16,0-8-3 15,-1-11 0-15,0-11-7 16,2-9-1-16,2-12 9 16,1-8 0-16,3-6 2 15,-4-8 2-15,1-5 2 16,-2-3 4-16,-6 0-8 16,-1-1-6-16,0-11-10 15,2-2 5-15,8 0-15 16,3 2-29-16,9 2-2 15,6 1-42-15,0 1-83 16,17-3-126-16</inkml:trace>
  <inkml:trace contextRef="#ctx0" brushRef="#br0" timeOffset="161046.54">18289 10450 475 0,'0'0'7'16,"0"0"85"-16,0 0 46 16,-80 6-97-16,44 35-19 15,-6 15-12-15,-4 12 6 16,4 4-5-16,3 0-1 15,8-1 6-15,10-9-16 16,13-6 0-16,8-11 0 16,0-8-3-16,7-9-15 15,9-8-24-15,9-10-39 16,11-10-37-16,9 0-64 16,3-16-186-16</inkml:trace>
  <inkml:trace contextRef="#ctx0" brushRef="#br0" timeOffset="161419.73">18947 10558 376 0,'0'0'51'16,"0"0"-9"-16,0 0 98 16,0 0-101-16,0 0-3 15,0 0-23-15,-31-25-13 16,4 33 3-16,-4 9 1 16,-2 7-1-16,3 2 4 15,3 4 2-15,8 6-5 16,1 1-2-16,4 3 3 15,4 1 0-15,6 0-4 16,1-3 1-16,1-3 0 16,2-2-2-16,-1-5-2 15,-2-4-9-15,0-7-50 16,-4-6-53-16,-3-9-102 0</inkml:trace>
  <inkml:trace contextRef="#ctx0" brushRef="#br0" timeOffset="161606.34">18577 10820 447 0,'0'0'9'16,"0"0"59"-16,0 0-34 16,0 0-34-16,91-24 0 15,-39 15 0-15,5 1 1 16,1-3-1-16,-2-3-72 15,-1-2-71-15,-5-4-101 16</inkml:trace>
  <inkml:trace contextRef="#ctx0" brushRef="#br0" timeOffset="161849.96">19236 10439 249 0,'0'0'40'15,"0"0"140"-15,0 0-72 16,0 0-63-16,0 0-40 15,0 0 17-15,-56 86 28 16,31-35-7-16,1 2 2 16,0 3-16-16,3-1 5 15,0 1-25-15,2-1-5 16,-1-1-3-16,2-5 3 16,2-4-4-16,1-5-8 0,6-8-35 15,5-8-57-15,2-8-59 16,2-10-82-16</inkml:trace>
  <inkml:trace contextRef="#ctx0" brushRef="#br0" timeOffset="162303">19421 10718 364 0,'0'0'205'0,"0"0"-147"15,0 0 55-15,0 0-96 16,0 0-12-16,0 0 25 16,0 94-11-16,0-60-17 15,-4-1 1-15,0-3-1 16,-1-6-2-16,-1-4 2 16,0-6-2-16,3-6-3 15,0-4-8-15,2-4-7 16,-2 0-5-16,2-1 6 15,-1-13-28-15,2-6 1 16,0-4 33-16,0-4-2 16,6-3 13-16,4-4-3 15,4 1 0-15,4 3 3 16,5 4-4-16,0 9 1 16,5 3-1-16,2 7 0 15,-1 5 3-15,-3 3 1 0,-3 0 1 16,-10 9 1-16,-4 8 4 15,-8 0-5-15,-1 1 17 16,-5 0-6-16,-18 0 4 16,-8 1-6-16,-4-1-10 15,-3-2-4-15,5-3-23 16,8-6-56-16,8-3-67 16,11-4-104-16</inkml:trace>
  <inkml:trace contextRef="#ctx0" brushRef="#br0" timeOffset="162583.99">19741 11024 292 0,'0'0'102'0,"0"0"-75"16,0 0 74-16,0 0-79 15,0 0-19-15,0 0 10 16,-18 4-6-16,18-4 3 16,12 0 1-16,-2 0-5 15,0 0 3-15,-3 0 2 0,-7 8-8 16,0 6 8 0,0 4 18-16,-20 5-13 0,-9 3-10 15,-6-1-6-15,-1-5-121 16,2-6-199-16</inkml:trace>
  <inkml:trace contextRef="#ctx0" brushRef="#br0" timeOffset="163088.26">20199 10844 434 0,'0'0'7'0,"0"0"126"16,0 0-28-16,0 0-47 16,0 0-33-16,0 0-20 15,3 7-4-15,-3 24 34 16,0 5-13-16,0 0-18 16,-2-3-3-16,-4-3-1 15,2-8-66-15,0-10-84 16,4-12-127-16</inkml:trace>
  <inkml:trace contextRef="#ctx0" brushRef="#br0" timeOffset="163484.34">20451 10839 323 0,'0'0'22'16,"0"0"62"-16,0 0 25 15,0 0-79-15,0 0-26 16,0 0 5-16,84-35 12 16,-63 35 6-16,-1 0-14 15,-3 10-5-15,-8 9-8 0,-6 6 0 16,-3 2 12-16,-3 1 5 16,-21 3-15-16,-7-1 7 15,-8 0-7-15,-2-4-1 16,1-3-1-16,6-5-1 15,9-5 1-15,10-4 5 16,8-7-5-16,7 0 0 16,0-2-2-16,0 0-7 15,8 0 9-15,13 0 1 16,10-9 6-16,10-4-2 16,9-2-2-16,6-1 1 15,6 0-4-15,-2-3-2 16,0-1-77-16,-7 0-117 15,-2-3-233-15</inkml:trace>
  <inkml:trace contextRef="#ctx0" brushRef="#br0" timeOffset="163702.73">21254 10733 580 0,'0'0'23'0,"0"0"136"15,0 0-104-15,0 0-50 16,-66 81 33-16,38-35 3 16,1 2-27-16,-1-2 4 15,2-3-10-15,5-4-8 16,0-8 2-16,2-5-2 0,4-8-54 16,3-10-48-16,2-6-71 15,1-2-141-15</inkml:trace>
  <inkml:trace contextRef="#ctx0" brushRef="#br0" timeOffset="163850.7">20997 10855 415 0,'0'0'51'0,"0"0"8"16,0 0 66-16,0 0-125 15,0 0-8-15,0 0-61 16,30-12-15-16,-10 23-93 15,2 0-131-15</inkml:trace>
  <inkml:trace contextRef="#ctx0" brushRef="#br0" timeOffset="163952.53">21346 11022 219 0,'0'0'14'15,"0"0"-14"-15,0 0-52 16</inkml:trace>
  <inkml:trace contextRef="#ctx0" brushRef="#br0" timeOffset="164180.22">21631 11005 592 0,'0'0'11'15,"0"0"48"-15,0 0-5 16,0 0-54-16,0 0-9 15,0 0 9-15,3 9 4 16,-3 1-1-16,0 3 0 16,0 3 6-16,-10 2 10 15,-5 1-15-15,-9-1-4 16,0 0-10-16,-4-2-105 16,-3-5-151-16</inkml:trace>
  <inkml:trace contextRef="#ctx0" brushRef="#br0" timeOffset="166666.84">22294 10737 480 0,'0'0'18'0,"0"0"43"16,0 0 87-16,0 0-100 15,0 0-41-15,0 0-4 16,-39 21 0-16,16-1-2 16,4-2 1-16,1 0-1 15,2-2 2-15,7-4 1 0,1-5-4 16,7-5-3-16,1 1-4 15,0-3 3-15,4 0-1 16,21 0 5-16,14 0 4 16,9 0-1-16,8 0 3 15,-3 0-6-15,-8 6 3 16,-7 6-3-16,-15 4-3 16,-8 1 1-16,-11-2 0 15,-4 2 2-15,0 0 14 16,-13 0 5-16,-14 1 12 15,-6 2-19-15,-8 0 0 16,-1-2-9-16,-1-2-3 16,5-2-16-16,6-4-44 15,5-7-75-15,9-3-52 16,4-2-241-16</inkml:trace>
  <inkml:trace contextRef="#ctx0" brushRef="#br0" timeOffset="166859.59">22417 10736 401 0,'0'0'5'0,"0"0"32"15,93-26 14-15,-59 22-44 16,-2 2 0-16,-4 2-7 0,-6 0-3 15,-11-1-87-15,-10-2-141 16</inkml:trace>
  <inkml:trace contextRef="#ctx0" brushRef="#br0" timeOffset="167199.57">22810 10575 524 0,'0'0'21'0,"0"0"-20"16,0 0 61 0,0 0-6-16,101 101 2 0,-66-53-23 15,-6 3-13-15,-9 0-9 16,-14-1 22-16,-6 0-15 15,-8-5-7-15,-16-2-8 16,-4-7 0-16,-3-3 0 16,-2-6 0-16,-1-5-2 15,-1-2 3-15,4-3-4 16,3-2-2-16,8-5-19 16,8-3-61-16,5-4-59 15,4-3-64-15,3 0-203 16</inkml:trace>
  <inkml:trace contextRef="#ctx0" brushRef="#br0" timeOffset="168599.3">1657 12372 520 0,'0'0'25'0,"0"0"88"16,0 0-7-16,0 0-72 15,0 0 6-15,0 0-17 16,-97 11-23-16,78 27-2 16,1 5-2-16,6 2 1 15,6-4 3-15,3-4 0 0,3-8-4 16,0-8 1-16,9-4-3 16,3-5 5-16,6-5-11 15,1-6-28-15,11-1-15 16,4-7-40-16,-1-20-58 15,3-8-185-15</inkml:trace>
  <inkml:trace contextRef="#ctx0" brushRef="#br0" timeOffset="168864.81">1776 12024 568 0,'0'0'21'0,"0"0"82"16,0 0-65-16,0 0-38 16,0 0-3-16,0 0 3 15,96 62 21-15,-57-27-12 16,-5 5-4-16,-7 3-5 16,-8 6 6-16,-13 4 1 15,-6 5 5-15,-7 4-2 16,-20-1-10-16,0-2-16 15,-4-2-57-15,4-10-45 16,5-6-132-16</inkml:trace>
  <inkml:trace contextRef="#ctx0" brushRef="#br0" timeOffset="169780.63">3929 12272 385 0,'0'0'24'16,"0"0"47"-16,0 0 66 15,0 0-80-15,0 0-22 16,0 0-6-16,-49-18-13 15,25 18-7-15,-4 0-1 16,-6 4-7-16,1 6 6 16,0 2-3-16,9 1-3 15,3 0 6-15,6 3-6 0,3 1 4 16,2 8-2-16,1 7-2 16,3 7 1-16,1 4-1 15,2 2-1-15,3-1 0 16,0-2 2-16,0-4-2 15,0 1 0-15,-3-3 4 16,-4-2-4-16,0-4-15 16,-1-5-33-16,-1-5-56 15,0-12-38-15,0-8-114 16</inkml:trace>
  <inkml:trace contextRef="#ctx0" brushRef="#br0" timeOffset="170006.07">3509 12608 279 0,'0'0'111'0,"0"0"-91"16,0 0 39-16,0 0-56 15,0 0-3-15,0 0 8 16,80-4 3-16,-47 4-8 15,3 0 2-15,3 0-5 16,4 0-26-16,3 0-97 16,-2-1-179-16</inkml:trace>
  <inkml:trace contextRef="#ctx0" brushRef="#br0" timeOffset="170185.17">4244 12566 520 0,'0'0'0'0,"0"0"-4"15,0 0 4-15,0 0 4 16,0 0-4-16,96-9-19 16,-84 9-95-16,-8 0-153 15</inkml:trace>
  <inkml:trace contextRef="#ctx0" brushRef="#br0" timeOffset="170379.27">4186 12731 382 0,'0'0'109'0,"0"0"-40"16,0 0 57-16,0 0-88 15,0 0-38-15,0 0-8 16,55-16 7-16,-16 2-2 15,3-3 0-15,4 2-95 16,-1-1-73-16,-4 2-185 16</inkml:trace>
  <inkml:trace contextRef="#ctx0" brushRef="#br0" timeOffset="171397.62">5890 12462 518 0,'0'0'34'0,"0"0"7"15,0 0 75-15,0 0-56 16,0 0-25-16,-27-74-11 15,15 72-12-15,-2 2-12 16,-6 0-1-16,-10 7-7 16,-6 13 7-16,-7 6-2 15,4 0 1-15,9 0-1 16,12-6-3-16,11-3-2 0,7-4-43 16,10 2 21-16,10-1 13 15,5 2 10-15,6 1 1 16,-2 1 5-16,-4 3-2 15,-4 1 2-15,-9 1-6 16,-9 2 2-16,-3-1-6 16,-8 3 11-16,-17 0 0 15,-3-3 10-15,-4-6-10 16,-2-6 0-16,-2-8 6 16,-2-4-6-16,-4 0 12 0,0 0-9 15,2-13-1 1,7-4-1-16,9-1-1 0,3-6 0 15,10-1-41-15,10-4-8 16,1-3-50-16,4-1-51 16,19 1-55-16</inkml:trace>
  <inkml:trace contextRef="#ctx0" brushRef="#br0" timeOffset="171631.91">5678 12316 226 0,'0'0'82'0,"0"0"56"16,0 0-1-16,0 0-89 16,0 0-48-16,0 0 10 15,3 52-10-15,-3-1 47 0,0 8 7 16,-6 9-27-16,-9 4-5 16,-4 4-12-16,-5 2-6 15,3-2 2-15,-3-7-1 16,5-10-3-16,4-9-4 15,0-12-26-15,12-9-41 16,3-10-55-16,0-12-84 16,10-7-130-16</inkml:trace>
  <inkml:trace contextRef="#ctx0" brushRef="#br0" timeOffset="171871.3">6188 12609 549 0,'0'0'87'15,"0"0"-34"-15,0 0 95 16,0 0-137-16,0 0-4 16,0 0-7-16,-27 100 5 15,14-50-3-15,-5-1-2 16,9-3 0-16,4-7-66 15,5-8-58-15,0-10-83 16,3-11-151-16</inkml:trace>
  <inkml:trace contextRef="#ctx0" brushRef="#br0" timeOffset="172212.45">6361 12772 276 0,'0'0'238'15,"0"0"-182"-15,0 0 103 16,0 0-108-16,0 0-51 16,0 0-1-16,-38 62 1 15,33-28 0-15,2-2-1 16,3-6 0-16,6-5-5 16,10-9-1-16,4-6-17 0,2-6 10 15,2 0 5 1,0-8 9-16,-6-12 2 0,1-4 4 15,-8-2-1-15,-5 1-3 16,-6-2-1-16,0 0 5 16,-6 3-6-16,-14 3 2 15,-1 9 6-15,-4 7-16 16,4 5-1-16,0 7 3 16,-1 18-4-16,4 4-49 15,6 1-32-15,9-3-69 16,3-7-157-16</inkml:trace>
  <inkml:trace contextRef="#ctx0" brushRef="#br0" timeOffset="172548.66">6751 12780 520 0,'0'0'50'16,"0"0"1"-16,0 0 83 15,0 0-106-15,0 0-27 16,0 0-1-16,-72 77 3 16,64-45-3-16,7-4-2 15,1-5 1-15,0-5-18 16,12-7-14-16,10-4-3 16,-2-7 9-16,7 0 11 15,-2-8 11-15,0-10 2 16,-5-6 4-16,-4 1-2 15,-5-1 1-15,-8 0 0 0,-3 1 1 16,0 0 3-16,-14 4 2 16,-5 8-6-16,2 7-6 15,-5 4-35-15,-5 9-57 16,-1 14-39-16,5 1-46 16</inkml:trace>
  <inkml:trace contextRef="#ctx0" brushRef="#br0" timeOffset="172913.17">6997 12842 286 0,'0'0'45'0,"0"0"-40"16,0 0 41-16,-9 94-24 15,6-65-16-15,0-2-3 16,3-3 1-16,0-6 0 16,0-4-3-16,15-8-2 15,4-6 2-15,8-3 1 16,6-18 7-16,6-7-9 16,-2-6-11-16,-1-1-2 0,-9 0-26 15,-13 5 38 1,-9 3 1-16,-5 1 13 0,-5 9 5 15,-17 6 24 1,-6 10-1-16,-5 1-22 0,-3 14-14 16,0 10-5-16,3 6-21 15,7-1-62-15,3-4-125 16</inkml:trace>
  <inkml:trace contextRef="#ctx0" brushRef="#br0" timeOffset="173570.4">8165 12608 480 0,'0'0'8'0,"0"0"57"15,0 0 96-15,0 0-95 16,-83 58-59-16,47 7 0 15,-2 13 3-15,4 6 5 16,9-1-9-16,8-5-6 16,8-10 6-16,9-9-6 15,0-10-3-15,18-12-8 16,4-10-19-16,1-10-43 16,5-12-37-16,1-5-58 15,-4-9-89-15</inkml:trace>
  <inkml:trace contextRef="#ctx0" brushRef="#br0" timeOffset="173971.22">8695 12707 529 0,'0'0'12'0,"0"0"111"16,0 0-7-16,0 0-93 16,0 0-2-16,0 0-14 15,-20-40 7 1,-1 40-12-16,-5 6-2 0,-6 14-1 15,1 6-2-15,-2 8 4 16,6 4-1-16,2 3 9 16,7 0-3-16,3 0-5 15,6 0 8-15,0-3-9 16,2 1 0-16,2-5-3 16,1-1 3-16,1-3-1 15,0-6-29-15,1-9-26 16,1-8-61-16,1-7-29 15,-3 0-107-15</inkml:trace>
  <inkml:trace contextRef="#ctx0" brushRef="#br0" timeOffset="174163.18">8287 12962 397 0,'0'0'10'16,"0"0"85"-16,0 0-71 15,0 0-22-15,0 0 2 16,90-17 0-16,-47 8 1 16,8-3-4-16,2-4-1 15,4-1-60-15,-3-5-109 16,-5-6-144-16</inkml:trace>
  <inkml:trace contextRef="#ctx0" brushRef="#br0" timeOffset="174399.74">9012 12523 414 0,'0'0'35'15,"0"0"126"-15,0 0-44 16,0 0-77-16,0 0-39 16,-37 73 18-16,15-15 20 15,-5 14-8-15,0 7-7 16,-3 7-2-16,2-1-12 0,1-4-7 15,3-5-3 1,3-5-4-16,3-8-43 0,6-11-39 16,2-8-51-16,6-16-35 15,2-14-122-15</inkml:trace>
  <inkml:trace contextRef="#ctx0" brushRef="#br0" timeOffset="174848.31">9109 12955 554 0,'0'0'54'0,"0"0"94"0,0 0-86 16,0 0-59 0,0 0 3-16,-28 72 14 0,15-42-11 15,1-1 0 1,-2 0-6-16,1-5-3 0,4-6 0 15,3-7 1-15,3-7-1 16,3-4-1-16,0 0-7 16,0 0 0-16,0-11-4 15,0-7-23-15,0-6-3 16,10-3 1-16,4-4 15 16,8 0-12-16,-1-3 15 15,4 3 14-15,1 4-3 0,1 5 8 16,3 6 0-1,-2 7 6-15,-3 9-6 0,-1 0 22 16,-3 13 3-16,-3 10-21 16,-2 4 5-16,-1-1 24 15,-3 1-24-15,-5-2-6 16,-4-4-2-16,-3-2 6 16,0-2-7-16,0-1-4 15,-1-5-29-15,-8-1-40 16,-1-6-51-16,-7-4-122 15</inkml:trace>
  <inkml:trace contextRef="#ctx0" brushRef="#br0" timeOffset="175034.74">9090 13102 357 0,'0'0'45'16,"0"0"19"-16,0 0-16 15,0 0-42-15,0 0 0 16,80-26 2-16,-48 19-6 16,-1 2-2-16,2-5 0 15,3 0-103-15,0-2-154 16</inkml:trace>
  <inkml:trace contextRef="#ctx0" brushRef="#br0" timeOffset="175361.84">9718 13122 245 0,'0'0'55'0,"0"0"68"16,0 0-32-16,0 0-31 15,0 0-7-15,0 0-7 16,-16 10-16-16,16-10-8 16,0 0-7-16,0 0-6 15,1 0-9-15,5 1-2 0,4 5 2 16,-2 5 1-16,-2 3-1 16,0 4-2-16,-6 4 2 15,0 2 0-15,-14 2-5 16,-12 3-61-16,-4-3-83 15,-6-2-169-15</inkml:trace>
  <inkml:trace contextRef="#ctx0" brushRef="#br0" timeOffset="176066.41">10288 12940 327 0,'0'0'147'0,"0"0"-101"16,0 0 119-16,0 0-69 15,0 0-32-15,0 0-55 16,-19-17-8-16,10 47-1 16,0 3 11-16,1 1-9 15,1-3-2-15,2-3-3 0,-1-2-15 16,0-6-51 0,3-6-66-16,3-12-66 0,0-2-209 15</inkml:trace>
  <inkml:trace contextRef="#ctx0" brushRef="#br0" timeOffset="176567.49">10712 12837 364 0,'0'0'24'0,"0"0"128"15,0 0-91-15,0 0-47 0,0 0-12 16,0 0-2-1,-35 1 3-15,28 0-2 0,3-1-1 16,4 0-6-16,0 0 5 16,0-11 1-16,3-2-19 15,11-1 17-15,3 0-1 16,2 7 3-16,-1 7-4 16,-1 0 8-16,-4 13-6 15,-4 15 4-15,-6 10 25 16,-3 6-6-16,0 1-11 15,-21-1 0-15,-7 0 5 16,-5-4-14-16,-3 0 6 16,-3-5-6-16,2-8-1 0,2-8-9 15,6-11 5 1,8-8-12-16,10 0-10 0,7-11 21 16,4-12-11-16,6-5 5 15,13-3 5-15,7 1 5 16,2 2-2-16,0 6 3 15,2 6 0-15,-3 7 9 16,-3 8 10-16,-2 1 4 16,-1 0-14-16,1 11 5 15,-2 6-3-15,-1 0-10 16,2 3 2-16,2-5-3 16,5-3-23-16,5-7-93 15,7-5-112-15</inkml:trace>
  <inkml:trace contextRef="#ctx0" brushRef="#br0" timeOffset="176779.02">11301 12804 526 0,'0'0'76'16,"0"0"100"-16,0 0-154 15,-57 79-16-15,25-24 1 16,-6 9 8-16,-1-1-8 15,-1 1-7-15,0-4 3 16,2-5-3-16,6-11 0 16,3-11-36-16,10-15-62 15,8-14-43-15,7-4-80 0</inkml:trace>
  <inkml:trace contextRef="#ctx0" brushRef="#br0" timeOffset="176904.3">11011 12943 283 0,'0'0'0'0,"0"0"-14"15,0 0-69-15,0 0-59 16</inkml:trace>
  <inkml:trace contextRef="#ctx0" brushRef="#br0" timeOffset="177031.99">11207 13311 421 0,'0'0'9'0,"0"0"8"15,0 0-17-15,0 0-81 16</inkml:trace>
  <inkml:trace contextRef="#ctx0" brushRef="#br0" timeOffset="177668.62">11716 13233 363 0,'0'0'137'15,"0"0"-72"-15,0 0 78 16,0 0-75-16,0 0-61 15,0 0-1-15,-15 54 5 16,0-16 5-16,-3-1-7 16,0-2-9-16,-1-3-4 15,-2-5-28-15,7-6-82 16,1-8-67-16,4-10-139 16</inkml:trace>
  <inkml:trace contextRef="#ctx0" brushRef="#br0" timeOffset="190279.25">12292 12959 156 0,'0'0'23'0,"0"0"-14"15,0 0 15-15,0 0-6 16,0 0-18-16,0 0 5 16,-44 78-5-16,44-67 0 0,0-2-2 15,0-4 2 1,0-2 0-16,5 0 0 0,5-3 4 15,7 0 2-15,1 0 17 16,4 0-6-16,0 0-8 16,-2 0 7-16,-4 0-10 15,-7 3 4-15,-6 9 2 16,-3 4 33-16,0 3 15 16,-6 4-16-16,-9 1-4 15,-6 2-26-15,1-2-2 16,0-2-5-16,-1-4-7 15,2-2 0-15,5-6-6 16,4-6-1-16,1-4-29 16,6 0-8-16,3-2-32 0,0-16-70 15,0-4-35 1</inkml:trace>
  <inkml:trace contextRef="#ctx0" brushRef="#br0" timeOffset="190572.06">12325 12875 194 0,'0'0'23'16,"0"0"117"-16,0 0-61 15,0 0-61-15,0 0-16 16,0 0 22-16,56-21 10 15,-34 18 3-15,0-3-8 0,0 2-9 16,-1-2-9-16,-6 3-6 16,-1-1-3-16,-4 4 0 15,-7 0-1-15,-2 0-1 16,-1 0-10-16,0 0-49 16,0 0-70-16,0 0-37 15,0 3-28-15</inkml:trace>
  <inkml:trace contextRef="#ctx0" brushRef="#br0" timeOffset="190961.3">12559 12637 449 0,'0'0'13'0,"0"0"10"15,0 0 51-15,0 0-63 16,0 0-4-16,0 0 6 16,76 61 13-16,-46-11 11 15,-2 11 4-15,-6 10-18 16,-10 3-1-16,-10 1-11 0,-2-2-9 15,-12-4 2-15,-15-7-2 16,-4-8 15-16,-2-8-9 16,0-5-2-16,8-6-2 15,1-5-3-15,7-6-1 16,6-7-1-16,2-7-30 16,6-4-21-16,1-5-42 15,2-1-24-15,0 0-71 16,0-10-78-16</inkml:trace>
  <inkml:trace contextRef="#ctx0" brushRef="#br0" timeOffset="191762.59">13679 13295 642 0,'0'0'13'15,"0"0"20"-15,0 0 26 16,0 0-58-16,0 0-1 16,0 0 0-16,99-7 5 15,-56 4-3-15,-3 2 0 16,-7-2 2-16,-6 3-2 15,-11 0-2-15,-8 0-19 16,-7 0-66-16,-1 3-35 16,0 4-38-16,0-1-86 0</inkml:trace>
  <inkml:trace contextRef="#ctx0" brushRef="#br0" timeOffset="192663.08">15285 13022 520 0,'0'0'21'16,"0"0"14"-16,0 0 93 16,0 0-68-16,0 0-15 15,0 0-28-15,-77-51-14 16,55 59 2-16,-3 12-5 16,-2 7 0-16,6 1-9 15,5 0 5-15,8-2-21 16,8-4-4-16,0-4-4 15,3-4 17-15,13-1 9 16,4-1 4-16,2 0 3 16,-3 0 0-16,-2 2 0 0,-4-2 0 15,-7 1 0-15,-6 1-2 16,0 0 2-16,-10 3 0 16,-10 0 2-16,-6 1 7 15,-3-1-8-15,-2-2 4 16,-2-4-5-16,-1-3 2 15,-2-2-2-15,5-4 0 16,4-2-4-16,5 0-11 16,5 0-4-16,8-12-34 15,6-5-12-15,3-6-77 16,0-3-56-16</inkml:trace>
  <inkml:trace contextRef="#ctx0" brushRef="#br0" timeOffset="192929.02">15175 12884 463 0,'0'0'6'16,"0"0"14"-16,0 0 33 15,0 94-16-15,-3-33-8 16,-8 6-8-16,-3 5-6 15,-5 3 3-15,-2-3-11 16,-2-4-3-16,3-8-2 0,2-8-3 16,3-9 2-1,4-12-2-15,4-12-25 16,6-6-22-16,1-10-79 0,0-3-129 16</inkml:trace>
  <inkml:trace contextRef="#ctx0" brushRef="#br0" timeOffset="193309.54">15598 13089 486 0,'0'0'2'16,"0"0"119"-16,0 0-31 0,0 0-59 15,0 0-20-15,0 0 1 16,-27 23-7 0,3 2-5-16,0 3 2 0,0 2-1 15,11-4 1-15,5-7-2 16,8-4-2-16,0-3-3 16,9-4-5-16,14 1 9 15,8 0-4-15,6-1 3 16,2 0 2-16,-1 4-2 15,-7-1-5-15,-12 1-3 16,-10 3-1-16,-9 0 5 16,0 4 4-16,-9 0 2 0,-13 5 7 15,-3-1-7-15,-1-3-5 16,-2-2-61-16,-1-8-56 16,1-9-91-16</inkml:trace>
  <inkml:trace contextRef="#ctx0" brushRef="#br0" timeOffset="193790.89">15575 13159 392 0,'0'0'0'16,"0"0"40"-16,0 0-39 15,0 0 0-15,100-18-1 0,-67 18 0 16,-1 14-1-1,-3 2-47-15,0 1-51 0,-4 0 54 16,-7-3 20-16,-3-4 25 16,-9 0 1-16,-5-2 20 15,-1 0 69-15,0 4-9 16,-6 2-11-16,-7 3-20 16,1 4-3-16,-2 3-7 15,1 5-3-15,4-3-11 16,5-2-13-16,4-3-12 15,0-4-2-15,4-2 1 16,17-7-3-16,5-5 0 0,9-3 3 16,2 0 9-16,4-16-7 15,3-6 1 1,-3-5-2-16,-5 0-1 0,-11-1 2 16,-13-1-2-16,-10 1 1 15,-2-1 3-15,-6 0 6 16,-11 6-10-16,-4 6 0 15,-1 7 12-15,0 10-12 16,0 0-12-16,2 11 9 16,-3 11-28-16,5 7-22 15,2-1-22-15,6 2-59 16,5-7-106-16</inkml:trace>
  <inkml:trace contextRef="#ctx0" brushRef="#br0" timeOffset="194175.24">16257 13322 313 0,'0'0'233'0,"0"0"-214"16,0 0 127-16,0 0-131 15,0 0-9-15,0 0-2 16,-22 87-1-16,17-51 2 15,5-4-4-15,0-2-1 0,0-6 0 16,13-6-4 0,7-5 3-16,2-7 2 0,4-6-1 15,0 0 0-15,3-7 1 16,3-13 5-16,-1-4-6 16,-4-3 2-16,-6-4 4 15,-12 0-4-15,-6-1 5 16,-3 0-1-16,-3 7 2 15,-13 4 5-15,-6 8-5 16,-2 9 6-16,-7 4-12 16,-2 2-2-16,-3 16-7 15,2 4-22-15,4 4-50 16,5-2-60-16,3-3-98 16</inkml:trace>
  <inkml:trace contextRef="#ctx0" brushRef="#br0" timeOffset="194828.41">17278 13132 443 0,'0'0'6'0,"0"0"166"16,0 0-48-16,0 0-90 15,-88 73-25-15,52-14 25 16,0 11-14-16,6 5-2 16,9 2-9-16,11-7-6 0,7-6 0 15,3-12-3-15,6-8-2 16,15-10-6-16,8-11-18 16,6-8-26-16,5-11-49 15,4-4-77-15,-4-9-211 16</inkml:trace>
  <inkml:trace contextRef="#ctx0" brushRef="#br0" timeOffset="195512.95">18101 13059 311 0,'0'0'31'15,"0"0"22"-15,0 0 77 16,0 0-52-16,0 0-40 0,0 0 8 15,0-39-10-15,-3 36 14 16,-7 0-17-16,-5 3-18 16,-7 0-8-16,-8 8-7 15,0 11 0-15,2 6 2 16,5 8-2-16,4 4-4 16,3 5 4-16,3 3 1 15,6 0 3-15,2-1-2 16,1-3-2-16,3-4-2 15,-2-6 1-15,0-3-10 16,0-7-48-16,-2-5-42 16,1-8-46-16,-4-8-128 0</inkml:trace>
  <inkml:trace contextRef="#ctx0" brushRef="#br0" timeOffset="195712.63">17720 13373 452 0,'0'0'16'0,"0"0"29"16,0 0 39-16,0 0-80 15,0 0-1-15,86-39 0 16,-35 28 3-16,8-4-4 16,7-2 3-16,1 0-5 15,2-3-35-15,-2-2-104 0,-9-3-118 16</inkml:trace>
  <inkml:trace contextRef="#ctx0" brushRef="#br0" timeOffset="195947.75">18544 12921 511 0,'0'0'7'0,"0"0"134"16,0 0-36-16,0 0-83 15,0 0-15-15,-73 101 19 16,49-45-3-16,1 5 8 0,3 2-5 16,1-2-22-1,0-2 3-15,2-2-7 16,1-4-2-16,4-5-3 0,2-10-61 16,6-7-44-16,4-12-103 15,0-15-120-15</inkml:trace>
  <inkml:trace contextRef="#ctx0" brushRef="#br0" timeOffset="196406.73">18549 13240 514 0,'0'0'12'0,"0"0"100"15,0 0-34-15,0 0-78 16,0 0 0-16,0 0 9 0,0 92 3 15,0-57-10-15,0-2 5 16,0-4-7-16,-3-5 0 16,-2-7 2-16,2-8-1 15,2-5 3-15,1-4-2 16,0 0 3-16,0-4-5 16,0-13-10-16,0-7-17 15,1-3 15-15,9-4 11 16,3-5-10-16,0-3 5 15,5-3-6-15,5-5 2 16,7 0 9-16,5 7-5 16,1 7-3-16,-3 10 9 0,-5 12-5 15,-10 11 5-15,-3 0-1 16,-8 13-10-16,-4 11 7 16,-3 5 4-16,0 0 16 15,-13 1 5-15,-8-2-8 16,-7-2-7-16,-2 0-6 15,0-3 0-15,2-6-2 16,3-6-49-16,6-6-26 16,2-2-46-16,8-3-34 15,1 0-106-15</inkml:trace>
  <inkml:trace contextRef="#ctx0" brushRef="#br0" timeOffset="196740.53">19013 13446 355 0,'0'0'26'0,"0"0"79"16,0 0-51-16,0 0-43 15,0 0-2-15,0 0 10 16,-46 19 18-16,46-19 4 0,0-2-19 16,0-5-22-16,1 0 0 15,7 1 3-15,-4 3 1 16,1 3-4-16,-1 0-1 16,-1 2 1-16,-3 12 1 15,0 5 22-15,0 4-9 16,-9 3-1-16,-9-1-11 15,-4 2-2-15,-2-2-67 16,0-3-128-16</inkml:trace>
  <inkml:trace contextRef="#ctx0" brushRef="#br0" timeOffset="197395.79">19659 13223 383 0,'0'0'26'16,"0"0"65"-16,0 0 75 16,0 0-84-16,0 0-76 15,0 0-4-15,-15 52 18 16,3-20-4-16,2-2-13 15,4-1-2-15,0-5 4 16,2-3-10-16,1-7-3 0,3-4-64 16,0-9-76-16,0-1-125 15</inkml:trace>
  <inkml:trace contextRef="#ctx0" brushRef="#br0" timeOffset="197908.34">20025 13147 429 0,'0'0'7'0,"0"0"65"15,0 0 8-15,0 0-79 16,0 0 0-16,0 0 1 16,-29 12 0-16,28-10 1 0,-1-2 0 15,2 0-3 1,0 0 4-16,0 0-1 0,3-7-3 15,12-3 0-15,0 2-1 16,3 2-2-16,-3 5 3 16,0 1 0-16,-5 3-2 15,-4 16-2-15,-4 8 4 16,-2 4 18-16,0 3-5 16,-11-2-6-16,-10 1-6 15,-3-5 6-15,-4 0-7 16,-5-3 3-16,0-5 6 15,-1-3-9-15,7-5-2 16,5-7-1-16,4-3-10 16,7-2 3-16,7 0-2 0,2-12 7 15,2-5-3-15,0-3 0 16,14-2 4-16,2 4 4 16,-1 2 0-16,3 6 2 15,-4 8-2-15,2 2 3 16,1 0-1-16,3 4 7 15,2 10-7-15,1 2 4 16,3 1 5-16,-3-3-11 16,4-3-4-16,0-4-18 15,3-7-148-15,-1 0-173 16</inkml:trace>
  <inkml:trace contextRef="#ctx0" brushRef="#br0" timeOffset="198160.7">20645 13013 548 0,'0'0'7'0,"0"0"124"16,0 0-52-16,0 0-76 16,0 0 5-16,-67 90 18 15,36-45-6-15,-2 5 0 16,0-2-3-16,3-3-4 15,2-4-8-15,4-4-1 16,4-5-4-16,1-7 0 0,4-6-1 16,3-9-45-16,5-6-52 15,4-4-109-15,1-4-108 16</inkml:trace>
  <inkml:trace contextRef="#ctx0" brushRef="#br0" timeOffset="198310.16">20373 13194 128 0,'0'0'186'15,"0"0"-180"-15,0 0 36 16,0 0-42-16,0 0-19 16,0 0-58-16,29 3-105 15</inkml:trace>
  <inkml:trace contextRef="#ctx0" brushRef="#br0" timeOffset="198497.76">20778 13408 536 0,'0'0'33'0,"0"0"-21"15,0 0 57-15,0 0-27 16,0 0-35-16,0 0-5 15,-17 42-2-15,14-36-83 16,2-6-89-16,-2 0-162 16</inkml:trace>
  <inkml:trace contextRef="#ctx0" brushRef="#br0" timeOffset="199425.23">21263 13421 402 0,'0'0'38'0,"0"0"75"16,0 0-8-16,0 0-82 0,0 0-5 15,0 0-13-15,0-16-5 16,1 15 0-16,3-1 3 16,0 0 13-16,-1 2 13 15,-3 0 16-15,0 0-24 16,0 0-11-16,0 0-10 15,0 8 1-15,0 9 1 16,-12 7 14-16,-6 3-11 16,-5-1-5-16,-2 1-28 15,2-2-99-15,-2-8-76 16,3-9-291-16</inkml:trace>
  <inkml:trace contextRef="#ctx0" brushRef="#br0" timeOffset="199857.75">21779 13064 596 0,'0'0'19'16,"0"0"119"-16,0 0-99 15,0 0-39-15,0 0 0 16,-88 66 8-16,68-41-7 0,3 1-1 16,3-5 1-16,4-2-2 15,7-7-5-15,3-5 5 16,0-4-13 0,1-3-2-16,20 0 13 0,9 0 3 15,7 0 4-15,6-3-4 16,-1 3 2-16,-1 0-2 15,-10 4-3-15,-7 10 2 16,-12 3 0-16,-8 2-3 16,-4-1 4-16,-3 3 3 15,-18 0 14-15,-9 2 10 16,-10 0-10-16,-3 0-13 16,1-1-3-16,-1-5-1 15,10-7-19-15,5-6-35 16,10-4-44-16,6-4-43 0,6-16-155 15</inkml:trace>
  <inkml:trace contextRef="#ctx0" brushRef="#br0" timeOffset="200031.42">21761 13085 499 0,'0'0'13'16,"0"0"56"-16,0 0-12 15,0 0-49-15,0 0 2 16,91-12-9-16,-64 12 1 16,0-1-1-16,-3-2-1 0,-4-2-73 15,-6-6-127 1</inkml:trace>
  <inkml:trace contextRef="#ctx0" brushRef="#br0" timeOffset="200294.99">22024 12858 391 0,'0'0'44'0,"0"0"86"16,0 0-84-16,0 0-46 16,0 0 24-16,0 0 18 15,110 106 10-15,-70-61-35 16,-2 3 16-16,-10 4-23 15,-13 1 11-15,-15 1-10 0,-3 0-8 16,-27-2 3 0,-12-4-5-16,-7-2-1 0,-9-3 0 15,-7-2-42-15,-4-2-55 16,-6-2-87-16,-5-6-190 16</inkml:trace>
  <inkml:trace contextRef="#ctx0" brushRef="#br0" timeOffset="202058.96">1896 14565 255 0,'0'0'14'0,"0"0"66"15,0 0-21-15,0 0-18 0,0 0-2 16,0 0 5-16,-32-79 19 16,19 73-20-16,-2 3 7 15,-4 3-13 1,-2 0-10-16,0 9 10 15,-6 11-34-15,3 10-2 0,2 3-1 16,5 6-1-16,4-3 1 16,7-3 0-16,6-3 0 15,0-5-5-15,9-7-6 16,9-7 8-16,4-5 1 16,-2-6-8-16,5 0 1 15,-1-20 9-15,1-12 0 16,-1-6-6-16,-3-9 6 15,-3-1 6-15,-3-4-6 16,-3-3-2-16,-3-4 2 0,-5-3 4 16,-4 1-3-16,0 2 11 15,0 4-12-15,-4 8 1 16,-4 13 37 0,1 15-4-16,1 11 22 0,6 7-1 15,-3 1-11-15,3 0-25 16,-3 23-19-16,0 16 1 15,0 12-2-15,3 10 1 16,0 0 0-16,0-1-1 16,6-1 1-16,6-7-4 15,1-6-66-15,1-10-38 16,4-9-51-16,-5-13-61 16,-3-14-202-16</inkml:trace>
  <inkml:trace contextRef="#ctx0" brushRef="#br0" timeOffset="202323.96">2052 14060 594 0,'0'0'54'0,"0"0"-7"16,0 0 72-16,0 0-105 15,0 0-14-15,0 0-14 16,39 48 14-16,-4-1 7 15,-4 5 7-15,-1 7-12 16,-8 5 4-16,-10 2-1 16,-12 2-1-16,0-2 0 0,-18-1 0 15,-9-3-5 1,-6-1 1-16,-2-8-55 0,8-4-42 16,0-10-101-16,5-14-182 15</inkml:trace>
  <inkml:trace contextRef="#ctx0" brushRef="#br0" timeOffset="203175.84">4208 14364 142 0,'0'0'44'0,"0"0"90"16,0 0-25-16,0 0-23 15,0 0-18-15,0 0 5 16,-13-24-20-16,10 22 3 15,-3-1 12-15,-3 0-33 16,-6-1 5-16,-7-2-7 16,-2 2-15-16,-8 1-7 0,-3 2 13 15,2 1-22 1,2 0-1-16,1 3-1 0,10 8-3 16,1 3 1-16,4 5-1 15,0 6-3-15,6 6 0 16,0 7 3-16,2 7-3 15,4 2 6-15,-2 2 0 16,2-2 0-16,3-3-1 16,0-4-9-16,0-1-40 15,0-7-18-15,0-7-8 16,0-6-38-16,0-11-37 16,0-8-122-16</inkml:trace>
  <inkml:trace contextRef="#ctx0" brushRef="#br0" timeOffset="203390.8">3780 14634 430 0,'0'0'3'0,"0"0"39"15,0 0-24-15,0 0-16 16,0 0 2-16,102-33-1 15,-71 30 0-15,5 0-1 16,5-1-2-16,9-4-35 0,5-3-136 16,0-2-130-16</inkml:trace>
  <inkml:trace contextRef="#ctx0" brushRef="#br0" timeOffset="203562.87">4456 14525 463 0,'0'0'13'0,"0"0"19"15,0 0-32-15,0 0-10 16,0 0 4-16,0 0-8 0,82-5-87 16,-73 2-79-1</inkml:trace>
  <inkml:trace contextRef="#ctx0" brushRef="#br0" timeOffset="203756.31">4440 14688 427 0,'0'0'35'0,"0"0"75"15,0 0-102-15,0 0-8 16,0 0-13-16,0 0 13 15,47-1-5-15,-17-9-23 0,6-6-90 16,1-2-138 0</inkml:trace>
  <inkml:trace contextRef="#ctx0" brushRef="#br0" timeOffset="204458.93">6279 14245 384 0,'0'0'116'0,"0"0"-108"15,0 0 119-15,0 0-41 0,0 0-32 16,0 0-23-16,-61-54 0 16,42 54-13-16,-4 14-16 15,-4 13-2-15,-1 10-1 16,1 6 0-16,5 3 1 15,4 2-1-15,3 0 1 16,6-2-6-16,4 2 6 16,5 0-2-16,0 1 2 15,0 5 0-15,0 4 0 16,0 3 1-16,-3 8 3 16,-11 5-4-16,-7 0 0 15,-5 2 5-15,-4-5-5 16,-1-6 3-16,-3-6-2 0,3-4 3 15,5-8-4-15,5-10-1 16,8-8-1-16,6-9 1 16,5-6 1-16,2-7-8 15,0-6-4-15,9-1 8 16,13 0-4-16,11-14 8 16,12-10 0-16,10-3-9 15,6-5-55-15,8 0-56 16,-2-1-88-16</inkml:trace>
  <inkml:trace contextRef="#ctx0" brushRef="#br0" timeOffset="205261.78">6977 14620 16 0,'0'0'73'0,"0"0"101"16,0 0-46-16,0 0-44 16,0 0-10-16,0 0-6 15,5-18-12-15,-5 18-14 16,-9 0-15-16,-9 4-12 15,-4 12-15-15,-7 6-1 16,-5 5 1-16,6 4-3 16,1-3 0-16,9-4 0 15,9-5-6-15,9-6-28 16,0-5 0-16,9-1-2 16,9-3 25-16,10 0 6 0,2 1 7 15,3 1-6-15,1 4 7 16,-4 2 0-1,-6 0-2-15,-11 4-17 0,-7 0-7 16,-6-1 9-16,0 2 17 16,-13 0 4-16,-7 0 5 15,-5-4-8-15,0-2 5 16,-5-7-3-16,-3-2 1 16,3-2-3-16,-1 0 1 15,4-2 18-15,5-6-18 16,7-5 2-16,4-4-1 15,-1-3-6-15,8 0-4 0,2-2-18 16,2-2-11 0,0 0-77-16,9 0-74 0</inkml:trace>
  <inkml:trace contextRef="#ctx0" brushRef="#br0" timeOffset="205531.11">6927 14502 372 0,'0'0'44'15,"0"0"61"-15,0 0 8 16,0 0-90-16,0 0-20 0,-8 114 26 16,1-55-12-1,4 3-2-15,-3-1-2 16,1-2-2-16,-1-3-8 0,0-1-3 15,-4-4 2-15,-2-1 2 16,1-9-4-16,1-10-9 16,4-9-66-16,5-9-59 15,1-10-94-15</inkml:trace>
  <inkml:trace contextRef="#ctx0" brushRef="#br0" timeOffset="205904.62">7273 14685 366 0,'0'0'19'16,"0"0"110"-16,0 0-40 15,0 0-48-15,0 0-19 16,0 0-13-16,-3-4-6 15,-8 24 1-15,-3 2 0 16,3 1-1-16,2-2-3 16,7-2-2-16,2-5 1 15,0-5-3-15,8 0 1 16,7-2-2-16,9 0 5 0,3 1 0 16,-1 2 3-1,0 4-1-15,-10 2-1 0,-4 2 1 16,-12 3-2-16,0 3 2 15,0 3 3-15,-18 0-2 16,-2-2-3-16,0-3-26 16,1-7-52-16,-2-9-82 15,1-6-114-15</inkml:trace>
  <inkml:trace contextRef="#ctx0" brushRef="#br0" timeOffset="206055.71">7298 14682 300 0,'0'0'15'16,"0"0"-2"-16,0 0-13 15,0 0-1-15,90-15-1 16,-62 25-55-16,3 10-18 16,-4 5-40-16</inkml:trace>
  <inkml:trace contextRef="#ctx0" brushRef="#br0" timeOffset="206372.54">7535 14834 10 0,'0'0'90'16,"0"0"49"-16,0 0-29 16,0 0-55-16,-22 74 4 15,14-50-8-15,1 0 1 16,4 0-23-16,3-4-2 16,0-3-26-16,0-5 4 15,3-3-5-15,9-5-3 16,0-2 1-16,4-2 2 0,1 0 0 15,2-10 6-15,0-9-3 16,-2-2 2-16,-4 0 0 16,-4-3-4-16,-6 0 5 15,-3 0-2-15,0 0 9 16,-6 1-13-16,-8 3 0 16,-2 5 4-16,2 7 3 15,0 5-7-15,-2 3-8 16,2 4-13-16,-2 14-24 15,1 5-31-15,9 3-48 16,3-5-82-16</inkml:trace>
  <inkml:trace contextRef="#ctx0" brushRef="#br0" timeOffset="206772.48">7897 14900 433 0,'0'0'30'16,"0"0"19"-16,0 0 97 15,0 0-92-15,0 0-30 16,0 0 0-16,-23-3-16 0,21 24-8 16,2 4 11-1,0 7 1-15,0-5-8 0,5 3-4 16,10-4 0-16,3-7 0 15,4-5-1-15,5-7 1 16,0-7-1-16,3 0-6 16,0-11 5-16,0-14-2 15,-2-5 3-15,-6-1 1 16,-7-2 5-16,-9 0-4 16,-6 2 3-16,0 0 1 15,-19 4 5-15,-4 4-6 16,-2 9-1-16,-1 6-3 15,-6 8-1-15,3 0-8 0,-5 17 2 16,0 7-41 0,6 7-50-16,6 1-61 0,3-1-131 15</inkml:trace>
  <inkml:trace contextRef="#ctx0" brushRef="#br0" timeOffset="207393.48">9095 14630 461 0,'0'0'8'0,"0"0"124"16,0 0-25-16,-83 38-82 0,55 14-13 16,1 12 3-1,2 8 0-15,6 3-12 0,8-1-1 16,11-3-4-16,0-7 4 15,0-14-6-15,19-10-8 16,-1-13-55-16,6-14-31 16,6-13-65-16,3 0-73 15</inkml:trace>
  <inkml:trace contextRef="#ctx0" brushRef="#br0" timeOffset="207823.93">9424 14807 529 0,'0'0'17'16,"0"0"85"-16,0 0 28 0,0 0-106 15,-86 46-20-15,62-8 11 16,7 4-15-16,0 0 3 16,3-2-5-16,6-6 2 15,1-6 0-15,6-11 0 16,-1-7-5-16,2-8-2 15,0-2-16-15,0 0 17 16,0-10 1-16,0-11-4 16,9-9-11-16,3-4 6 15,9-2 4-15,-2-4 4 16,5 2 1-16,0 4 4 16,0 7-2-16,-5 7 2 15,1 12 0-15,-5 5 1 16,1 3-9-16,-2 3 7 0,2 16 2 15,-3 7 20-15,1 4-4 16,-5 2-3-16,-2 4-10 16,-2-3-2-16,-4 2 0 15,-1-2 3-15,0-3-4 16,0-8-30-16,-6-5-79 16,-3-11-76-16,-3-6-110 15</inkml:trace>
  <inkml:trace contextRef="#ctx0" brushRef="#br0" timeOffset="208001.81">9294 14961 149 0,'0'0'219'16,"0"0"-198"-16,0 0 16 16,0 0-33-16,0 0 1 15,0 0 5-15,80 11-9 16,-36-11 8-16,6-14-5 15,5-8-4-15,4-5-39 16,3-6-100-16,-4-7-117 16</inkml:trace>
  <inkml:trace contextRef="#ctx0" brushRef="#br0" timeOffset="208244.26">9915 14496 257 0,'0'0'81'0,"0"0"94"15,0 0-44-15,0 0-94 16,0 0-18-16,-70 126 23 16,43-60-3-16,3 6-1 15,2 4-3-15,2 9-23 16,1-1 0-16,4 1 3 16,3-5-10-16,2-10-5 15,4-8-1-15,-3-9 0 16,7-9-15-16,2-13-47 15,0-11-45-15,0-16-52 16,9-4-126-16</inkml:trace>
  <inkml:trace contextRef="#ctx0" brushRef="#br0" timeOffset="208674.81">9954 14949 423 0,'0'0'47'15,"0"0"42"-15,0 0-40 16,0 0-25-16,-6 82 3 16,1-44-17-16,2-3-6 15,-1-2-3-15,-2-7 0 0,2-2 4 16,-1-8-1 0,-1-5-4-16,1-6 3 0,1-5 9 15,1 0-5 1,-3-5-7-16,5-15-5 0,1-8-3 15,0-7-1-15,0-8 3 16,7-4 1-16,8-1 3 16,4 4 2-16,4 6-7 15,2 10 6-15,4 5-2 16,-4 10-2-16,0 8 3 16,-1 5-6-16,-3 0 8 15,-2 4-7-15,-5 12 7 16,-2 4 0-16,-12 0 0 15,0 3 4-15,-9 4 2 16,-14 3 21-16,-7-1-17 16,-1 1-7-16,3-8-3 15,4-5-23-15,8-7-27 0,5-10-27 16,8 0-33-16,3-4-129 16</inkml:trace>
  <inkml:trace contextRef="#ctx0" brushRef="#br0" timeOffset="208926.37">10202 15200 197 0,'0'0'59'0,"0"0"-10"16,0 0 73-16,0 0-51 15,0 0-25-15,0 0 2 16,-16 33-25-16,13-32-4 15,2 1-3-15,1-2 12 16,0 0-9-16,-2 2-7 16,-2 5-12-16,0 5-2 15,-7 7 2-15,-5 7-3 16,-4 6-84-16,-8 3-116 16</inkml:trace>
  <inkml:trace contextRef="#ctx0" brushRef="#br0" timeOffset="209401.29">10804 14932 580 0,'0'0'8'0,"0"0"154"15,0 0-42-15,0 0-81 16,0 0-38-16,-6 77 10 15,-1-25-2-15,1-2-7 16,0-4 1-16,3-7-3 0,1-6-28 16,1-10-75-1,1-10-74-15,0-13-127 0</inkml:trace>
  <inkml:trace contextRef="#ctx0" brushRef="#br0" timeOffset="209877.51">11128 14928 315 0,'0'0'6'0,"0"0"60"16,0 0-17-16,0 0-26 0,0 0-3 16,0 0-8-1,-45-3-5-15,45-1-7 0,3-2-5 16,8 0 5-16,2 2 7 15,-1 4-2-15,0 0-1 16,-3 0 3-16,-2 16 4 16,-1 6 24-16,-6 10-2 15,0 4-5-15,0 4-6 16,-16-1-10-16,-11-2 2 16,0-3-12-16,-6-1 9 15,-1-4-6-15,3-7-5 16,1-5 0-16,9-7 8 15,7-7-8-15,10-3 0 16,1 0 4-16,3-9-2 16,0-9-2-16,7-6-2 0,13 0 2 15,4 1-1 1,3 5-2-16,1 4 3 0,-1 6 0 16,1 5 5-16,-4 3-5 15,0 0 0-15,-2 7-1 16,-2 6 1-16,-4-2 0 15,0 1 0-15,0-3-92 16,1-6-58-16,-3-3-230 16</inkml:trace>
  <inkml:trace contextRef="#ctx0" brushRef="#br0" timeOffset="210115.94">11607 14874 532 0,'0'0'33'16,"0"0"89"-16,0 0-83 15,-35 85-12-15,21-33-1 16,-1 6-11-16,-3 0 7 16,1-5-20-16,-5-4 2 15,3-8-1-15,1-9-3 16,1-9-9-16,5-11-51 15,5-11-62-15,1-1-83 16,3-13-165-16</inkml:trace>
  <inkml:trace contextRef="#ctx0" brushRef="#br0" timeOffset="210245.02">11416 14991 78 0,'0'0'223'0,"0"0"-220"16,0 0 36-16,0 0-39 15,0 0-36-15,0 0-87 16,6-5-1-16</inkml:trace>
  <inkml:trace contextRef="#ctx0" brushRef="#br0" timeOffset="210393.49">11662 15255 481 0,'0'0'53'15,"0"0"-6"-15,0 0 52 0,0 0-99 16,0 0-1-16,0 0-68 16,0 13-96-16,0-13-183 15</inkml:trace>
  <inkml:trace contextRef="#ctx0" brushRef="#br0" timeOffset="211132.07">12253 15245 454 0,'0'0'24'16,"0"0"121"-16,0 0-44 0,0 0-67 16,0 0-25-1,0 0-9-15,0 13 0 0,-3 7 6 16,-9 2 0-16,0 1-6 15,1-2-11-15,3-6-54 16,2-3-38-16,4-8-68 16,1-4-127-16</inkml:trace>
  <inkml:trace contextRef="#ctx0" brushRef="#br0" timeOffset="211571.57">12672 14832 453 0,'0'0'3'0,"0"0"144"0,0 0-78 16,0 0-51-16,0 0-13 15,0 0-1-15,-74 65-2 16,54-34-2-16,4-1 1 15,1-2 1-15,7-5-2 16,1-5 2-16,5-7-4 16,2-5 2-16,0-2-5 15,0-1-1-15,12-3 6 16,9 0 2-16,4 0-2 16,5 0 1-16,0 0 3 0,-3 8-1 15,-6 6-3 1,-6 3-4-16,-9 3-2 0,-6 3 6 15,0-1 2-15,-3 0 5 16,-15 3-2-16,0-4 0 16,-4-1-5-16,-1-4 0 15,4-3 0-15,-2-6-12 16,3-7-21-16,6 0-39 16,3-14-44-16,-1-10-114 15</inkml:trace>
  <inkml:trace contextRef="#ctx0" brushRef="#br0" timeOffset="211740.99">12608 14842 398 0,'0'0'11'0,"0"0"6"15,0 0-6-15,0 0-11 16,0 0 6-16,87-2-6 15,-61 2 0-15,3 0-17 16,-4-8-139-16</inkml:trace>
  <inkml:trace contextRef="#ctx0" brushRef="#br0" timeOffset="212022.6">12875 14639 328 0,'0'0'14'0,"0"0"7"16,0 0 4-16,0 0 23 15,0 0 14-15,103 45-16 16,-64-9 2-16,-2 7-19 16,-1 3 14-16,-9 4-10 15,-11 4-1-15,-12 8 0 16,-4 1-21-16,-17 2-2 15,-13-5 1-15,-6-4-5 16,-1-10-1-16,-3-2-4 16,4-5-7-16,6-6-53 0,12-7-85 15,3-13-115-15</inkml:trace>
  <inkml:trace contextRef="#ctx0" brushRef="#br0" timeOffset="212542.36">13797 15333 546 0,'0'0'6'0,"0"0"46"16,0 0 83-16,0 0-99 15,0 0-36-15,0 0-3 16,49-11 3-16,-5 7 7 15,5-2 6-15,2-1-9 16,-1-2-3-16,-5 2 4 16,-3-2-5-16,-11 1 0 15,-6-1-30-15,-10 1-75 16,-7 0-49-16,-8-2-96 0</inkml:trace>
  <inkml:trace contextRef="#ctx0" brushRef="#br0" timeOffset="212790.1">14046 15111 452 0,'0'0'28'15,"0"0"121"-15,0 0-70 16,0 0-46-16,0 0-32 15,0 0 34-15,-25 106-3 16,17-61-19-16,4 1-10 16,-2-3-1-16,3-2-2 0,-1-4-9 15,2-5-62-15,2-9-82 16,-1-9-113-16</inkml:trace>
  <inkml:trace contextRef="#ctx0" brushRef="#br0" timeOffset="213454.34">15732 15130 422 0,'0'0'6'0,"0"0"85"16,0 0 11-16,0 0-33 16,0 0-11-16,-89-51-31 15,57 54-24-15,-2 18-3 16,-1 4-2-16,7 5 1 15,9 1-1-15,11-3 2 16,8-2-17-16,8-4-13 16,22 1-3-16,7-3 28 15,5 1-2-15,-2 0-8 16,-6 0 5-16,-10-3 4 0,-12 1 0 16,-12-2-2-1,0-1 6-15,-19 3 2 0,-14 1 12 16,-6-3-10-16,-6-3 7 15,-4-6-2-15,3-4-4 16,1-4 3-16,5 0-5 16,5-3 2-16,6-10-2 15,6-4 0-15,8-6-2 16,7-4-4-16,8-5-37 16,0-5-31-16,13 0-40 15,12-1-100-15</inkml:trace>
  <inkml:trace contextRef="#ctx0" brushRef="#br0" timeOffset="213687.63">15633 14951 339 0,'0'0'69'0,"0"0"71"15,0 0-92-15,-5 77-23 16,-6-15 38-16,-1 10-36 15,-3 6-6-15,0 4 0 16,-4-2-3-16,-2-1-16 16,2-6 3-16,1-9-5 15,3-7 0-15,3-13-17 16,8-9-52-16,4-16-53 16,0-12-73-16,4-7-180 0</inkml:trace>
  <inkml:trace contextRef="#ctx0" brushRef="#br0" timeOffset="213886.87">16025 15222 436 0,'0'0'24'0,"0"0"-11"16,-30 84 61-16,16-40-38 15,5 1-19-15,0 0-16 16,6-2-1-16,3-8-13 0,0-7-89 16,0-10-141-1</inkml:trace>
  <inkml:trace contextRef="#ctx0" brushRef="#br0" timeOffset="214225">16183 15359 531 0,'0'0'8'16,"0"0"48"-16,0 0 83 15,0 0-104-15,0 0-33 16,0 0 3-16,-41 98-3 0,38-62-2 16,3-6 0-16,0-4-5 15,13-8 4-15,7-6-2 16,4-11 2-16,4-1 1 15,-1-1 0-15,0-19 1 16,-4-3-1-16,-3-4 3 16,-7-1-3-16,-10-2 3 15,-3 1 1-15,-3-1-2 16,-19 6 2-16,-5 8-3 16,-5 12-2-16,-3 4-4 15,0 10-15-15,4 14-30 16,6 5-32-16,9 1-22 15,7-1-101-15</inkml:trace>
  <inkml:trace contextRef="#ctx0" brushRef="#br0" timeOffset="214572.48">16496 15458 513 0,'0'0'18'16,"0"0"61"-16,0 0-8 16,0 0-63-16,0 0 6 15,-54 88-14-15,54-64 1 16,0-4-1-16,5-3-2 16,12-8-6-16,3-5 4 0,5-4-11 15,-1 0 10 1,0-5 0-16,-3-12 5 0,1-4 5 15,-4-4-5-15,-7-2 0 16,-5-3 4-16,-6 2-3 16,0 2 3-16,-6 8 7 15,-12 6 3-15,-3 8 3 16,-4 4-17-16,-5 1-3 16,-2 18-3-16,3 4-61 15,5 1-58-15,6-3-107 16</inkml:trace>
  <inkml:trace contextRef="#ctx0" brushRef="#br0" timeOffset="-214293.95">17054 15505 347 0,'0'0'6'0,"0"0"147"15,0 0-37-15,0 0-53 16,0 0-9-16,0 0-14 15,-61-11-31-15,46 32-5 16,3 7-3-16,3 5 2 16,7 0 3-16,2-2-6 0,3-5-7 15,22-5 6-15,10-8-9 16,10-8-13-16,7-5 8 16,5-4 6-16,-3-18-3 15,-7-7 10-15,-11-3 2 16,-9-2-1-16,-12 0 3 15,-8 0 0-15,-7 3 1 16,0 1 0-16,-19 4 2 16,-8 5 6-16,-7 10-10 15,-5 9-1-15,-6 2-4 16,3 14 4-16,3 10-9 16,8 1-32-16,10 1-61 0,11-6-71 15,4-9-166-15</inkml:trace>
  <inkml:trace contextRef="#ctx0" brushRef="#br0" timeOffset="-214000.16">17540 15106 641 0,'0'0'12'0,"0"0"-7"16,0 0 4-1,86 15 26-15,-33 18 41 0,1 6-67 16,-12 5 13-16,-16 8 8 16,-16 3-26-16,-10 5 5 15,-8-1-9-15,-25-2-2 16,-9-1-35-16,-5-6-27 15,3-4-32-15,7-10-55 16,6-6-82-16</inkml:trace>
  <inkml:trace contextRef="#ctx0" brushRef="#br0" timeOffset="-212525.03">18016 14959 434 0,'0'0'5'16,"0"0"30"-16,0 0 102 15,0 0-64-15,0 0-43 0,0 0-30 16,12-28-2 0,31 23 0-16,7-2 4 0,2 1-2 15,-5 1 0-15,-12 5 4 16,-11 0-4-16,-11 5-1 15,-7 23-2-15,-6 15 3 16,0 15 12-16,-1 11-3 16,-13 7 5-16,-4 7-11 15,3 2 0-15,-1 3-3 16,2-4 4-16,1-4-4 16,3-6 1-16,-2-3-1 15,3-3 3-15,-3-5-3 16,-3-5-5-16,-2-6 5 15,-5-4 2-15,-1-3 0 16,-6-2-1-16,-1-7 2 16,2-3 0-16,2-8-2 0,1-7-1 15,0 0 5-15,-4-7-2 16,3-5-1-16,0-6 0 16,7 0-2-16,2-10-16 15,7-15-19-15,8-5-44 16,2-4-44-16,3-5-99 15</inkml:trace>
  <inkml:trace contextRef="#ctx0" brushRef="#br0" timeOffset="-210043.58">15025 14966 270 0,'0'0'1'0,"0"0"47"16,0 0 67-16,0 0-20 0,0 0-8 16,0 0-16-1,0 0-43-15,-79 58-18 0,49 1 1 16,-4 9 10-16,1 3-11 15,5 2-6-15,6-1 3 16,9-6-7-16,10-2 0 16,3-12 0-16,2-8-2 15,17-9-1-15,4-8 3 16,3-6-15-16,4-4-18 16,3-4-28-16,4-3-43 15,-3-4-80-15,-5-6-136 16</inkml:trace>
  <inkml:trace contextRef="#ctx0" brushRef="#br0" timeOffset="-206513.47">19371 15192 495 0,'0'0'10'0,"0"0"88"15,0 0-4-15,0 0-41 16,0 0-24-16,0 0-3 16,-28-42-11-16,23 40-15 15,-4 2 0-15,-6 0 0 16,-1 0-1-16,-7 0 1 15,0 14 0-15,-3 8-7 0,1 10 7 16,2 4 0-16,4 7 2 16,4 0 1-1,0 1 5-15,5 0-5 0,0-3 0 16,0-3-3-16,3-6 0 16,-1-3 3-16,1-5-2 15,3-6-2-15,1-6-24 16,0-3-43-16,0-8-60 15,1-1-69-15,-4-1-56 16</inkml:trace>
  <inkml:trace contextRef="#ctx0" brushRef="#br0" timeOffset="-206331.08">18938 15495 281 0,'0'0'25'16,"0"0"60"-16,0 0-31 15,0 0-53-15,0 0 6 16,81-22-1-16,-36 13-3 16,8-2 1-16,13-6-4 15,10-3-25-15,3-4-83 16,-1-6-147-16</inkml:trace>
  <inkml:trace contextRef="#ctx0" brushRef="#br0" timeOffset="-206077.67">19780 14945 516 0,'0'0'5'0,"0"0"124"16,0 0-15-16,0 0-73 16,-106 60-27-16,68 1-5 15,-2 8 10-15,4 5 0 16,2 3-8-16,3-1-2 15,1-4-5-15,3-2-1 16,2-10-3-16,4-8 0 16,3-9-1-16,4-9-29 15,6-9-34-15,6-8-61 16,2-10-53-16,0-7-147 16</inkml:trace>
  <inkml:trace contextRef="#ctx0" brushRef="#br0" timeOffset="-205612.37">19771 15368 532 0,'0'0'12'0,"0"0"46"16,0 0 5-16,0 0-39 15,-64 85-3-15,47-50-9 16,4-1-11-16,-2-6-2 15,4-4 5-15,2-7-1 16,3-7 0-16,2-6 2 16,4-4-4-16,0 0 0 0,0 0 9 15,0-8 1-15,0-9-10 16,0-3 2-16,9-6-4 16,1 0 1-16,5-5 0 15,0-2 4-15,3 2-4 16,0 2 0-16,1 3-5 15,0 6 1-15,-2 9 3 16,-3 4 1-16,-1 6 4 16,-1 1-4-16,1 0 0 15,-1 11-3-15,5 10 7 16,-4 7 3-16,2 1 0 16,-3 1 0-16,-1 2-3 15,-1-5 1-15,-6-1-5 0,-1-3 0 16,-3-2 2-16,0-5-2 15,0-4-16-15,-1-3-45 16,-7-4-55-16,-2-3-115 16</inkml:trace>
  <inkml:trace contextRef="#ctx0" brushRef="#br0" timeOffset="-205420.65">19713 15550 385 0,'0'0'30'0,"0"0"75"16,0 0-5-16,0 0-86 0,0 0-12 15,0 0-1-15,73-55 0 16,-35 47 0-16,1-1-1 16,-3 1-3-16,-1 2-85 15,-4 0-96-15,-4 3-148 16</inkml:trace>
  <inkml:trace contextRef="#ctx0" brushRef="#br0" timeOffset="-205129.42">20251 15642 304 0,'0'0'79'0,"0"0"-6"0,0 0 46 15,0 0-83 1,0 0-25-16,0 0-3 0,0-10-4 16,3 3-2-16,8 0-2 15,-4 1 10-15,-1 6 9 16,-2 0 12-16,-4 0-12 16,0 16-16-16,0 8 35 15,0 5-13-15,-8 4-22 16,-7-1 2-16,-5 1-5 15,-2-4-20-15,1 0-98 16,-4-7-127-16</inkml:trace>
  <inkml:trace contextRef="#ctx0" brushRef="#br0" timeOffset="-204559.9">20843 15362 439 0,'0'0'20'0,"0"0"70"15,0 0 47-15,0 0-79 16,0 0-55-16,0 0 7 16,-19 63-3-16,12-27-7 15,-1-2 4-15,3-3-4 16,0-4-10-16,0-7-68 16,5-7-51-16,0-9-94 0</inkml:trace>
  <inkml:trace contextRef="#ctx0" brushRef="#br0" timeOffset="-204027.75">21199 15318 398 0,'0'0'45'0,"0"0"70"15,0 0-28-15,0 0-62 16,0 0-16-16,0 0-2 15,-32-12-6-15,28 12 4 0,2 0-4 16,2 0-1-16,0 0 1 16,0 0 7-16,0-7-7 15,11-6 0-15,4-1 1 16,1 3-1-16,0 2-1 16,-2 8 7-16,-1 1-2 15,-4 0-5-15,-3 18 2 16,-4 11 2-16,-2 5 4 15,0 2 5-15,-11 3-10 16,-9-3-2-16,-3-1-1 16,-5-2 12-16,-4-4-9 15,-1-3-3-15,2-5-7 16,3-7-11-16,5-7 5 16,10-6 5-16,4-1-3 15,6-1-3-15,3-16-10 0,0-5-11 16,9-5 28-1,10-3 4-15,4 2 6 0,-1 2-2 16,1 9 4-16,-1 6-1 16,-3 8 14-16,-1 3-3 15,-1 2-6-15,1 14-9 16,-1 4 5-16,3 2 3 16,1-2-7-16,1-5-1 15,2-4 0-15,4-5-69 16,2-6-77-16,1 0-147 15</inkml:trace>
  <inkml:trace contextRef="#ctx0" brushRef="#br0" timeOffset="-203785.89">21833 15186 390 0,'0'0'59'16,"0"0"36"-16,0 0 20 15,0 0-97-15,0 0-17 16,0 0 51-16,-36 100-34 16,10-53-8-16,0 2 7 15,0 1-16-15,0-2 1 16,1-3 0-16,0-6-2 16,3-6-1-16,3-7-3 0,2-4-21 15,1-8-30-15,7-8-66 16,1-6-116-16</inkml:trace>
  <inkml:trace contextRef="#ctx0" brushRef="#br0" timeOffset="-203615.68">21596 15285 500 0,'0'0'11'16,"0"0"107"-16,0 0-99 15,0 0-19-15,0 0-47 0,0 0 0 16,-2 49-81-16,2-24-137 16</inkml:trace>
  <inkml:trace contextRef="#ctx0" brushRef="#br0" timeOffset="-203462.39">21903 15579 548 0,'0'0'53'0,"0"0"38"16,0 0 13-16,0 0-100 16,0 0-4-16,0 0-50 15,0 0-55-15,0-2-41 16,0-9-174-16</inkml:trace>
  <inkml:trace contextRef="#ctx0" brushRef="#br0" timeOffset="-202343.4">22349 15595 332 0,'0'0'113'16,"0"0"11"-16,0 0 25 16,0 0-49-16,0 0-38 15,0 0-58-15,0 0 5 16,1 5-9-16,-1 20 9 15,-4 2-3-15,-8 1-1 16,0-2-5-16,-3 0-1 16,3-4-69-16,3-6-49 15,3-6-96-15,2-9-177 0</inkml:trace>
  <inkml:trace contextRef="#ctx0" brushRef="#br0" timeOffset="-201878.75">22800 15302 511 0,'0'0'37'0,"0"0"21"0,0 0 92 16,0 0-97-1,0 0-49-15,0 0-3 0,-38 10-1 16,16 14 4-16,4 1-1 16,-3 1-3-16,6-2 0 15,3-5 0-15,6-5-1 16,5-4 1-16,1-4-7 16,0-3 0-16,7-2 5 15,15-1 2-15,10 0 0 16,2 0 1-16,4 0 2 15,-3 0-2-15,-5 6 1 16,-6 4-2-16,-9 3 0 16,-9-1-3-16,-6 2 0 15,0 1 3-15,-5 3 0 16,-12-3 9-16,-3 2-9 0,-2-1 4 16,-2-3-4-16,0-1-1 15,3-4-10-15,0-2-26 16,3-5-36-16,6-1-15 15,6 0-24-15,3-14-109 16</inkml:trace>
  <inkml:trace contextRef="#ctx0" brushRef="#br0" timeOffset="-201667.54">22803 15298 391 0,'0'0'120'0,"0"0"-89"16,0 0 4-1,0 0-33-15,0 0-1 0,0 0 7 16,107-5-1-16,-68 5-1 16,1 0-6-16,5-3-45 15,-5-9-135-15,-6-7-196 16</inkml:trace>
  <inkml:trace contextRef="#ctx0" brushRef="#br0" timeOffset="-201430.52">23302 15012 252 0,'0'0'228'0,"0"0"-164"15,0 0 23-15,0 0-80 16,0 0 8-16,76 88 44 15,-41-31-18-15,-4 3-22 16,-13 9 12-16,-17 3-18 16,-1 2-8-16,-23 2 0 15,-18-4-5-15,-14-2 0 16,-12-2-64-16,-14-5-41 16,-11-1-53-16,-10-8-124 15</inkml:trace>
  <inkml:trace contextRef="#ctx0" brushRef="#br0" timeOffset="-200679.8">18880 15252 327 0,'0'0'32'16,"0"0"75"-16,0 0 24 0,0 0-50 15,0 0-14-15,0 0-9 16,-113-5-47-16,72 54 1 15,-4 22 9-15,-2 16 9 16,6 9-1-16,9 3-10 16,6-3-7-16,7-7-8 15,12-12-4-15,7-10-2 16,0-11-4-16,20-11-47 16,16-6-52-16,8-14-57 15,5-14-125-15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33E26-E507-4794-A97A-5B6DFD44FBF4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23139-F55B-4BF3-B233-A315FA7BEB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2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E5A5-30F7-445F-B209-18F63417C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E973C-8EE0-4E48-A7A1-7FE46E257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4AE2-3882-40BE-833C-468CFDF5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824F-B288-440B-A5C7-FE0D9963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0F85-D85F-4D19-AF59-03EB0343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9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E066-4311-4D3F-8519-0FEC4AE1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A7E78-8E16-4F9A-8D1D-54EA40D20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EA64-4A64-425D-B16C-6527DAA4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B658-D967-4906-90F5-9C6C84E0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52A1-8463-4AC7-B6C9-CC2DC3A3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3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91C8D-D7E6-4F1D-A010-6B8C8765F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E68FD-1654-4617-A0C0-E16784826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6ABC5-E4CB-4678-80F7-FA5D6129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2B9F9-5100-45B8-A029-EC4C9A55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5FF40-7721-4F67-BF03-2C3191DB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2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BEAB-08C7-4BFD-9DC8-FFCF60BB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2F016-2B5B-4F18-B102-2E1F7C91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4FBC-1B11-4895-BE74-44370E2A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544FE-C698-4ECD-B6DF-02E5D166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0D12C-E5EF-4BB0-A244-80A70B4E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06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EE6C-9E0E-47E7-BD7A-07C60C5C1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98C2-46D8-455B-AE3B-ACC1FEEED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DD38B-1152-490E-B46D-5B95F690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29875-0A7B-448D-BA69-3C45143A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1A2A-C945-4859-BF2D-09CD36D5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8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DDB1-517A-48AA-A0E9-B8C116C4F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E2CA-943F-4489-B06F-30781A497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CEC80-0F31-4C37-B629-254D3E09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0F525-F99C-4E8E-9B09-95BF35387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8C317-34A3-40CF-8E15-878FD522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0A1BC-1421-4DCE-9639-6321FB76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3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14CAE-D339-482E-8C44-B6DE0D8E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9ABC-7288-4C87-B663-428369801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DBBD8-BF2D-45D4-8B5C-83ED1794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A637E-42E6-4ABF-8247-F96B53923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B6F46-94AC-4703-AB28-DC539BF1B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D0E37-1148-4CEC-A166-2BC14B59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5B124-A19E-44A7-AB57-94D48D5F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CCF140-E5A5-4A83-9C11-464B8669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02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4CC9-FCB3-44A1-B03A-21607F96E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38099-3F88-4713-8BB6-C867E8A6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02A61-DFBE-48D8-B101-7AE1E6788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F1198-4F67-4DFA-B1F4-A1AF9179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39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93660-4BF1-49DB-80F4-6CB1366A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3A997-E539-4115-AB17-C35A9B93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A5608-150D-4C13-8A22-B27550C2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17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9A9E-BAFB-45AC-8972-5791EA81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89F8-F6D0-4D76-AA1F-270A98A8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F410D-FBFB-4C55-BC33-5BBBC9BD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89620-D7C3-4134-B992-339DD6A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D7F2FF-D0BF-4275-BF1A-EE8E8CCA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D2FC6-5EEF-4922-B325-CECD5E18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15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52D1-B485-4DAF-B6A7-CB0F91C3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30FF0-1C36-4D0A-80B5-CBA47BBB2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B800C-D553-49A8-89BE-EAD529085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A8806-6969-4221-950C-EEDCCB37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3FAE4-0340-4B84-AFB3-A00F2B2B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B096A-E190-457B-B46F-EB1D60A5C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95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C4AE8-D205-4B75-94E1-B869472DF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0767E-D697-4BE2-9F38-75719EB9F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2487-D136-4801-BBD6-23828EDE7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52CA5-C624-4181-A0FD-6F24E552D23E}" type="datetimeFigureOut">
              <a:rPr lang="en-IN" smtClean="0"/>
              <a:t>07-08-2024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5518B-AF8D-4A96-98DC-0FA640F06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1D57-A5D9-48EE-84A1-865D6A28A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1C36A-5846-409F-BD9A-98AB970A7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84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019068-5319-4A04-928F-17CE647A9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Time Value of Money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20708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2943-68B8-4285-904C-273C21A1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60" y="381001"/>
            <a:ext cx="10058400" cy="5795963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To find i: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Suppose you buy a share of stock for $20 and sell it for $40. If this happens within a year then your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= 100%. If it takes 5 years, what is the rate of return on your investment?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E3F03-767A-4D26-A127-1EBAB784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7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4344-13A0-42A4-B6D1-51D825D1E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4800"/>
            <a:ext cx="99441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find n:</a:t>
            </a:r>
          </a:p>
          <a:p>
            <a:pPr marL="0" indent="0">
              <a:buNone/>
            </a:pP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You just purchased 100 shares of Citi group stock at $60/ share. You will sell the stock when market price is doubled. If you expect the stock price to increase 20% per year, how long do you anticipate waiting before selling the stock?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9AC07-6BFE-470D-AF87-39018D8D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72F1-546E-4142-872D-4A0B2DBD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1125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b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Wilson technology, wishes to set aside money now to invest over the next 4 years to use to automate its customer service department. The company can earn an interest at 10% on the lump sum deposited now and it wishes to withdraw the money in the following increments. 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• Year 1: $25,000 to purchase a computer 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• Year 2: $3000 to purchase additional hardware 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• Year 3: No expenses </a:t>
            </a:r>
            <a:br>
              <a:rPr lang="en-IN" sz="2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• Year 4: $5000 to purchase s/w upgrades. </a:t>
            </a:r>
            <a:b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How much money must be deposited now to cover anticipated expenses over next 4 years?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2C5B6-DE7B-4C58-AFFB-1289DDB8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6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8AFD-D17F-0149-4EB5-EC7BAB7F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79A6-B73E-2880-7B0A-012357C4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TVM at different points in time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b="1" dirty="0"/>
              <a:t>Varying interest rates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4567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CAA1-487D-9C14-4748-977983CF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Equal payment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7DD84-A411-6342-0D91-3D357B6F9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97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>
            <a:extLst>
              <a:ext uri="{FF2B5EF4-FFF2-40B4-BE49-F238E27FC236}">
                <a16:creationId xmlns:a16="http://schemas.microsoft.com/office/drawing/2014/main" id="{BCFD02F5-F233-4CDA-B1DC-378504EE8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8"/>
          <a:stretch>
            <a:fillRect/>
          </a:stretch>
        </p:blipFill>
        <p:spPr bwMode="auto">
          <a:xfrm>
            <a:off x="2127303" y="5132997"/>
            <a:ext cx="7539037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779639" y="228600"/>
            <a:ext cx="8077200" cy="6096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0139" y="304800"/>
            <a:ext cx="7696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solidFill>
                  <a:schemeClr val="bg1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779640" y="990600"/>
            <a:ext cx="8077199" cy="556260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dirty="0">
                <a:solidFill>
                  <a:srgbClr val="FF0000"/>
                </a:solidFill>
                <a:latin typeface="Script MT Bold" pitchFamily="66" charset="0"/>
              </a:rPr>
              <a:t>1. Equal Payment Series Compound Amount: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dirty="0">
                <a:latin typeface="Script MT Bold" pitchFamily="66" charset="0"/>
              </a:rPr>
              <a:t>Here the objective is to find the future worth of n equal payments which are made at the end of every interest period till the end of nth interest period at an interest rate of i % compounded at the end of each interest period.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endParaRPr lang="en-US" dirty="0">
              <a:latin typeface="Script MT Bold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67264" y="5149742"/>
            <a:ext cx="3459112" cy="7533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0FF6E17-5A93-4B7F-B43F-E0653A230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1" y="3430534"/>
            <a:ext cx="570727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9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470C64-3C76-4556-A728-CC7058A7B493}"/>
              </a:ext>
            </a:extLst>
          </p:cNvPr>
          <p:cNvSpPr txBox="1"/>
          <p:nvPr/>
        </p:nvSpPr>
        <p:spPr>
          <a:xfrm>
            <a:off x="438150" y="398936"/>
            <a:ext cx="11315700" cy="10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you make an annual contribution of $3000 to your savings account at the end of each year for 10 years. If the account earns 7% interest annually, how much can be withdrawn at the end of 10 years?</a:t>
            </a:r>
          </a:p>
          <a:p>
            <a:pPr marL="285750" lvl="0" indent="-28575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Suppose the ten deposits were made at the beginning of each period, what is the balance at the end of period 10?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91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536559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3 investment plans for an individual who just celebrated his 24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birthday.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8%). 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$2000 per year for first 10 years. At the end of 10 years make no further investments, but reinvest the amount for next 30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nothing for first 10 years. Then start investing $2000/year for the next 30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+mj-lt"/>
              <a:buAutoNum type="romanL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$2000/ year for the entire 40 years.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all investments are made at the birthday of each year, the first deposit will be made on 25</a:t>
            </a:r>
            <a:r>
              <a:rPr lang="en-I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birthday (n=1).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balance as on 64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birthday.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9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>
            <a:extLst>
              <a:ext uri="{FF2B5EF4-FFF2-40B4-BE49-F238E27FC236}">
                <a16:creationId xmlns:a16="http://schemas.microsoft.com/office/drawing/2014/main" id="{C51D1D1C-9A51-4A12-BA19-47B803B7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3"/>
          <a:stretch>
            <a:fillRect/>
          </a:stretch>
        </p:blipFill>
        <p:spPr bwMode="auto">
          <a:xfrm>
            <a:off x="838200" y="5580432"/>
            <a:ext cx="6837362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779639" y="228600"/>
            <a:ext cx="8077200" cy="6096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70139" y="304800"/>
            <a:ext cx="7696200" cy="4572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solidFill>
                  <a:schemeClr val="bg1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1436" y="838200"/>
            <a:ext cx="7472854" cy="556260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None/>
            </a:pPr>
            <a:r>
              <a:rPr lang="en-US" dirty="0">
                <a:solidFill>
                  <a:srgbClr val="FF0000"/>
                </a:solidFill>
                <a:latin typeface="Script MT Bold" pitchFamily="66" charset="0"/>
              </a:rPr>
              <a:t>2. Equal Payment Series Sinking Fund: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dirty="0">
                <a:latin typeface="Script MT Bold" pitchFamily="66" charset="0"/>
              </a:rPr>
              <a:t>Here the objective is to find the equal amount (A) that should be deposited at the end of every interest period for n period to realize a  future sum (F) at the end of nth period at an interest rate of i %.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</a:pPr>
            <a:endParaRPr lang="en-US" dirty="0">
              <a:latin typeface="Script MT Bold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16425" y="5435970"/>
            <a:ext cx="3510256" cy="7762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2D03269-B222-4DDB-BB33-8536B98C2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44" y="3371932"/>
            <a:ext cx="5973763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47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5424-7AF4-E8F0-9CA6-86B6FCAD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440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A small firm requires $200,000, 8 years from now, for the upgrade of its plant. It is willing to invest an equal amount per year from 1 to 3 (EOY 1 to EOY3), and double the instalment amount from years 5 to 7 (EOY 5 to EOY7). what are the investments to be made? Assume an interest rate of 10 percent per year.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7BE87E-3F14-CAB2-5420-76D3C556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67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8DCFF-187F-498C-A48D-8C0FB902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55815-2A91-4081-9D8F-A7935A453761}"/>
              </a:ext>
            </a:extLst>
          </p:cNvPr>
          <p:cNvSpPr txBox="1"/>
          <p:nvPr/>
        </p:nvSpPr>
        <p:spPr>
          <a:xfrm>
            <a:off x="2895600" y="457201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6A006-83D1-401F-86DA-E25D997D29E9}"/>
              </a:ext>
            </a:extLst>
          </p:cNvPr>
          <p:cNvSpPr txBox="1"/>
          <p:nvPr/>
        </p:nvSpPr>
        <p:spPr>
          <a:xfrm>
            <a:off x="2362200" y="1447800"/>
            <a:ext cx="7391400" cy="362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Single payment series compound amount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Single payment series present worth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Equal Payment Series (Derivation)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Equal Payment Series Compound Amount factor (F/A)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28618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460" y="4820330"/>
            <a:ext cx="7230495" cy="196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968188" y="227920"/>
            <a:ext cx="8888487" cy="6106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69634" y="304461"/>
            <a:ext cx="7696541" cy="457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2800" dirty="0">
                <a:solidFill>
                  <a:schemeClr val="bg1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03412" y="989920"/>
            <a:ext cx="11362764" cy="57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6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z="2143" dirty="0">
                <a:solidFill>
                  <a:srgbClr val="FF0000"/>
                </a:solidFill>
                <a:latin typeface="Script MT Bold" panose="03040602040607080904" pitchFamily="66" charset="0"/>
              </a:rPr>
              <a:t>5. Equal Payment Series Present Worth: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2143" dirty="0">
                <a:latin typeface="Script MT Bold" panose="03040602040607080904" pitchFamily="66" charset="0"/>
              </a:rPr>
              <a:t>Objective is to the find present worth of an equal payment made at end of every interest period for n periods.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endParaRPr lang="en-US" altLang="en-US" sz="2143" dirty="0">
              <a:latin typeface="Script MT Bold" panose="030406020406070809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28773" y="5320393"/>
            <a:ext cx="3748768" cy="77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225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60" y="2513920"/>
            <a:ext cx="5801745" cy="225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298070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69634" y="304461"/>
            <a:ext cx="7696541" cy="457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sz="2800" dirty="0">
                <a:solidFill>
                  <a:schemeClr val="bg1"/>
                </a:solidFill>
              </a:rPr>
              <a:t>Solved Problems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70857" y="527478"/>
            <a:ext cx="9470571" cy="350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Clr>
                <a:schemeClr val="tx1"/>
              </a:buClr>
              <a:tabLst>
                <a:tab pos="228600" algn="l"/>
              </a:tabLst>
              <a:defRPr/>
            </a:pPr>
            <a:r>
              <a:rPr lang="en-US" sz="2400" dirty="0"/>
              <a:t>Determine the amount P that you should deposit into an account 2 years from now, in order to be able to withdraw Rs. 4000/- per year for 5 years starting 3 years from now, at an interest rate of 15% per year ? Also find the investment’s current value?</a:t>
            </a:r>
          </a:p>
          <a:p>
            <a:pPr marL="603801" indent="-489844" algn="just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2143" dirty="0">
                <a:latin typeface="+mj-lt"/>
              </a:rPr>
              <a:t>P = ? ; </a:t>
            </a:r>
            <a:r>
              <a:rPr lang="en-US" sz="2143" dirty="0" err="1">
                <a:latin typeface="+mj-lt"/>
              </a:rPr>
              <a:t>i</a:t>
            </a:r>
            <a:r>
              <a:rPr lang="en-US" sz="2143" dirty="0">
                <a:latin typeface="+mj-lt"/>
              </a:rPr>
              <a:t> = 15% ; n=5 ; A= 4000 ;  </a:t>
            </a:r>
          </a:p>
          <a:p>
            <a:pPr marL="603801" indent="-489844" algn="just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2143" dirty="0">
                <a:latin typeface="+mj-lt"/>
              </a:rPr>
              <a:t> Notation:  P= A(P/A, i, n) = 4000 * (P/A, 15, 5) =</a:t>
            </a:r>
            <a:r>
              <a:rPr lang="en-US" sz="2143" dirty="0"/>
              <a:t> 4000 * (3.3522) = Rs 13408.80/-</a:t>
            </a:r>
          </a:p>
          <a:p>
            <a:pPr marL="603801" indent="-489844" algn="just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2143" dirty="0"/>
              <a:t>P1 = P (P/F, 15%, 2) = Rs13408.8 *0.7561 = Rs10138.39</a:t>
            </a:r>
          </a:p>
          <a:p>
            <a:pPr marL="603801" indent="-489844" algn="just">
              <a:lnSpc>
                <a:spcPct val="150000"/>
              </a:lnSpc>
              <a:buClr>
                <a:schemeClr val="tx1"/>
              </a:buClr>
              <a:defRPr/>
            </a:pPr>
            <a:endParaRPr lang="en-US" sz="2143" dirty="0">
              <a:latin typeface="+mj-lt"/>
            </a:endParaRPr>
          </a:p>
          <a:p>
            <a:pPr marL="603801" indent="-489844" algn="just">
              <a:lnSpc>
                <a:spcPct val="150000"/>
              </a:lnSpc>
              <a:buClr>
                <a:schemeClr val="tx1"/>
              </a:buClr>
              <a:defRPr/>
            </a:pPr>
            <a:r>
              <a:rPr lang="en-US" sz="2143" dirty="0">
                <a:latin typeface="+mj-lt"/>
              </a:rPr>
              <a:t>                                                       </a:t>
            </a:r>
          </a:p>
        </p:txBody>
      </p:sp>
      <p:sp>
        <p:nvSpPr>
          <p:cNvPr id="29703" name="TextBox 15"/>
          <p:cNvSpPr txBox="1">
            <a:spLocks noChangeArrowheads="1"/>
          </p:cNvSpPr>
          <p:nvPr/>
        </p:nvSpPr>
        <p:spPr bwMode="auto">
          <a:xfrm>
            <a:off x="3238500" y="5255759"/>
            <a:ext cx="244929" cy="48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571" dirty="0"/>
          </a:p>
        </p:txBody>
      </p:sp>
      <p:cxnSp>
        <p:nvCxnSpPr>
          <p:cNvPr id="23" name="Straight Connector 22"/>
          <p:cNvCxnSpPr/>
          <p:nvPr/>
        </p:nvCxnSpPr>
        <p:spPr bwMode="auto">
          <a:xfrm rot="5400000">
            <a:off x="6260136" y="5469221"/>
            <a:ext cx="163286" cy="1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3" name="TextBox 29"/>
          <p:cNvSpPr txBox="1">
            <a:spLocks noChangeArrowheads="1"/>
          </p:cNvSpPr>
          <p:nvPr/>
        </p:nvSpPr>
        <p:spPr bwMode="auto">
          <a:xfrm>
            <a:off x="6667500" y="4602616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4000</a:t>
            </a:r>
            <a:endParaRPr lang="en-US" altLang="en-US" sz="2571" b="1" dirty="0"/>
          </a:p>
        </p:txBody>
      </p:sp>
      <p:sp>
        <p:nvSpPr>
          <p:cNvPr id="29718" name="TextBox 36"/>
          <p:cNvSpPr txBox="1">
            <a:spLocks noChangeArrowheads="1"/>
          </p:cNvSpPr>
          <p:nvPr/>
        </p:nvSpPr>
        <p:spPr bwMode="auto">
          <a:xfrm>
            <a:off x="4182838" y="5663122"/>
            <a:ext cx="326571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2</a:t>
            </a:r>
            <a:endParaRPr lang="en-US" altLang="en-US" sz="2571"/>
          </a:p>
        </p:txBody>
      </p:sp>
      <p:sp>
        <p:nvSpPr>
          <p:cNvPr id="29712" name="TextBox 28"/>
          <p:cNvSpPr txBox="1">
            <a:spLocks noChangeArrowheads="1"/>
          </p:cNvSpPr>
          <p:nvPr/>
        </p:nvSpPr>
        <p:spPr bwMode="auto">
          <a:xfrm>
            <a:off x="4381500" y="5826408"/>
            <a:ext cx="406513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P</a:t>
            </a:r>
            <a:endParaRPr lang="en-US" altLang="en-US" sz="2571" b="1" dirty="0"/>
          </a:p>
        </p:txBody>
      </p:sp>
      <p:sp>
        <p:nvSpPr>
          <p:cNvPr id="29723" name="TextBox 46"/>
          <p:cNvSpPr txBox="1">
            <a:spLocks noChangeArrowheads="1"/>
          </p:cNvSpPr>
          <p:nvPr/>
        </p:nvSpPr>
        <p:spPr bwMode="auto">
          <a:xfrm>
            <a:off x="3584773" y="4070939"/>
            <a:ext cx="2204357" cy="35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14" dirty="0"/>
              <a:t>i= 15%   n=5 years</a:t>
            </a:r>
            <a:endParaRPr lang="en-US" altLang="en-US" sz="3428" dirty="0"/>
          </a:p>
        </p:txBody>
      </p:sp>
      <p:cxnSp>
        <p:nvCxnSpPr>
          <p:cNvPr id="34" name="Straight Connector 33"/>
          <p:cNvCxnSpPr/>
          <p:nvPr/>
        </p:nvCxnSpPr>
        <p:spPr bwMode="auto">
          <a:xfrm rot="5400000">
            <a:off x="3402636" y="5580630"/>
            <a:ext cx="163286" cy="1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 bwMode="auto">
          <a:xfrm rot="5400000" flipH="1" flipV="1">
            <a:off x="6096000" y="5254908"/>
            <a:ext cx="491559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 bwMode="auto">
          <a:xfrm>
            <a:off x="3483429" y="5498137"/>
            <a:ext cx="4000500" cy="1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rot="5400000" flipH="1" flipV="1">
            <a:off x="6667500" y="5254908"/>
            <a:ext cx="491559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 rot="5400000">
            <a:off x="3810001" y="5581480"/>
            <a:ext cx="163286" cy="34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 rot="5400000">
            <a:off x="4299007" y="5580629"/>
            <a:ext cx="163286" cy="1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 rot="5400000">
            <a:off x="4788865" y="5580629"/>
            <a:ext cx="163286" cy="1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 rot="5400000">
            <a:off x="5278722" y="5580629"/>
            <a:ext cx="163286" cy="1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 rot="5400000">
            <a:off x="5770279" y="5580629"/>
            <a:ext cx="163286" cy="1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 rot="5400000">
            <a:off x="6831636" y="5580629"/>
            <a:ext cx="163286" cy="1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 rot="5400000">
            <a:off x="7401436" y="5580629"/>
            <a:ext cx="163286" cy="1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14" name="TextBox 30"/>
          <p:cNvSpPr txBox="1">
            <a:spLocks noChangeArrowheads="1"/>
          </p:cNvSpPr>
          <p:nvPr/>
        </p:nvSpPr>
        <p:spPr bwMode="auto">
          <a:xfrm>
            <a:off x="3401786" y="5663122"/>
            <a:ext cx="326571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0</a:t>
            </a:r>
            <a:endParaRPr lang="en-US" altLang="en-US" sz="2571"/>
          </a:p>
        </p:txBody>
      </p:sp>
      <p:sp>
        <p:nvSpPr>
          <p:cNvPr id="29715" name="TextBox 32"/>
          <p:cNvSpPr txBox="1">
            <a:spLocks noChangeArrowheads="1"/>
          </p:cNvSpPr>
          <p:nvPr/>
        </p:nvSpPr>
        <p:spPr bwMode="auto">
          <a:xfrm>
            <a:off x="3728357" y="5663122"/>
            <a:ext cx="244929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dirty="0"/>
              <a:t>1</a:t>
            </a:r>
            <a:endParaRPr lang="en-US" altLang="en-US" sz="2571" dirty="0"/>
          </a:p>
        </p:txBody>
      </p:sp>
      <p:sp>
        <p:nvSpPr>
          <p:cNvPr id="29716" name="TextBox 34"/>
          <p:cNvSpPr txBox="1">
            <a:spLocks noChangeArrowheads="1"/>
          </p:cNvSpPr>
          <p:nvPr/>
        </p:nvSpPr>
        <p:spPr bwMode="auto">
          <a:xfrm>
            <a:off x="4626429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3</a:t>
            </a:r>
            <a:endParaRPr lang="en-US" altLang="en-US" sz="2571"/>
          </a:p>
        </p:txBody>
      </p:sp>
      <p:sp>
        <p:nvSpPr>
          <p:cNvPr id="29717" name="TextBox 35"/>
          <p:cNvSpPr txBox="1">
            <a:spLocks noChangeArrowheads="1"/>
          </p:cNvSpPr>
          <p:nvPr/>
        </p:nvSpPr>
        <p:spPr bwMode="auto">
          <a:xfrm>
            <a:off x="5116286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4</a:t>
            </a:r>
            <a:endParaRPr lang="en-US" altLang="en-US" sz="2571"/>
          </a:p>
        </p:txBody>
      </p:sp>
      <p:sp>
        <p:nvSpPr>
          <p:cNvPr id="29719" name="TextBox 37"/>
          <p:cNvSpPr txBox="1">
            <a:spLocks noChangeArrowheads="1"/>
          </p:cNvSpPr>
          <p:nvPr/>
        </p:nvSpPr>
        <p:spPr bwMode="auto">
          <a:xfrm>
            <a:off x="5606143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5</a:t>
            </a:r>
            <a:endParaRPr lang="en-US" altLang="en-US" sz="2571"/>
          </a:p>
        </p:txBody>
      </p:sp>
      <p:sp>
        <p:nvSpPr>
          <p:cNvPr id="29720" name="TextBox 38"/>
          <p:cNvSpPr txBox="1">
            <a:spLocks noChangeArrowheads="1"/>
          </p:cNvSpPr>
          <p:nvPr/>
        </p:nvSpPr>
        <p:spPr bwMode="auto">
          <a:xfrm>
            <a:off x="6096000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6</a:t>
            </a:r>
            <a:endParaRPr lang="en-US" altLang="en-US" sz="2571"/>
          </a:p>
        </p:txBody>
      </p:sp>
      <p:sp>
        <p:nvSpPr>
          <p:cNvPr id="29721" name="TextBox 39"/>
          <p:cNvSpPr txBox="1">
            <a:spLocks noChangeArrowheads="1"/>
          </p:cNvSpPr>
          <p:nvPr/>
        </p:nvSpPr>
        <p:spPr bwMode="auto">
          <a:xfrm>
            <a:off x="6667500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7</a:t>
            </a:r>
            <a:endParaRPr lang="en-US" altLang="en-US" sz="2571"/>
          </a:p>
        </p:txBody>
      </p:sp>
      <p:sp>
        <p:nvSpPr>
          <p:cNvPr id="29722" name="TextBox 40"/>
          <p:cNvSpPr txBox="1">
            <a:spLocks noChangeArrowheads="1"/>
          </p:cNvSpPr>
          <p:nvPr/>
        </p:nvSpPr>
        <p:spPr bwMode="auto">
          <a:xfrm>
            <a:off x="7239000" y="5663122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/>
              <a:t>8</a:t>
            </a:r>
            <a:endParaRPr lang="en-US" altLang="en-US" sz="2571"/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 flipH="1" flipV="1">
            <a:off x="4626428" y="5254908"/>
            <a:ext cx="491559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 bwMode="auto">
          <a:xfrm rot="5400000" flipH="1" flipV="1">
            <a:off x="5116286" y="5254908"/>
            <a:ext cx="491559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 bwMode="auto">
          <a:xfrm rot="5400000" flipH="1" flipV="1">
            <a:off x="5606143" y="5254908"/>
            <a:ext cx="491559" cy="170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 bwMode="auto">
          <a:xfrm>
            <a:off x="4383513" y="5678974"/>
            <a:ext cx="1700" cy="4915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730" name="TextBox 52"/>
          <p:cNvSpPr txBox="1">
            <a:spLocks noChangeArrowheads="1"/>
          </p:cNvSpPr>
          <p:nvPr/>
        </p:nvSpPr>
        <p:spPr bwMode="auto">
          <a:xfrm>
            <a:off x="6096000" y="4602616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4000</a:t>
            </a:r>
            <a:endParaRPr lang="en-US" altLang="en-US" sz="2571" b="1" dirty="0"/>
          </a:p>
        </p:txBody>
      </p:sp>
      <p:sp>
        <p:nvSpPr>
          <p:cNvPr id="29731" name="TextBox 53"/>
          <p:cNvSpPr txBox="1">
            <a:spLocks noChangeArrowheads="1"/>
          </p:cNvSpPr>
          <p:nvPr/>
        </p:nvSpPr>
        <p:spPr bwMode="auto">
          <a:xfrm>
            <a:off x="5606143" y="4602616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/>
              <a:t>4000</a:t>
            </a:r>
            <a:endParaRPr lang="en-US" altLang="en-US" sz="2571" b="1"/>
          </a:p>
        </p:txBody>
      </p:sp>
      <p:sp>
        <p:nvSpPr>
          <p:cNvPr id="29732" name="TextBox 54"/>
          <p:cNvSpPr txBox="1">
            <a:spLocks noChangeArrowheads="1"/>
          </p:cNvSpPr>
          <p:nvPr/>
        </p:nvSpPr>
        <p:spPr bwMode="auto">
          <a:xfrm>
            <a:off x="5116286" y="4602616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4000</a:t>
            </a:r>
            <a:endParaRPr lang="en-US" altLang="en-US" sz="2571" b="1" dirty="0"/>
          </a:p>
        </p:txBody>
      </p:sp>
      <p:sp>
        <p:nvSpPr>
          <p:cNvPr id="29733" name="TextBox 55"/>
          <p:cNvSpPr txBox="1">
            <a:spLocks noChangeArrowheads="1"/>
          </p:cNvSpPr>
          <p:nvPr/>
        </p:nvSpPr>
        <p:spPr bwMode="auto">
          <a:xfrm>
            <a:off x="4626429" y="4602616"/>
            <a:ext cx="571500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4000</a:t>
            </a:r>
            <a:endParaRPr lang="en-US" altLang="en-US" sz="2571" b="1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478559" y="5664518"/>
            <a:ext cx="1700" cy="4915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3562661" y="5937309"/>
            <a:ext cx="406513" cy="29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86" b="1" dirty="0"/>
              <a:t>P1</a:t>
            </a:r>
            <a:endParaRPr lang="en-US" altLang="en-US" sz="2571" b="1" dirty="0"/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6265581" y="5590150"/>
            <a:ext cx="163286" cy="170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51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3" grpId="0"/>
      <p:bldP spid="29718" grpId="0"/>
      <p:bldP spid="29712" grpId="0"/>
      <p:bldP spid="29723" grpId="0"/>
      <p:bldP spid="29715" grpId="0"/>
      <p:bldP spid="29716" grpId="0"/>
      <p:bldP spid="29717" grpId="0"/>
      <p:bldP spid="29719" grpId="0"/>
      <p:bldP spid="29720" grpId="0"/>
      <p:bldP spid="29721" grpId="0"/>
      <p:bldP spid="29722" grpId="0"/>
      <p:bldP spid="29730" grpId="0"/>
      <p:bldP spid="29731" grpId="0"/>
      <p:bldP spid="29732" grpId="0"/>
      <p:bldP spid="29733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460" y="3383077"/>
            <a:ext cx="6034768" cy="1874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46"/>
          <a:stretch>
            <a:fillRect/>
          </a:stretch>
        </p:blipFill>
        <p:spPr bwMode="auto">
          <a:xfrm>
            <a:off x="2047875" y="5332300"/>
            <a:ext cx="7553666" cy="144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779134" y="227920"/>
            <a:ext cx="8077541" cy="6106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69634" y="304461"/>
            <a:ext cx="7696541" cy="457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2800" dirty="0">
                <a:solidFill>
                  <a:schemeClr val="bg1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87309" y="5320393"/>
            <a:ext cx="3566772" cy="7756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5494" y="915081"/>
            <a:ext cx="11833412" cy="586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6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z="2143" dirty="0">
                <a:solidFill>
                  <a:srgbClr val="FF0000"/>
                </a:solidFill>
                <a:latin typeface="Script MT Bold" panose="03040602040607080904" pitchFamily="66" charset="0"/>
              </a:rPr>
              <a:t>6. Equal Payment Series Capital Recovery Amount: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2143" dirty="0">
                <a:latin typeface="Script MT Bold" panose="03040602040607080904" pitchFamily="66" charset="0"/>
              </a:rPr>
              <a:t>Objective of this mode of investment is to find the annual equivalent amount (A) which is to be recovered at the end of every interest period for n interest periods for a loan (P) which is sanctioned now at an interest rate i%  compounded every period.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endParaRPr lang="en-US" altLang="en-US" sz="2143" dirty="0">
              <a:latin typeface="Script MT Bold" panose="030406020406070809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212087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3213"/>
          </a:xfrm>
        </p:spPr>
        <p:txBody>
          <a:bodyPr>
            <a:normAutofit fontScale="90000"/>
          </a:bodyPr>
          <a:lstStyle/>
          <a:p>
            <a:r>
              <a:rPr lang="en-US" dirty="0"/>
              <a:t>Q10 in question sheet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1369"/>
            <a:ext cx="10515600" cy="5365594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Biogen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Co., has borrowed $250,000 to purchase lab equipment for gene splicing at an interest rate of 8% and is to be repaid in equal instalments over next 6years.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Compute the annual instalment.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Suppose Bio Gen wants to negotiate with the bank to defer the first loan payment until the end of year 2 (but still desires to pay the 6 instalments at 8% interest) What should be the annual instalment (deferred annuity)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63" y="170981"/>
            <a:ext cx="10515600" cy="28342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63" y="3459512"/>
            <a:ext cx="10287000" cy="27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6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12" y="1825625"/>
            <a:ext cx="10058400" cy="329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0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59" y="1533848"/>
            <a:ext cx="10066713" cy="411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05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811369"/>
            <a:ext cx="11590986" cy="53655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couple with a new born daughter wants to save for their child’s college expenses in advance. The couple can establish a college fund that pays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7%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interest. Assuming the child enters college at age 18, the parents estimate that an amount of $40,000 per year will be required to support the child’s college expenses for 4 years.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equal annual amounts the couple must save until they send their child to college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74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28" y="1081825"/>
            <a:ext cx="9102744" cy="5095138"/>
          </a:xfrm>
        </p:spPr>
      </p:pic>
    </p:spTree>
    <p:extLst>
      <p:ext uri="{BB962C8B-B14F-4D97-AF65-F5344CB8AC3E}">
        <p14:creationId xmlns:p14="http://schemas.microsoft.com/office/powerpoint/2010/main" val="2621728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03B8-1BCB-0FB1-93C2-AEAB8A5E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C</a:t>
            </a:r>
            <a:endParaRPr lang="en-IN" dirty="0"/>
          </a:p>
        </p:txBody>
      </p:sp>
      <p:pic>
        <p:nvPicPr>
          <p:cNvPr id="1026" name="Picture 6">
            <a:extLst>
              <a:ext uri="{FF2B5EF4-FFF2-40B4-BE49-F238E27FC236}">
                <a16:creationId xmlns:a16="http://schemas.microsoft.com/office/drawing/2014/main" id="{B940F0D9-8312-193F-8A85-CF0E3E05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378" y="2789237"/>
            <a:ext cx="8719244" cy="343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E976BD-A574-E918-767B-209172A5CB7A}"/>
              </a:ext>
            </a:extLst>
          </p:cNvPr>
          <p:cNvSpPr txBox="1"/>
          <p:nvPr/>
        </p:nvSpPr>
        <p:spPr>
          <a:xfrm>
            <a:off x="838200" y="1690688"/>
            <a:ext cx="10226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 the cash flow shown below. What value of C makes the inflow series equivalent to the outflow series at an interest rate of 10%?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40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8D37-F4AE-4880-A2B2-F86E9A57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Cash flow patterns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8C48-6532-457C-96C7-1703B7A9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Single payment</a:t>
            </a:r>
          </a:p>
          <a:p>
            <a:r>
              <a:rPr lang="en-IN" dirty="0"/>
              <a:t>Uniform payment/ Equal payment</a:t>
            </a:r>
          </a:p>
          <a:p>
            <a:r>
              <a:rPr lang="en-IN" dirty="0"/>
              <a:t>Linear Gradient series</a:t>
            </a:r>
          </a:p>
        </p:txBody>
      </p:sp>
    </p:spTree>
    <p:extLst>
      <p:ext uri="{BB962C8B-B14F-4D97-AF65-F5344CB8AC3E}">
        <p14:creationId xmlns:p14="http://schemas.microsoft.com/office/powerpoint/2010/main" val="44057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0445-4C5F-49C6-9765-6B834CBC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1501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Henry Cisco is planning to make two deposits: $25,000 now and $30,000 at the end of year 6. He wants to withdraw C for the first six years and (C+ $1,000) each year for the next six years. Determine the value of C if the deposits earn 10% interest compounded annually.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10074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80628-9258-E1F2-4D10-0C87F5A78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02" y="1850428"/>
            <a:ext cx="10757595" cy="32758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9AB998-4E26-EA89-5487-5FAB26F3FBEB}"/>
              </a:ext>
            </a:extLst>
          </p:cNvPr>
          <p:cNvSpPr txBox="1"/>
          <p:nvPr/>
        </p:nvSpPr>
        <p:spPr>
          <a:xfrm>
            <a:off x="790088" y="462320"/>
            <a:ext cx="110134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latin typeface="Times-Roman"/>
              </a:rPr>
              <a:t>The two cash flows are equivalent at an interest rate of 12% compounded annually. Determine the unknown value </a:t>
            </a:r>
            <a:r>
              <a:rPr lang="en-US" sz="2800" b="0" i="1" u="none" strike="noStrike" baseline="0" dirty="0">
                <a:latin typeface="Times-Italic"/>
              </a:rPr>
              <a:t>C</a:t>
            </a:r>
            <a:r>
              <a:rPr lang="en-US" sz="2800" b="0" i="0" u="none" strike="noStrike" baseline="0" dirty="0">
                <a:latin typeface="Times-Roman"/>
              </a:rPr>
              <a:t>.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44BE93-7E74-461E-4C73-4E7F5B8A0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88" y="5560238"/>
            <a:ext cx="7464442" cy="495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D25576-D78A-1BBB-756C-4AABCE0EA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9730" y="5560238"/>
            <a:ext cx="3150113" cy="495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C46428-B091-B4CE-8434-A83326142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2883" y="5350942"/>
            <a:ext cx="736911" cy="9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8D8B67-7DC5-42B5-A564-9F0FF5F7002F}"/>
                  </a:ext>
                </a:extLst>
              </p14:cNvPr>
              <p14:cNvContentPartPr/>
              <p14:nvPr/>
            </p14:nvContentPartPr>
            <p14:xfrm>
              <a:off x="375840" y="327240"/>
              <a:ext cx="11155320" cy="5532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8D8B67-7DC5-42B5-A564-9F0FF5F700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6480" y="317880"/>
                <a:ext cx="11174040" cy="55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420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UNIFORM GRADIENT SERIES</a:t>
            </a:r>
          </a:p>
          <a:p>
            <a:pPr marL="0" indent="0" algn="ctr">
              <a:buNone/>
            </a:pPr>
            <a:r>
              <a:rPr lang="en-US" sz="3200" dirty="0"/>
              <a:t> OR </a:t>
            </a:r>
          </a:p>
          <a:p>
            <a:pPr marL="0" indent="0" algn="ctr">
              <a:buNone/>
            </a:pPr>
            <a:r>
              <a:rPr lang="en-US" sz="3200" dirty="0"/>
              <a:t>LINEAR GRADIENT SERIES</a:t>
            </a:r>
          </a:p>
          <a:p>
            <a:pPr marL="0" indent="0" algn="ctr">
              <a:buNone/>
            </a:pPr>
            <a:r>
              <a:rPr lang="en-US" sz="3200" dirty="0"/>
              <a:t>OR</a:t>
            </a:r>
          </a:p>
          <a:p>
            <a:pPr marL="0" indent="0" algn="ctr">
              <a:buNone/>
            </a:pPr>
            <a:r>
              <a:rPr lang="en-US" sz="3200" dirty="0"/>
              <a:t>ARITHMETIC GRADIENT SERIES</a:t>
            </a:r>
          </a:p>
        </p:txBody>
      </p:sp>
    </p:spTree>
    <p:extLst>
      <p:ext uri="{BB962C8B-B14F-4D97-AF65-F5344CB8AC3E}">
        <p14:creationId xmlns:p14="http://schemas.microsoft.com/office/powerpoint/2010/main" val="4128457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2"/>
          <a:stretch>
            <a:fillRect/>
          </a:stretch>
        </p:blipFill>
        <p:spPr bwMode="auto">
          <a:xfrm>
            <a:off x="2513920" y="5029541"/>
            <a:ext cx="6689612" cy="182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779134" y="227920"/>
            <a:ext cx="8077541" cy="6106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69634" y="304461"/>
            <a:ext cx="7696541" cy="457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2800" dirty="0">
                <a:solidFill>
                  <a:schemeClr val="bg1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79134" y="762000"/>
            <a:ext cx="8077541" cy="556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6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z="2143" dirty="0">
                <a:solidFill>
                  <a:srgbClr val="FF0000"/>
                </a:solidFill>
                <a:latin typeface="Script MT Bold" panose="03040602040607080904" pitchFamily="66" charset="0"/>
              </a:rPr>
              <a:t> Uniform Gradient Series Annual Equivalent Amount: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2143" dirty="0">
                <a:latin typeface="Script MT Bold" panose="03040602040607080904" pitchFamily="66" charset="0"/>
              </a:rPr>
              <a:t>The objective of this mode of investment is to find the annual equivalent mode of a series with an amount </a:t>
            </a:r>
            <a:r>
              <a:rPr lang="en-US" altLang="en-US" sz="2143" b="1" dirty="0">
                <a:cs typeface="Times New Roman" panose="02020603050405020304" pitchFamily="18" charset="0"/>
              </a:rPr>
              <a:t>A</a:t>
            </a:r>
            <a:r>
              <a:rPr lang="en-US" altLang="en-US" sz="2143" b="1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143" dirty="0">
                <a:latin typeface="Script MT Bold" panose="03040602040607080904" pitchFamily="66" charset="0"/>
              </a:rPr>
              <a:t> at the end of first year and with an equal increment (G) at the end of each of the following n-1 years with the interest rate </a:t>
            </a:r>
            <a:r>
              <a:rPr lang="en-US" altLang="en-US" sz="2143" dirty="0" err="1">
                <a:latin typeface="Script MT Bold" panose="03040602040607080904" pitchFamily="66" charset="0"/>
              </a:rPr>
              <a:t>i</a:t>
            </a:r>
            <a:r>
              <a:rPr lang="en-US" altLang="en-US" sz="2143" dirty="0">
                <a:latin typeface="Script MT Bold" panose="03040602040607080904" pitchFamily="66" charset="0"/>
              </a:rPr>
              <a:t> % compounded annually.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endParaRPr lang="en-US" altLang="en-US" sz="2143" dirty="0">
              <a:latin typeface="Script MT Bold" panose="030406020406070809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0" y="5077166"/>
            <a:ext cx="3505541" cy="109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15" y="3275920"/>
            <a:ext cx="6699818" cy="16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036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456636"/>
            <a:ext cx="11359166" cy="31019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and  Barbara have just opened two savings accounts at their credit union. The accounts earn 10% annual interest. John wants to deposit $1000 in his account at the end of the first year from now and increase this amount by $300 for each of the next five years.  Barbara wants to deposit an equal annual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deposit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for the next six years. What should be Barbara’s annual deposit so that the two accounts will have equal balances at the end of six years?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240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250573"/>
            <a:ext cx="11075831" cy="310198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3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you make a series of annual deposits into a bank account that pays 10% interest. The initial deposit at the end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from now is Rs.1,200.The deposit amount declines by Rs.200 in each of the next 4years. How much would you have immediately after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deposit?</a:t>
            </a:r>
          </a:p>
        </p:txBody>
      </p:sp>
    </p:spTree>
    <p:extLst>
      <p:ext uri="{BB962C8B-B14F-4D97-AF65-F5344CB8AC3E}">
        <p14:creationId xmlns:p14="http://schemas.microsoft.com/office/powerpoint/2010/main" val="1743144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37695"/>
            <a:ext cx="11590986" cy="31019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2.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 is purchasing a small garden tractor. There will be no maintenance cost during the first 2 years because the tractor is sold with 2 years free maintenance. For the third year, the maintenance is estimated at $20. In subsequent years the maintenance cost will increase by $20 per year (i.e., fourth-year maintenance will be $40, fifth-year $60, etc.). How much would need to be set aside now at 8% interest to pay the maintenance costs on the tractor for the first 6 years of ownership?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798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01A3E-1C95-3A1C-83E8-F0FF54ACB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" y="386080"/>
            <a:ext cx="11582400" cy="5790883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400" dirty="0"/>
              <a:t>The maintenance foreman of a plant reviewing his records found that a large press had the following maintenance cost record estimated by a colleague: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400" dirty="0"/>
              <a:t>5 years ago	$ 600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400" dirty="0"/>
              <a:t>4 years ago	$ 700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400" dirty="0"/>
              <a:t>3 years ago	$ 800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400" dirty="0"/>
              <a:t>2 years ago	$ 900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400" dirty="0"/>
              <a:t>Last year	$ 1000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3400" dirty="0"/>
              <a:t>After consulting with a specialist, he updated the preventive maintenance schedule to include 5 more years of its useful life. He believes that this year maintenance will be $900 and will decrease $100 a year in each of the following 4 years. If his estimate of the future is correct, what will be the equivalent uniform annual maintenance </a:t>
            </a:r>
            <a:r>
              <a:rPr lang="en-US" sz="3400"/>
              <a:t>cost over </a:t>
            </a:r>
            <a:r>
              <a:rPr lang="en-US" sz="3400" dirty="0"/>
              <a:t>the 10-year period? Assume interest at 8%.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90801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UNIFORM GRADIENT SERIES</a:t>
            </a:r>
          </a:p>
          <a:p>
            <a:pPr marL="0" indent="0" algn="ctr">
              <a:buNone/>
            </a:pPr>
            <a:r>
              <a:rPr lang="en-US" sz="3200" dirty="0"/>
              <a:t> OR </a:t>
            </a:r>
          </a:p>
          <a:p>
            <a:pPr marL="0" indent="0" algn="ctr">
              <a:buNone/>
            </a:pPr>
            <a:r>
              <a:rPr lang="en-US" sz="3200" dirty="0"/>
              <a:t>LINEAR GRADIENT SERIES</a:t>
            </a:r>
          </a:p>
          <a:p>
            <a:pPr marL="0" indent="0" algn="ctr">
              <a:buNone/>
            </a:pPr>
            <a:r>
              <a:rPr lang="en-US" sz="3200" dirty="0"/>
              <a:t>OR</a:t>
            </a:r>
          </a:p>
          <a:p>
            <a:pPr marL="0" indent="0" algn="ctr">
              <a:buNone/>
            </a:pPr>
            <a:r>
              <a:rPr lang="en-US" sz="3200" dirty="0"/>
              <a:t>ARITHMETIC GRADIENT SERIES</a:t>
            </a:r>
          </a:p>
        </p:txBody>
      </p:sp>
    </p:spTree>
    <p:extLst>
      <p:ext uri="{BB962C8B-B14F-4D97-AF65-F5344CB8AC3E}">
        <p14:creationId xmlns:p14="http://schemas.microsoft.com/office/powerpoint/2010/main" val="148027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09600" y="1600200"/>
              <a:ext cx="10972800" cy="431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0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886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8940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06569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Years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Initial Amount at the beginning of year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Interest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Final amount at the end</a:t>
                          </a:r>
                          <a:r>
                            <a:rPr lang="en-US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of year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 +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</a:t>
                          </a:r>
                          <a:r>
                            <a:rPr 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P(1+i)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*P(1+i)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+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</a:t>
                          </a:r>
                          <a:r>
                            <a:rPr lang="en-US" i="1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(1+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oMath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Results in a final amount of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3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52949743"/>
                  </p:ext>
                </p:extLst>
              </p:nvPr>
            </p:nvGraphicFramePr>
            <p:xfrm>
              <a:off x="609600" y="1600200"/>
              <a:ext cx="10972800" cy="431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29048"/>
                    <a:gridCol w="2588653"/>
                    <a:gridCol w="2189409"/>
                    <a:gridCol w="506569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Years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Initial Amount at the beginning of year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Interest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Final amount at the end</a:t>
                          </a:r>
                          <a:r>
                            <a:rPr lang="en-US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of year</a:t>
                          </a:r>
                          <a:endPara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0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---------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* P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 + </a:t>
                          </a:r>
                          <a:r>
                            <a:rPr lang="en-US" i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</a:t>
                          </a:r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 </a:t>
                          </a:r>
                          <a: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  <a:endPara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P(1+i)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dirty="0" err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P(1+i)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221905" r="-602" b="-360952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000" t="-321905" r="-281176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474" t="-321905" r="-232869" b="-2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321905" r="-602" b="-26095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000" t="-726230" r="-281176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474" t="-726230" r="-232869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726230" r="-602" b="-34918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4000" t="-826230" r="-281176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0474" t="-826230" r="-232869" b="-2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826230" r="-602" b="-249180"/>
                          </a:stretch>
                        </a:blipFill>
                      </a:tcPr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n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i="1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i="1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Results in a final amount of</a:t>
                          </a:r>
                          <a:endPara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  <a:p>
                          <a:endPara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16847" t="-376667" r="-602" b="-133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tint val="75000"/>
                  </a:prstClr>
                </a:solidFill>
              </a:rPr>
              <a:t>Engineering Economics</a:t>
            </a:r>
          </a:p>
        </p:txBody>
      </p:sp>
    </p:spTree>
    <p:extLst>
      <p:ext uri="{BB962C8B-B14F-4D97-AF65-F5344CB8AC3E}">
        <p14:creationId xmlns:p14="http://schemas.microsoft.com/office/powerpoint/2010/main" val="2424999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12"/>
          <a:stretch>
            <a:fillRect/>
          </a:stretch>
        </p:blipFill>
        <p:spPr bwMode="auto">
          <a:xfrm>
            <a:off x="2513920" y="5029541"/>
            <a:ext cx="6689612" cy="1828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1779134" y="227920"/>
            <a:ext cx="8077541" cy="61062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69634" y="304461"/>
            <a:ext cx="7696541" cy="4575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>
              <a:defRPr/>
            </a:pPr>
            <a:r>
              <a:rPr lang="en-US" sz="2800" dirty="0">
                <a:solidFill>
                  <a:schemeClr val="bg1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79134" y="762000"/>
            <a:ext cx="8077541" cy="556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063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en-US" altLang="en-US" sz="2143" dirty="0">
                <a:solidFill>
                  <a:srgbClr val="FF0000"/>
                </a:solidFill>
                <a:latin typeface="Script MT Bold" panose="03040602040607080904" pitchFamily="66" charset="0"/>
              </a:rPr>
              <a:t> Uniform Gradient Series Annual Equivalent Amount: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2143" dirty="0">
                <a:latin typeface="Script MT Bold" panose="03040602040607080904" pitchFamily="66" charset="0"/>
              </a:rPr>
              <a:t>The objective of this mode of investment is to find the annual equivalent mode of a series with an amount </a:t>
            </a:r>
            <a:r>
              <a:rPr lang="en-US" altLang="en-US" sz="2143" b="1" dirty="0">
                <a:cs typeface="Times New Roman" panose="02020603050405020304" pitchFamily="18" charset="0"/>
              </a:rPr>
              <a:t>A</a:t>
            </a:r>
            <a:r>
              <a:rPr lang="en-US" altLang="en-US" sz="2143" b="1" baseline="-25000" dirty="0">
                <a:cs typeface="Times New Roman" panose="02020603050405020304" pitchFamily="18" charset="0"/>
              </a:rPr>
              <a:t>1</a:t>
            </a:r>
            <a:r>
              <a:rPr lang="en-US" altLang="en-US" sz="2143" dirty="0">
                <a:latin typeface="Script MT Bold" panose="03040602040607080904" pitchFamily="66" charset="0"/>
              </a:rPr>
              <a:t> at the end of first year and with an equal increment (G) at the end of each of the following n-1 years with the interest rate </a:t>
            </a:r>
            <a:r>
              <a:rPr lang="en-US" altLang="en-US" sz="2143" dirty="0" err="1">
                <a:latin typeface="Script MT Bold" panose="03040602040607080904" pitchFamily="66" charset="0"/>
              </a:rPr>
              <a:t>i</a:t>
            </a:r>
            <a:r>
              <a:rPr lang="en-US" altLang="en-US" sz="2143" dirty="0">
                <a:latin typeface="Script MT Bold" panose="03040602040607080904" pitchFamily="66" charset="0"/>
              </a:rPr>
              <a:t> % compounded annually.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chemeClr val="tx1"/>
              </a:buClr>
            </a:pPr>
            <a:endParaRPr lang="en-US" altLang="en-US" sz="2143" dirty="0">
              <a:latin typeface="Script MT Bold" panose="030406020406070809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0" y="5077166"/>
            <a:ext cx="3505541" cy="109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  <p:pic>
        <p:nvPicPr>
          <p:cNvPr id="2560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715" y="3275920"/>
            <a:ext cx="6699818" cy="1658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8297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456636"/>
            <a:ext cx="11359166" cy="31019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/>
              <a:t>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and  Barbara have just opened two savings accounts at their credit union. The accounts earn 10% annual interest. John wants to deposit $1000 in his account at the end of the first year from now and increase this amount by $300 for each of the next five years.  Barbara wants to deposit an equal annual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deposit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for the next six years. What should be Barbara’s annual deposit so that the two accounts will have equal balances at the end of six years?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8997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250573"/>
            <a:ext cx="11075831" cy="310198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you make a series of annual deposits into a bank account that pays 10% interest. The initial deposit at the end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from now is Rs.1,200.The deposit amount declines by Rs.200 in each of the next 4years. How much would you have immediately after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deposit?</a:t>
            </a:r>
          </a:p>
        </p:txBody>
      </p:sp>
    </p:spTree>
    <p:extLst>
      <p:ext uri="{BB962C8B-B14F-4D97-AF65-F5344CB8AC3E}">
        <p14:creationId xmlns:p14="http://schemas.microsoft.com/office/powerpoint/2010/main" val="2922444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89" y="237695"/>
            <a:ext cx="11590986" cy="310198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is purchasing a small garden tractor. There will be no maintenance cost during the first 2 years because the tractor is sold with 2 years free maintenance. For the third year, the maintenance is estimated at $20. In subsequent years the maintenance cost will increase by $20 per year (i.e., fourth-year maintenance will be $40, fifth-year $60, etc.). How much would need to be set aside now at 8% interest to pay the maintenance costs on the tractor for the first 6 years of ownership?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165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0569CAE-3DC0-BC22-7D4D-FB90781AF795}"/>
              </a:ext>
            </a:extLst>
          </p:cNvPr>
          <p:cNvSpPr txBox="1"/>
          <p:nvPr/>
        </p:nvSpPr>
        <p:spPr>
          <a:xfrm>
            <a:off x="1056640" y="787182"/>
            <a:ext cx="10535920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maintenance foreman of a plant in reviewing his records found that a large press had the following maintenance cost record: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years ago	$ 600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years ago	$ 700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years ago	$ 800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years ago	$ 900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year	$ 1000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consulting with a specialist, he estimated the preventive maintenance schedule for the next 5 years. He believes that this year maintenance will be $900 and will decrease $100 a year in each of the following 4 years. If his estimate of the future is correct, what will be the equivalent uniform annual maintenance cost for the 10-year period? Assume interest at 8%.</a:t>
            </a:r>
          </a:p>
        </p:txBody>
      </p:sp>
    </p:spTree>
    <p:extLst>
      <p:ext uri="{BB962C8B-B14F-4D97-AF65-F5344CB8AC3E}">
        <p14:creationId xmlns:p14="http://schemas.microsoft.com/office/powerpoint/2010/main" val="397183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58729" y="1028700"/>
            <a:ext cx="6057900" cy="457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1604" y="1085850"/>
            <a:ext cx="577215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100" dirty="0">
                <a:solidFill>
                  <a:srgbClr val="FFFFFF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473200" y="1600200"/>
            <a:ext cx="9418320" cy="456692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  <a:buNone/>
            </a:pPr>
            <a:r>
              <a:rPr lang="en-US" sz="1650" dirty="0">
                <a:solidFill>
                  <a:srgbClr val="FF0000"/>
                </a:solidFill>
                <a:latin typeface="Script MT Bold" pitchFamily="66" charset="0"/>
              </a:rPr>
              <a:t>1. Single payment compound amount: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</a:pPr>
            <a:r>
              <a:rPr lang="en-US" sz="1650" dirty="0">
                <a:solidFill>
                  <a:srgbClr val="2F2B20"/>
                </a:solidFill>
                <a:latin typeface="Script MT Bold" pitchFamily="66" charset="0"/>
              </a:rPr>
              <a:t>Here the objective is to find the single future sum (</a:t>
            </a:r>
            <a:r>
              <a:rPr lang="en-US" sz="1650" b="1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50" dirty="0">
                <a:solidFill>
                  <a:srgbClr val="2F2B20"/>
                </a:solidFill>
                <a:latin typeface="Script MT Bold" pitchFamily="66" charset="0"/>
              </a:rPr>
              <a:t>) of initial payment P after n period at interest rate i % compounded every period.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</a:pPr>
            <a:endParaRPr lang="en-US" sz="1650" dirty="0">
              <a:solidFill>
                <a:srgbClr val="2F2B20"/>
              </a:solidFill>
              <a:latin typeface="Script MT Bold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09950" y="3151873"/>
            <a:ext cx="4869180" cy="130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409950" y="4747022"/>
            <a:ext cx="5479256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5153026" y="4507708"/>
            <a:ext cx="2828925" cy="635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63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028" y="381000"/>
            <a:ext cx="8018172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B9DA13-93AD-4243-8457-95762648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BC135-D2D3-45C4-8E8F-90B9928DE079}"/>
              </a:ext>
            </a:extLst>
          </p:cNvPr>
          <p:cNvSpPr txBox="1"/>
          <p:nvPr/>
        </p:nvSpPr>
        <p:spPr>
          <a:xfrm>
            <a:off x="447040" y="308572"/>
            <a:ext cx="10769600" cy="1697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How much money will be accumulated in 25 years if Rs. 2400 is deposited six years from now, and Rs. 3300 is deposited 8 years from now, at an interest rate of 18 % p.a.?</a:t>
            </a:r>
          </a:p>
        </p:txBody>
      </p:sp>
    </p:spTree>
    <p:extLst>
      <p:ext uri="{BB962C8B-B14F-4D97-AF65-F5344CB8AC3E}">
        <p14:creationId xmlns:p14="http://schemas.microsoft.com/office/powerpoint/2010/main" val="21387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19705"/>
          <a:stretch/>
        </p:blipFill>
        <p:spPr bwMode="auto">
          <a:xfrm>
            <a:off x="3467101" y="4572002"/>
            <a:ext cx="5072063" cy="1164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ounded Rectangle 1"/>
          <p:cNvSpPr/>
          <p:nvPr/>
        </p:nvSpPr>
        <p:spPr>
          <a:xfrm>
            <a:off x="2858729" y="1028700"/>
            <a:ext cx="6057900" cy="4572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01604" y="1085850"/>
            <a:ext cx="5772150" cy="3429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100" dirty="0">
                <a:solidFill>
                  <a:srgbClr val="FFFFFF"/>
                </a:solidFill>
                <a:latin typeface="Script MT Bold" pitchFamily="66" charset="0"/>
              </a:rPr>
              <a:t>Types of Compound Interest Formulas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8732" y="1600200"/>
            <a:ext cx="6057899" cy="4171950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" indent="0"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  <a:buNone/>
            </a:pPr>
            <a:r>
              <a:rPr lang="en-US" sz="1650" dirty="0">
                <a:solidFill>
                  <a:srgbClr val="FF0000"/>
                </a:solidFill>
                <a:latin typeface="Script MT Bold" pitchFamily="66" charset="0"/>
              </a:rPr>
              <a:t>2. Single Payment Present Worth Amount: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</a:pPr>
            <a:r>
              <a:rPr lang="en-US" sz="1650" dirty="0">
                <a:solidFill>
                  <a:srgbClr val="2F2B20"/>
                </a:solidFill>
                <a:latin typeface="Script MT Bold" pitchFamily="66" charset="0"/>
              </a:rPr>
              <a:t>Here the objective is to find the present worth amount (P) of a single future sum (</a:t>
            </a:r>
            <a:r>
              <a:rPr lang="en-US" sz="1650" b="1" dirty="0">
                <a:solidFill>
                  <a:srgbClr val="2F2B2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50" dirty="0">
                <a:solidFill>
                  <a:srgbClr val="2F2B20"/>
                </a:solidFill>
                <a:latin typeface="Script MT Bold" pitchFamily="66" charset="0"/>
              </a:rPr>
              <a:t>) which will be received after n periods at an interest rate of i% compounded at the end of every interest period.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2F2B20"/>
              </a:buClr>
            </a:pPr>
            <a:endParaRPr lang="en-US" sz="1650" dirty="0">
              <a:solidFill>
                <a:srgbClr val="2F2B20"/>
              </a:solidFill>
              <a:latin typeface="Script MT Bold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24476" y="4572002"/>
            <a:ext cx="2371725" cy="582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FFFFFF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810001" y="3143250"/>
            <a:ext cx="4428309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91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AA6A30-37FE-478B-A7C4-7AA315CC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A9A5D-56D6-42AD-BE33-3B2748D39168}"/>
              </a:ext>
            </a:extLst>
          </p:cNvPr>
          <p:cNvSpPr txBox="1"/>
          <p:nvPr/>
        </p:nvSpPr>
        <p:spPr>
          <a:xfrm>
            <a:off x="701040" y="386126"/>
            <a:ext cx="10749280" cy="114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en-IN" sz="2400" dirty="0">
                <a:effectLst/>
                <a:latin typeface="Palatino Linotype" panose="0204050205050503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much must be invested now at 16% compounded annually so that $1,811 can be received 4 years hence?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9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47220</TotalTime>
  <Words>2435</Words>
  <Application>Microsoft Office PowerPoint</Application>
  <PresentationFormat>Widescreen</PresentationFormat>
  <Paragraphs>165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Open Sans</vt:lpstr>
      <vt:lpstr>Palatino Linotype</vt:lpstr>
      <vt:lpstr>Script MT Bold</vt:lpstr>
      <vt:lpstr>Times New Roman</vt:lpstr>
      <vt:lpstr>Times-Italic</vt:lpstr>
      <vt:lpstr>Times-Roman</vt:lpstr>
      <vt:lpstr>Office Theme</vt:lpstr>
      <vt:lpstr>Time Value of Money </vt:lpstr>
      <vt:lpstr>PowerPoint Presentation</vt:lpstr>
      <vt:lpstr>Cash flow patterns</vt:lpstr>
      <vt:lpstr>Compound Interest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Wilson technology, wishes to set aside money now to invest over the next 4 years to use to automate its customer service department. The company can earn an interest at 10% on the lump sum deposited now and it wishes to withdraw the money in the following increments.  • Year 1: $25,000 to purchase a computer  • Year 2: $3000 to purchase additional hardware  • Year 3: No expenses  • Year 4: $5000 to purchase s/w upgrades.  How much money must be deposited now to cover anticipated expenses over next 4 years? </vt:lpstr>
      <vt:lpstr>Practice exercises</vt:lpstr>
      <vt:lpstr>Equal payment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Q10 in question sheet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Unknown 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Anasuya K Lingappa [MAHE-MIT]</dc:creator>
  <cp:lastModifiedBy>Anasuya K Lingappa [MAHE-MIT]</cp:lastModifiedBy>
  <cp:revision>14</cp:revision>
  <dcterms:created xsi:type="dcterms:W3CDTF">2022-01-31T04:48:40Z</dcterms:created>
  <dcterms:modified xsi:type="dcterms:W3CDTF">2024-08-09T08:35:30Z</dcterms:modified>
</cp:coreProperties>
</file>