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6" r:id="rId5"/>
    <p:sldId id="265" r:id="rId6"/>
    <p:sldId id="26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uya K Lingappa [MAHE-MIT]" userId="04c3dd3b-2c96-4b35-ab51-f71467f3f3af" providerId="ADAL" clId="{FE6DB050-0444-4903-A6F2-A02BE85CEAA9}"/>
    <pc:docChg chg="custSel modSld">
      <pc:chgData name="Anasuya K Lingappa [MAHE-MIT]" userId="04c3dd3b-2c96-4b35-ab51-f71467f3f3af" providerId="ADAL" clId="{FE6DB050-0444-4903-A6F2-A02BE85CEAA9}" dt="2024-09-19T03:36:02.299" v="72" actId="20577"/>
      <pc:docMkLst>
        <pc:docMk/>
      </pc:docMkLst>
      <pc:sldChg chg="modSp mod">
        <pc:chgData name="Anasuya K Lingappa [MAHE-MIT]" userId="04c3dd3b-2c96-4b35-ab51-f71467f3f3af" providerId="ADAL" clId="{FE6DB050-0444-4903-A6F2-A02BE85CEAA9}" dt="2024-09-19T03:36:02.299" v="72" actId="20577"/>
        <pc:sldMkLst>
          <pc:docMk/>
          <pc:sldMk cId="3524768911" sldId="261"/>
        </pc:sldMkLst>
        <pc:spChg chg="mod">
          <ac:chgData name="Anasuya K Lingappa [MAHE-MIT]" userId="04c3dd3b-2c96-4b35-ab51-f71467f3f3af" providerId="ADAL" clId="{FE6DB050-0444-4903-A6F2-A02BE85CEAA9}" dt="2024-09-18T01:01:51.142" v="20" actId="6549"/>
          <ac:spMkLst>
            <pc:docMk/>
            <pc:sldMk cId="3524768911" sldId="261"/>
            <ac:spMk id="2" creationId="{74CAC6E9-DC07-315D-0496-D3952B4795D3}"/>
          </ac:spMkLst>
        </pc:spChg>
        <pc:spChg chg="mod">
          <ac:chgData name="Anasuya K Lingappa [MAHE-MIT]" userId="04c3dd3b-2c96-4b35-ab51-f71467f3f3af" providerId="ADAL" clId="{FE6DB050-0444-4903-A6F2-A02BE85CEAA9}" dt="2024-09-19T03:36:02.299" v="72" actId="20577"/>
          <ac:spMkLst>
            <pc:docMk/>
            <pc:sldMk cId="3524768911" sldId="261"/>
            <ac:spMk id="3" creationId="{F67EA956-C19A-1538-EAAA-843541146B47}"/>
          </ac:spMkLst>
        </pc:spChg>
      </pc:sldChg>
      <pc:sldChg chg="modSp mod">
        <pc:chgData name="Anasuya K Lingappa [MAHE-MIT]" userId="04c3dd3b-2c96-4b35-ab51-f71467f3f3af" providerId="ADAL" clId="{FE6DB050-0444-4903-A6F2-A02BE85CEAA9}" dt="2024-09-18T01:01:25.471" v="19" actId="6549"/>
        <pc:sldMkLst>
          <pc:docMk/>
          <pc:sldMk cId="3300860558" sldId="265"/>
        </pc:sldMkLst>
        <pc:spChg chg="mod">
          <ac:chgData name="Anasuya K Lingappa [MAHE-MIT]" userId="04c3dd3b-2c96-4b35-ab51-f71467f3f3af" providerId="ADAL" clId="{FE6DB050-0444-4903-A6F2-A02BE85CEAA9}" dt="2024-09-18T01:01:25.471" v="19" actId="6549"/>
          <ac:spMkLst>
            <pc:docMk/>
            <pc:sldMk cId="3300860558" sldId="265"/>
            <ac:spMk id="2" creationId="{271B0CD7-52AD-416D-0E5C-DBC51B4B3168}"/>
          </ac:spMkLst>
        </pc:spChg>
      </pc:sldChg>
      <pc:sldChg chg="modSp mod">
        <pc:chgData name="Anasuya K Lingappa [MAHE-MIT]" userId="04c3dd3b-2c96-4b35-ab51-f71467f3f3af" providerId="ADAL" clId="{FE6DB050-0444-4903-A6F2-A02BE85CEAA9}" dt="2024-09-18T01:00:53.432" v="16" actId="6549"/>
        <pc:sldMkLst>
          <pc:docMk/>
          <pc:sldMk cId="2867882834" sldId="266"/>
        </pc:sldMkLst>
        <pc:spChg chg="mod">
          <ac:chgData name="Anasuya K Lingappa [MAHE-MIT]" userId="04c3dd3b-2c96-4b35-ab51-f71467f3f3af" providerId="ADAL" clId="{FE6DB050-0444-4903-A6F2-A02BE85CEAA9}" dt="2024-09-18T01:00:53.432" v="16" actId="6549"/>
          <ac:spMkLst>
            <pc:docMk/>
            <pc:sldMk cId="2867882834" sldId="266"/>
            <ac:spMk id="2" creationId="{BF1E6054-78A8-D35D-88A6-D7D22C51205B}"/>
          </ac:spMkLst>
        </pc:spChg>
      </pc:sldChg>
      <pc:sldChg chg="modSp mod">
        <pc:chgData name="Anasuya K Lingappa [MAHE-MIT]" userId="04c3dd3b-2c96-4b35-ab51-f71467f3f3af" providerId="ADAL" clId="{FE6DB050-0444-4903-A6F2-A02BE85CEAA9}" dt="2024-09-18T01:03:01.030" v="50" actId="20577"/>
        <pc:sldMkLst>
          <pc:docMk/>
          <pc:sldMk cId="3740599511" sldId="267"/>
        </pc:sldMkLst>
        <pc:spChg chg="mod">
          <ac:chgData name="Anasuya K Lingappa [MAHE-MIT]" userId="04c3dd3b-2c96-4b35-ab51-f71467f3f3af" providerId="ADAL" clId="{FE6DB050-0444-4903-A6F2-A02BE85CEAA9}" dt="2024-09-18T01:03:01.030" v="50" actId="20577"/>
          <ac:spMkLst>
            <pc:docMk/>
            <pc:sldMk cId="3740599511" sldId="267"/>
            <ac:spMk id="2" creationId="{BDCD7E82-14C5-009F-9A13-25AB58255B2B}"/>
          </ac:spMkLst>
        </pc:spChg>
      </pc:sldChg>
      <pc:sldChg chg="modSp mod">
        <pc:chgData name="Anasuya K Lingappa [MAHE-MIT]" userId="04c3dd3b-2c96-4b35-ab51-f71467f3f3af" providerId="ADAL" clId="{FE6DB050-0444-4903-A6F2-A02BE85CEAA9}" dt="2024-09-18T00:58:28.696" v="5" actId="20577"/>
        <pc:sldMkLst>
          <pc:docMk/>
          <pc:sldMk cId="4082020772" sldId="268"/>
        </pc:sldMkLst>
        <pc:spChg chg="mod">
          <ac:chgData name="Anasuya K Lingappa [MAHE-MIT]" userId="04c3dd3b-2c96-4b35-ab51-f71467f3f3af" providerId="ADAL" clId="{FE6DB050-0444-4903-A6F2-A02BE85CEAA9}" dt="2024-09-18T00:58:28.696" v="5" actId="20577"/>
          <ac:spMkLst>
            <pc:docMk/>
            <pc:sldMk cId="4082020772" sldId="268"/>
            <ac:spMk id="2" creationId="{E828FB43-8F90-CE3A-C0F6-E65FD32A8731}"/>
          </ac:spMkLst>
        </pc:spChg>
      </pc:sldChg>
      <pc:sldChg chg="modSp mod">
        <pc:chgData name="Anasuya K Lingappa [MAHE-MIT]" userId="04c3dd3b-2c96-4b35-ab51-f71467f3f3af" providerId="ADAL" clId="{FE6DB050-0444-4903-A6F2-A02BE85CEAA9}" dt="2024-09-18T01:02:02.717" v="21" actId="6549"/>
        <pc:sldMkLst>
          <pc:docMk/>
          <pc:sldMk cId="1518625220" sldId="269"/>
        </pc:sldMkLst>
        <pc:spChg chg="mod">
          <ac:chgData name="Anasuya K Lingappa [MAHE-MIT]" userId="04c3dd3b-2c96-4b35-ab51-f71467f3f3af" providerId="ADAL" clId="{FE6DB050-0444-4903-A6F2-A02BE85CEAA9}" dt="2024-09-18T01:02:02.717" v="21" actId="6549"/>
          <ac:spMkLst>
            <pc:docMk/>
            <pc:sldMk cId="1518625220" sldId="269"/>
            <ac:spMk id="2" creationId="{4358A357-E1A9-10BB-89DB-E960858D96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09B7-E1C1-6567-00F7-7FCB106C5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79084-6741-C5A3-9F18-F55ABB252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3B0B-103A-F573-A081-E58AA45E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6205-63DA-B8C5-A420-2E500463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87007-4B9D-5A36-F459-393955FD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8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020A-8E1B-7D92-D9D8-EB90F4B7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04E52-96C8-58DE-AFD4-40A320A6B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9D52C-B5BC-DD96-EB2A-2C30F068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6A10-C373-E664-1CA0-F0730C53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0D599-1AE3-2868-24DD-F75954F1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7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BD2FC-8801-157A-2ADE-1734FDF45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27FE-578A-1093-BBA8-E86EBC16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6B62-F2B1-39D8-3C45-CCF2AE35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BC21F-F1DA-9962-6E5A-4830AFA4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DA1C-FBFF-387E-6866-D80D7D4D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FDF6-E9B4-5BD2-C337-3765FCB3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F141-CFA6-C1D5-F111-35B52D82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7669-C310-32BC-C6FE-0F3C0F26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C542-77EC-8B97-4A08-F2C96645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98EE-4681-195A-8823-02C82AD1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7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FCB4-0E92-4A41-818B-BB410259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0C676-8331-CB94-7C5F-2B62F03A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73C6-1A48-32B3-AA78-BF19F0C5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6E85-E4A3-A276-0554-00A6B872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797A6-871B-DA5F-FC49-AF47A898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7C5F-2B5D-487A-7924-66F61725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51DB-7EE6-1E4B-64F9-836E58A30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D63E-8ADA-9B1F-090C-902239BE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15FB-E74A-34A6-055E-6AC86FE5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1FC70-985B-2CFB-0186-7559CE93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29E4-0ED1-D72E-DE0A-A551565D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4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BCCD-B04E-55DC-F99B-82B36D4B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013D3-45B5-0C7C-5FAE-9FEC294E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52742-2024-FDD7-F143-35D0727A8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4489F-CA17-D76D-35D8-24896601F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079B-8519-119E-3308-505CC972D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561E-44F4-0461-5444-B3D104F2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D2F83-FB86-8A4D-3501-D92242B0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7B844-26F2-D2B7-B755-BF5FBA7F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59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9F4B-6614-032B-5374-5EAF42CB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FC46-1BA8-DD4A-0E12-3C60A8BF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AA3EC-3713-AAFA-FE2F-AAE97F84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3CBE1-8C33-B23A-C876-F9906A25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0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B3871-4B28-770F-3708-6B17BAC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F1875-F8BB-0C07-0423-8202CB92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23127-B4D5-BCB5-2473-C7CBA1C1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0D8B-196F-CEEE-4FC9-327E26B9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6933-AC87-CDBB-9E60-6E32AF16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00BC6-7E81-1EF5-2F2D-C7F9D6ABC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B55A-2B86-55D0-3798-7514F39A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D14A7-4F3F-DF05-446D-B5EC9885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D5F8-6CFC-601D-F64B-0D0B78F4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03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7DA0-A76B-3538-8CEF-D0C5D007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ECF13-12F9-3129-7907-3A69B66F7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E996E-08C5-B22C-CC06-2FCD8F26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9619E-D2CF-0B6E-BF20-66399E22F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5744B-DCA2-0F1B-680D-88359C0D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4E31-92E0-13CE-7977-5164EF47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8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9DAB-B07D-4978-724C-A23496EE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EE33-CF41-94EE-61E1-639F4812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40F5-55E9-D7FC-0D55-0C1736C83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6474C-721C-4458-ABE4-79784F0789F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B867-89F7-D851-2871-7F607DF4B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A299-C4FA-2FEF-FE03-9F4E8405A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69DFB-A9B4-4F14-AABC-F1DE618B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25FB-599A-3C33-8FDE-CF21B2575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1D8B8-4742-FC0E-D09C-C5B46E007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A357-E1A9-10BB-89DB-E960858D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(4 minutes)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88DA-545F-F608-C817-5E2B7FBA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9EF95-E8DB-EBF1-7C9B-EC105A296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11" y="1901184"/>
            <a:ext cx="1069444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FB43-8F90-CE3A-C0F6-E65FD32A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(5 minutes)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CAC5-53B5-3E9C-D7B8-EA92C815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C591A-E9CB-151E-880D-63A01A52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801500" cy="294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6054-78A8-D35D-88A6-D7D22C51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(8 minutes)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DF5C1-E071-17CB-5E22-6FB074C63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54" y="2103438"/>
            <a:ext cx="10836146" cy="1325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34001-5361-0207-5205-92F090B31EDD}"/>
              </a:ext>
            </a:extLst>
          </p:cNvPr>
          <p:cNvSpPr txBox="1"/>
          <p:nvPr/>
        </p:nvSpPr>
        <p:spPr>
          <a:xfrm>
            <a:off x="8544560" y="4886960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6075</a:t>
            </a:r>
          </a:p>
          <a:p>
            <a:r>
              <a:rPr lang="en-US" dirty="0"/>
              <a:t>7662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88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0CD7-52AD-416D-0E5C-DBC51B4B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 fontScale="90000"/>
          </a:bodyPr>
          <a:lstStyle/>
          <a:p>
            <a:r>
              <a:rPr lang="en-US" dirty="0"/>
              <a:t>4. 8 minutes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0700-3C5A-D4CA-9594-72B3CF32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888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Apex Corporation requires a chemical finishing process for a product under contract for a period of six years. Three options are available. Neither Option 1 nor Option 2 can be repeated after its process life. However, Option 3 will always be available from H&amp;H Chemical Corporation at the same cost during the period that the contract is operative. Here are the options: · Option 1. Process device A, which costs $100,000, has annual operating and labor costs of $60,000 and a useful service life of four years with an estimated salvage value of $10,000. · Option 2. Process device B, which costs $150,000, has annual operating and labor costs of $50,000 and a useful service life of six years with an estimated salvage value of $30,000. · Option 3. Subcontract out the process at a cost of $100,000 per year. According to the Present-worth criterion, which option would you recommend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=12%?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86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C6E9-DC07-315D-0496-D3952B47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8 minutes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A956-C19A-1538-EAAA-84354114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Emily Wang financed her office furniture from a bank. The bank’s terms allowed her to defer (postpone) payments for six months (first instalment at end of the 6th month) and to make 36 equal end-of-month payments thereafter. The loan was for $15,000, with interest at 10% compounded monthly. After 26 equal  monthly payments </a:t>
            </a:r>
            <a:r>
              <a:rPr lang="en-US" sz="2600">
                <a:solidFill>
                  <a:srgbClr val="000000"/>
                </a:solidFill>
                <a:latin typeface="Times New Roman" panose="02020603050405020304" pitchFamily="18" charset="0"/>
              </a:rPr>
              <a:t>(undisclosed),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</a:rPr>
              <a:t>Emily found herself in a financial difficulty and went to the bank for assistance with the loan. The bank offered that she could pay $186 per month for the next 30 months. Determine the original monthly payment made to bank.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76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7E82-14C5-009F-9A13-25AB5825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practice.. (12 minutes) + 3 minutes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88019-E24C-2801-5011-6C7AE62AE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158"/>
            <a:ext cx="10081155" cy="29264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C2FCA3-8D5D-2448-3181-4E22D0F68AC5}"/>
              </a:ext>
            </a:extLst>
          </p:cNvPr>
          <p:cNvSpPr txBox="1"/>
          <p:nvPr/>
        </p:nvSpPr>
        <p:spPr>
          <a:xfrm>
            <a:off x="8544560" y="488696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82988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5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330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1. (4 minutes)</vt:lpstr>
      <vt:lpstr>2. (5 minutes)</vt:lpstr>
      <vt:lpstr>3. (8 minutes)</vt:lpstr>
      <vt:lpstr>4. 8 minutes</vt:lpstr>
      <vt:lpstr>5. 8 minutes</vt:lpstr>
      <vt:lpstr>For practice.. (12 minutes) + 3 minutes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Anasuya K Lingappa [MAHE-MIT]</dc:creator>
  <cp:lastModifiedBy>Anasuya K Lingappa [MAHE-MIT]</cp:lastModifiedBy>
  <cp:revision>1</cp:revision>
  <dcterms:created xsi:type="dcterms:W3CDTF">2024-09-18T00:28:05Z</dcterms:created>
  <dcterms:modified xsi:type="dcterms:W3CDTF">2024-09-19T03:36:03Z</dcterms:modified>
</cp:coreProperties>
</file>