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4508" r:id="rId1"/>
  </p:sldMasterIdLst>
  <p:notesMasterIdLst>
    <p:notesMasterId r:id="rId65"/>
  </p:notesMasterIdLst>
  <p:handoutMasterIdLst>
    <p:handoutMasterId r:id="rId66"/>
  </p:handoutMasterIdLst>
  <p:sldIdLst>
    <p:sldId id="742" r:id="rId2"/>
    <p:sldId id="783" r:id="rId3"/>
    <p:sldId id="855" r:id="rId4"/>
    <p:sldId id="743" r:id="rId5"/>
    <p:sldId id="854" r:id="rId6"/>
    <p:sldId id="858" r:id="rId7"/>
    <p:sldId id="873" r:id="rId8"/>
    <p:sldId id="874" r:id="rId9"/>
    <p:sldId id="872" r:id="rId10"/>
    <p:sldId id="875" r:id="rId11"/>
    <p:sldId id="876" r:id="rId12"/>
    <p:sldId id="877" r:id="rId13"/>
    <p:sldId id="856" r:id="rId14"/>
    <p:sldId id="744" r:id="rId15"/>
    <p:sldId id="745" r:id="rId16"/>
    <p:sldId id="746" r:id="rId17"/>
    <p:sldId id="747" r:id="rId18"/>
    <p:sldId id="748" r:id="rId19"/>
    <p:sldId id="749" r:id="rId20"/>
    <p:sldId id="750" r:id="rId21"/>
    <p:sldId id="857" r:id="rId22"/>
    <p:sldId id="751" r:id="rId23"/>
    <p:sldId id="752" r:id="rId24"/>
    <p:sldId id="759" r:id="rId25"/>
    <p:sldId id="760" r:id="rId26"/>
    <p:sldId id="761" r:id="rId27"/>
    <p:sldId id="762" r:id="rId28"/>
    <p:sldId id="763" r:id="rId29"/>
    <p:sldId id="861" r:id="rId30"/>
    <p:sldId id="862" r:id="rId31"/>
    <p:sldId id="865" r:id="rId32"/>
    <p:sldId id="866" r:id="rId33"/>
    <p:sldId id="863" r:id="rId34"/>
    <p:sldId id="864" r:id="rId35"/>
    <p:sldId id="764" r:id="rId36"/>
    <p:sldId id="844" r:id="rId37"/>
    <p:sldId id="766" r:id="rId38"/>
    <p:sldId id="871" r:id="rId39"/>
    <p:sldId id="768" r:id="rId40"/>
    <p:sldId id="769" r:id="rId41"/>
    <p:sldId id="770" r:id="rId42"/>
    <p:sldId id="771" r:id="rId43"/>
    <p:sldId id="772" r:id="rId44"/>
    <p:sldId id="774" r:id="rId45"/>
    <p:sldId id="846" r:id="rId46"/>
    <p:sldId id="852" r:id="rId47"/>
    <p:sldId id="851" r:id="rId48"/>
    <p:sldId id="847" r:id="rId49"/>
    <p:sldId id="849" r:id="rId50"/>
    <p:sldId id="779" r:id="rId51"/>
    <p:sldId id="848" r:id="rId52"/>
    <p:sldId id="773" r:id="rId53"/>
    <p:sldId id="867" r:id="rId54"/>
    <p:sldId id="868" r:id="rId55"/>
    <p:sldId id="870" r:id="rId56"/>
    <p:sldId id="845" r:id="rId57"/>
    <p:sldId id="850" r:id="rId58"/>
    <p:sldId id="775" r:id="rId59"/>
    <p:sldId id="776" r:id="rId60"/>
    <p:sldId id="853" r:id="rId61"/>
    <p:sldId id="777" r:id="rId62"/>
    <p:sldId id="859" r:id="rId63"/>
    <p:sldId id="860" r:id="rId64"/>
  </p:sldIdLst>
  <p:sldSz cx="9144000" cy="6858000" type="screen4x3"/>
  <p:notesSz cx="7102475" cy="10233025"/>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7">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ian Cruikshank" initials="BC" lastIdx="1" clrIdx="0">
    <p:extLst>
      <p:ext uri="{19B8F6BF-5375-455C-9EA6-DF929625EA0E}">
        <p15:presenceInfo xmlns:p15="http://schemas.microsoft.com/office/powerpoint/2012/main" userId="S::bcruikshank@amperecomputing.com::fa97a7a3-1af7-43ac-8832-c704388c03f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58A618"/>
    <a:srgbClr val="005AA0"/>
    <a:srgbClr val="00509B"/>
    <a:srgbClr val="0050A0"/>
    <a:srgbClr val="FFFFCC"/>
    <a:srgbClr val="7090B7"/>
    <a:srgbClr val="FFFF99"/>
    <a:srgbClr val="0027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AB5701-C351-4857-A365-1A6905544096}" v="34" dt="2020-10-24T01:11:12.309"/>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910" autoAdjust="0"/>
    <p:restoredTop sz="88457" autoAdjust="0"/>
  </p:normalViewPr>
  <p:slideViewPr>
    <p:cSldViewPr>
      <p:cViewPr varScale="1">
        <p:scale>
          <a:sx n="76" d="100"/>
          <a:sy n="76" d="100"/>
        </p:scale>
        <p:origin x="77" y="734"/>
      </p:cViewPr>
      <p:guideLst>
        <p:guide orient="horz" pos="2160"/>
        <p:guide pos="2880"/>
      </p:guideLst>
    </p:cSldViewPr>
  </p:slideViewPr>
  <p:outlineViewPr>
    <p:cViewPr>
      <p:scale>
        <a:sx n="33" d="100"/>
        <a:sy n="33" d="100"/>
      </p:scale>
      <p:origin x="0" y="55932"/>
    </p:cViewPr>
  </p:outlineViewPr>
  <p:notesTextViewPr>
    <p:cViewPr>
      <p:scale>
        <a:sx n="100" d="100"/>
        <a:sy n="100" d="100"/>
      </p:scale>
      <p:origin x="0" y="0"/>
    </p:cViewPr>
  </p:notesTextViewPr>
  <p:sorterViewPr>
    <p:cViewPr>
      <p:scale>
        <a:sx n="200" d="100"/>
        <a:sy n="200" d="100"/>
      </p:scale>
      <p:origin x="0" y="0"/>
    </p:cViewPr>
  </p:sorterViewPr>
  <p:notesViewPr>
    <p:cSldViewPr>
      <p:cViewPr varScale="1">
        <p:scale>
          <a:sx n="51" d="100"/>
          <a:sy n="51" d="100"/>
        </p:scale>
        <p:origin x="-2958" y="-90"/>
      </p:cViewPr>
      <p:guideLst>
        <p:guide orient="horz" pos="3223"/>
        <p:guide pos="2237"/>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73"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ian Cruikshank" userId="fa97a7a3-1af7-43ac-8832-c704388c03fb" providerId="ADAL" clId="{D1AB5701-C351-4857-A365-1A6905544096}"/>
    <pc:docChg chg="undo custSel addSld delSld modSld sldOrd">
      <pc:chgData name="Brian Cruikshank" userId="fa97a7a3-1af7-43ac-8832-c704388c03fb" providerId="ADAL" clId="{D1AB5701-C351-4857-A365-1A6905544096}" dt="2020-10-26T05:05:49.799" v="6102" actId="20577"/>
      <pc:docMkLst>
        <pc:docMk/>
      </pc:docMkLst>
      <pc:sldChg chg="addSp delSp modSp mod">
        <pc:chgData name="Brian Cruikshank" userId="fa97a7a3-1af7-43ac-8832-c704388c03fb" providerId="ADAL" clId="{D1AB5701-C351-4857-A365-1A6905544096}" dt="2020-10-24T01:11:48.781" v="3906" actId="20577"/>
        <pc:sldMkLst>
          <pc:docMk/>
          <pc:sldMk cId="3652093717" sldId="763"/>
        </pc:sldMkLst>
        <pc:spChg chg="del">
          <ac:chgData name="Brian Cruikshank" userId="fa97a7a3-1af7-43ac-8832-c704388c03fb" providerId="ADAL" clId="{D1AB5701-C351-4857-A365-1A6905544096}" dt="2020-10-24T01:11:07.349" v="3759" actId="478"/>
          <ac:spMkLst>
            <pc:docMk/>
            <pc:sldMk cId="3652093717" sldId="763"/>
            <ac:spMk id="2" creationId="{0E598040-ADCA-F449-9733-6E129028BE68}"/>
          </ac:spMkLst>
        </pc:spChg>
        <pc:spChg chg="add mod">
          <ac:chgData name="Brian Cruikshank" userId="fa97a7a3-1af7-43ac-8832-c704388c03fb" providerId="ADAL" clId="{D1AB5701-C351-4857-A365-1A6905544096}" dt="2020-10-23T21:33:49.168" v="987" actId="14100"/>
          <ac:spMkLst>
            <pc:docMk/>
            <pc:sldMk cId="3652093717" sldId="763"/>
            <ac:spMk id="3" creationId="{71A1C386-D3AE-4F64-8E6E-7554827E844E}"/>
          </ac:spMkLst>
        </pc:spChg>
        <pc:spChg chg="add mod">
          <ac:chgData name="Brian Cruikshank" userId="fa97a7a3-1af7-43ac-8832-c704388c03fb" providerId="ADAL" clId="{D1AB5701-C351-4857-A365-1A6905544096}" dt="2020-10-23T21:29:07.224" v="929" actId="20577"/>
          <ac:spMkLst>
            <pc:docMk/>
            <pc:sldMk cId="3652093717" sldId="763"/>
            <ac:spMk id="4" creationId="{48C366F4-484D-417D-9E39-A46FD6B37DF7}"/>
          </ac:spMkLst>
        </pc:spChg>
        <pc:spChg chg="add mod">
          <ac:chgData name="Brian Cruikshank" userId="fa97a7a3-1af7-43ac-8832-c704388c03fb" providerId="ADAL" clId="{D1AB5701-C351-4857-A365-1A6905544096}" dt="2020-10-24T01:11:48.781" v="3906" actId="20577"/>
          <ac:spMkLst>
            <pc:docMk/>
            <pc:sldMk cId="3652093717" sldId="763"/>
            <ac:spMk id="5" creationId="{3085AA5B-5E8C-4581-97D0-479E687AFF66}"/>
          </ac:spMkLst>
        </pc:spChg>
        <pc:spChg chg="add mod">
          <ac:chgData name="Brian Cruikshank" userId="fa97a7a3-1af7-43ac-8832-c704388c03fb" providerId="ADAL" clId="{D1AB5701-C351-4857-A365-1A6905544096}" dt="2020-10-23T21:30:43.191" v="947" actId="14100"/>
          <ac:spMkLst>
            <pc:docMk/>
            <pc:sldMk cId="3652093717" sldId="763"/>
            <ac:spMk id="8" creationId="{BF626A75-7748-442B-8469-AD1F9916DD04}"/>
          </ac:spMkLst>
        </pc:spChg>
        <pc:spChg chg="add mod">
          <ac:chgData name="Brian Cruikshank" userId="fa97a7a3-1af7-43ac-8832-c704388c03fb" providerId="ADAL" clId="{D1AB5701-C351-4857-A365-1A6905544096}" dt="2020-10-23T21:31:47.073" v="952" actId="14100"/>
          <ac:spMkLst>
            <pc:docMk/>
            <pc:sldMk cId="3652093717" sldId="763"/>
            <ac:spMk id="9" creationId="{AB62EDB1-1303-451D-9EAE-442C7CD56B0A}"/>
          </ac:spMkLst>
        </pc:spChg>
        <pc:spChg chg="add mod">
          <ac:chgData name="Brian Cruikshank" userId="fa97a7a3-1af7-43ac-8832-c704388c03fb" providerId="ADAL" clId="{D1AB5701-C351-4857-A365-1A6905544096}" dt="2020-10-23T21:32:39.438" v="974" actId="1076"/>
          <ac:spMkLst>
            <pc:docMk/>
            <pc:sldMk cId="3652093717" sldId="763"/>
            <ac:spMk id="10" creationId="{1B2344E3-5788-43F8-A281-2787F3DD2244}"/>
          </ac:spMkLst>
        </pc:spChg>
        <pc:spChg chg="add mod">
          <ac:chgData name="Brian Cruikshank" userId="fa97a7a3-1af7-43ac-8832-c704388c03fb" providerId="ADAL" clId="{D1AB5701-C351-4857-A365-1A6905544096}" dt="2020-10-23T21:35:19.642" v="1035" actId="20577"/>
          <ac:spMkLst>
            <pc:docMk/>
            <pc:sldMk cId="3652093717" sldId="763"/>
            <ac:spMk id="11" creationId="{94708229-DEA7-4E4B-8882-B09C11D968D9}"/>
          </ac:spMkLst>
        </pc:spChg>
        <pc:spChg chg="add mod">
          <ac:chgData name="Brian Cruikshank" userId="fa97a7a3-1af7-43ac-8832-c704388c03fb" providerId="ADAL" clId="{D1AB5701-C351-4857-A365-1A6905544096}" dt="2020-10-23T21:35:38.655" v="1037" actId="1076"/>
          <ac:spMkLst>
            <pc:docMk/>
            <pc:sldMk cId="3652093717" sldId="763"/>
            <ac:spMk id="12" creationId="{BE1F9027-EC0C-459F-9746-BE698A7963F7}"/>
          </ac:spMkLst>
        </pc:spChg>
        <pc:spChg chg="mod">
          <ac:chgData name="Brian Cruikshank" userId="fa97a7a3-1af7-43ac-8832-c704388c03fb" providerId="ADAL" clId="{D1AB5701-C351-4857-A365-1A6905544096}" dt="2020-10-24T01:10:28.055" v="3758" actId="403"/>
          <ac:spMkLst>
            <pc:docMk/>
            <pc:sldMk cId="3652093717" sldId="763"/>
            <ac:spMk id="41986" creationId="{00000000-0000-0000-0000-000000000000}"/>
          </ac:spMkLst>
        </pc:spChg>
        <pc:spChg chg="mod">
          <ac:chgData name="Brian Cruikshank" userId="fa97a7a3-1af7-43ac-8832-c704388c03fb" providerId="ADAL" clId="{D1AB5701-C351-4857-A365-1A6905544096}" dt="2020-10-23T21:36:16.205" v="1040" actId="1076"/>
          <ac:spMkLst>
            <pc:docMk/>
            <pc:sldMk cId="3652093717" sldId="763"/>
            <ac:spMk id="41989" creationId="{00000000-0000-0000-0000-000000000000}"/>
          </ac:spMkLst>
        </pc:spChg>
        <pc:spChg chg="mod">
          <ac:chgData name="Brian Cruikshank" userId="fa97a7a3-1af7-43ac-8832-c704388c03fb" providerId="ADAL" clId="{D1AB5701-C351-4857-A365-1A6905544096}" dt="2020-10-23T21:36:16.205" v="1040" actId="1076"/>
          <ac:spMkLst>
            <pc:docMk/>
            <pc:sldMk cId="3652093717" sldId="763"/>
            <ac:spMk id="41991" creationId="{00000000-0000-0000-0000-000000000000}"/>
          </ac:spMkLst>
        </pc:spChg>
        <pc:spChg chg="mod">
          <ac:chgData name="Brian Cruikshank" userId="fa97a7a3-1af7-43ac-8832-c704388c03fb" providerId="ADAL" clId="{D1AB5701-C351-4857-A365-1A6905544096}" dt="2020-10-23T21:36:16.205" v="1040" actId="1076"/>
          <ac:spMkLst>
            <pc:docMk/>
            <pc:sldMk cId="3652093717" sldId="763"/>
            <ac:spMk id="41992" creationId="{00000000-0000-0000-0000-000000000000}"/>
          </ac:spMkLst>
        </pc:spChg>
        <pc:spChg chg="mod">
          <ac:chgData name="Brian Cruikshank" userId="fa97a7a3-1af7-43ac-8832-c704388c03fb" providerId="ADAL" clId="{D1AB5701-C351-4857-A365-1A6905544096}" dt="2020-10-23T21:36:16.205" v="1040" actId="1076"/>
          <ac:spMkLst>
            <pc:docMk/>
            <pc:sldMk cId="3652093717" sldId="763"/>
            <ac:spMk id="41995" creationId="{00000000-0000-0000-0000-000000000000}"/>
          </ac:spMkLst>
        </pc:spChg>
        <pc:spChg chg="mod">
          <ac:chgData name="Brian Cruikshank" userId="fa97a7a3-1af7-43ac-8832-c704388c03fb" providerId="ADAL" clId="{D1AB5701-C351-4857-A365-1A6905544096}" dt="2020-10-23T21:36:16.205" v="1040" actId="1076"/>
          <ac:spMkLst>
            <pc:docMk/>
            <pc:sldMk cId="3652093717" sldId="763"/>
            <ac:spMk id="41996" creationId="{00000000-0000-0000-0000-000000000000}"/>
          </ac:spMkLst>
        </pc:spChg>
        <pc:spChg chg="mod">
          <ac:chgData name="Brian Cruikshank" userId="fa97a7a3-1af7-43ac-8832-c704388c03fb" providerId="ADAL" clId="{D1AB5701-C351-4857-A365-1A6905544096}" dt="2020-10-23T21:36:16.205" v="1040" actId="1076"/>
          <ac:spMkLst>
            <pc:docMk/>
            <pc:sldMk cId="3652093717" sldId="763"/>
            <ac:spMk id="41997" creationId="{00000000-0000-0000-0000-000000000000}"/>
          </ac:spMkLst>
        </pc:spChg>
        <pc:spChg chg="mod">
          <ac:chgData name="Brian Cruikshank" userId="fa97a7a3-1af7-43ac-8832-c704388c03fb" providerId="ADAL" clId="{D1AB5701-C351-4857-A365-1A6905544096}" dt="2020-10-23T21:36:16.205" v="1040" actId="1076"/>
          <ac:spMkLst>
            <pc:docMk/>
            <pc:sldMk cId="3652093717" sldId="763"/>
            <ac:spMk id="41998" creationId="{00000000-0000-0000-0000-000000000000}"/>
          </ac:spMkLst>
        </pc:spChg>
        <pc:spChg chg="mod">
          <ac:chgData name="Brian Cruikshank" userId="fa97a7a3-1af7-43ac-8832-c704388c03fb" providerId="ADAL" clId="{D1AB5701-C351-4857-A365-1A6905544096}" dt="2020-10-23T21:36:16.205" v="1040" actId="1076"/>
          <ac:spMkLst>
            <pc:docMk/>
            <pc:sldMk cId="3652093717" sldId="763"/>
            <ac:spMk id="41999" creationId="{00000000-0000-0000-0000-000000000000}"/>
          </ac:spMkLst>
        </pc:spChg>
        <pc:spChg chg="mod">
          <ac:chgData name="Brian Cruikshank" userId="fa97a7a3-1af7-43ac-8832-c704388c03fb" providerId="ADAL" clId="{D1AB5701-C351-4857-A365-1A6905544096}" dt="2020-10-23T21:36:16.205" v="1040" actId="1076"/>
          <ac:spMkLst>
            <pc:docMk/>
            <pc:sldMk cId="3652093717" sldId="763"/>
            <ac:spMk id="42000" creationId="{00000000-0000-0000-0000-000000000000}"/>
          </ac:spMkLst>
        </pc:spChg>
        <pc:spChg chg="mod">
          <ac:chgData name="Brian Cruikshank" userId="fa97a7a3-1af7-43ac-8832-c704388c03fb" providerId="ADAL" clId="{D1AB5701-C351-4857-A365-1A6905544096}" dt="2020-10-23T21:36:16.205" v="1040" actId="1076"/>
          <ac:spMkLst>
            <pc:docMk/>
            <pc:sldMk cId="3652093717" sldId="763"/>
            <ac:spMk id="42001" creationId="{00000000-0000-0000-0000-000000000000}"/>
          </ac:spMkLst>
        </pc:spChg>
        <pc:spChg chg="mod">
          <ac:chgData name="Brian Cruikshank" userId="fa97a7a3-1af7-43ac-8832-c704388c03fb" providerId="ADAL" clId="{D1AB5701-C351-4857-A365-1A6905544096}" dt="2020-10-23T21:36:16.205" v="1040" actId="1076"/>
          <ac:spMkLst>
            <pc:docMk/>
            <pc:sldMk cId="3652093717" sldId="763"/>
            <ac:spMk id="42002" creationId="{00000000-0000-0000-0000-000000000000}"/>
          </ac:spMkLst>
        </pc:spChg>
        <pc:spChg chg="mod">
          <ac:chgData name="Brian Cruikshank" userId="fa97a7a3-1af7-43ac-8832-c704388c03fb" providerId="ADAL" clId="{D1AB5701-C351-4857-A365-1A6905544096}" dt="2020-10-23T21:36:16.205" v="1040" actId="1076"/>
          <ac:spMkLst>
            <pc:docMk/>
            <pc:sldMk cId="3652093717" sldId="763"/>
            <ac:spMk id="42003" creationId="{00000000-0000-0000-0000-000000000000}"/>
          </ac:spMkLst>
        </pc:spChg>
        <pc:spChg chg="mod">
          <ac:chgData name="Brian Cruikshank" userId="fa97a7a3-1af7-43ac-8832-c704388c03fb" providerId="ADAL" clId="{D1AB5701-C351-4857-A365-1A6905544096}" dt="2020-10-23T21:36:16.205" v="1040" actId="1076"/>
          <ac:spMkLst>
            <pc:docMk/>
            <pc:sldMk cId="3652093717" sldId="763"/>
            <ac:spMk id="42004" creationId="{00000000-0000-0000-0000-000000000000}"/>
          </ac:spMkLst>
        </pc:spChg>
        <pc:spChg chg="mod">
          <ac:chgData name="Brian Cruikshank" userId="fa97a7a3-1af7-43ac-8832-c704388c03fb" providerId="ADAL" clId="{D1AB5701-C351-4857-A365-1A6905544096}" dt="2020-10-23T21:36:16.205" v="1040" actId="1076"/>
          <ac:spMkLst>
            <pc:docMk/>
            <pc:sldMk cId="3652093717" sldId="763"/>
            <ac:spMk id="42005" creationId="{00000000-0000-0000-0000-000000000000}"/>
          </ac:spMkLst>
        </pc:spChg>
        <pc:spChg chg="del mod">
          <ac:chgData name="Brian Cruikshank" userId="fa97a7a3-1af7-43ac-8832-c704388c03fb" providerId="ADAL" clId="{D1AB5701-C351-4857-A365-1A6905544096}" dt="2020-10-23T21:33:24.014" v="976" actId="478"/>
          <ac:spMkLst>
            <pc:docMk/>
            <pc:sldMk cId="3652093717" sldId="763"/>
            <ac:spMk id="42006" creationId="{00000000-0000-0000-0000-000000000000}"/>
          </ac:spMkLst>
        </pc:spChg>
        <pc:spChg chg="del mod">
          <ac:chgData name="Brian Cruikshank" userId="fa97a7a3-1af7-43ac-8832-c704388c03fb" providerId="ADAL" clId="{D1AB5701-C351-4857-A365-1A6905544096}" dt="2020-10-23T21:33:18.734" v="975" actId="478"/>
          <ac:spMkLst>
            <pc:docMk/>
            <pc:sldMk cId="3652093717" sldId="763"/>
            <ac:spMk id="42007" creationId="{00000000-0000-0000-0000-000000000000}"/>
          </ac:spMkLst>
        </pc:spChg>
        <pc:spChg chg="mod">
          <ac:chgData name="Brian Cruikshank" userId="fa97a7a3-1af7-43ac-8832-c704388c03fb" providerId="ADAL" clId="{D1AB5701-C351-4857-A365-1A6905544096}" dt="2020-10-23T21:36:16.205" v="1040" actId="1076"/>
          <ac:spMkLst>
            <pc:docMk/>
            <pc:sldMk cId="3652093717" sldId="763"/>
            <ac:spMk id="42008" creationId="{00000000-0000-0000-0000-000000000000}"/>
          </ac:spMkLst>
        </pc:spChg>
        <pc:spChg chg="mod">
          <ac:chgData name="Brian Cruikshank" userId="fa97a7a3-1af7-43ac-8832-c704388c03fb" providerId="ADAL" clId="{D1AB5701-C351-4857-A365-1A6905544096}" dt="2020-10-23T21:36:16.205" v="1040" actId="1076"/>
          <ac:spMkLst>
            <pc:docMk/>
            <pc:sldMk cId="3652093717" sldId="763"/>
            <ac:spMk id="42009" creationId="{00000000-0000-0000-0000-000000000000}"/>
          </ac:spMkLst>
        </pc:spChg>
        <pc:spChg chg="mod">
          <ac:chgData name="Brian Cruikshank" userId="fa97a7a3-1af7-43ac-8832-c704388c03fb" providerId="ADAL" clId="{D1AB5701-C351-4857-A365-1A6905544096}" dt="2020-10-23T21:36:16.205" v="1040" actId="1076"/>
          <ac:spMkLst>
            <pc:docMk/>
            <pc:sldMk cId="3652093717" sldId="763"/>
            <ac:spMk id="42010" creationId="{00000000-0000-0000-0000-000000000000}"/>
          </ac:spMkLst>
        </pc:spChg>
        <pc:spChg chg="mod">
          <ac:chgData name="Brian Cruikshank" userId="fa97a7a3-1af7-43ac-8832-c704388c03fb" providerId="ADAL" clId="{D1AB5701-C351-4857-A365-1A6905544096}" dt="2020-10-23T21:36:16.205" v="1040" actId="1076"/>
          <ac:spMkLst>
            <pc:docMk/>
            <pc:sldMk cId="3652093717" sldId="763"/>
            <ac:spMk id="42011" creationId="{00000000-0000-0000-0000-000000000000}"/>
          </ac:spMkLst>
        </pc:spChg>
        <pc:spChg chg="mod">
          <ac:chgData name="Brian Cruikshank" userId="fa97a7a3-1af7-43ac-8832-c704388c03fb" providerId="ADAL" clId="{D1AB5701-C351-4857-A365-1A6905544096}" dt="2020-10-23T21:36:16.205" v="1040" actId="1076"/>
          <ac:spMkLst>
            <pc:docMk/>
            <pc:sldMk cId="3652093717" sldId="763"/>
            <ac:spMk id="42012" creationId="{00000000-0000-0000-0000-000000000000}"/>
          </ac:spMkLst>
        </pc:spChg>
        <pc:spChg chg="mod">
          <ac:chgData name="Brian Cruikshank" userId="fa97a7a3-1af7-43ac-8832-c704388c03fb" providerId="ADAL" clId="{D1AB5701-C351-4857-A365-1A6905544096}" dt="2020-10-23T21:36:16.205" v="1040" actId="1076"/>
          <ac:spMkLst>
            <pc:docMk/>
            <pc:sldMk cId="3652093717" sldId="763"/>
            <ac:spMk id="42013" creationId="{00000000-0000-0000-0000-000000000000}"/>
          </ac:spMkLst>
        </pc:spChg>
        <pc:spChg chg="mod">
          <ac:chgData name="Brian Cruikshank" userId="fa97a7a3-1af7-43ac-8832-c704388c03fb" providerId="ADAL" clId="{D1AB5701-C351-4857-A365-1A6905544096}" dt="2020-10-23T21:36:16.205" v="1040" actId="1076"/>
          <ac:spMkLst>
            <pc:docMk/>
            <pc:sldMk cId="3652093717" sldId="763"/>
            <ac:spMk id="42014" creationId="{00000000-0000-0000-0000-000000000000}"/>
          </ac:spMkLst>
        </pc:spChg>
        <pc:spChg chg="mod">
          <ac:chgData name="Brian Cruikshank" userId="fa97a7a3-1af7-43ac-8832-c704388c03fb" providerId="ADAL" clId="{D1AB5701-C351-4857-A365-1A6905544096}" dt="2020-10-23T21:36:16.205" v="1040" actId="1076"/>
          <ac:spMkLst>
            <pc:docMk/>
            <pc:sldMk cId="3652093717" sldId="763"/>
            <ac:spMk id="42015" creationId="{00000000-0000-0000-0000-000000000000}"/>
          </ac:spMkLst>
        </pc:spChg>
        <pc:spChg chg="mod">
          <ac:chgData name="Brian Cruikshank" userId="fa97a7a3-1af7-43ac-8832-c704388c03fb" providerId="ADAL" clId="{D1AB5701-C351-4857-A365-1A6905544096}" dt="2020-10-23T21:36:16.205" v="1040" actId="1076"/>
          <ac:spMkLst>
            <pc:docMk/>
            <pc:sldMk cId="3652093717" sldId="763"/>
            <ac:spMk id="42016" creationId="{00000000-0000-0000-0000-000000000000}"/>
          </ac:spMkLst>
        </pc:spChg>
        <pc:spChg chg="mod">
          <ac:chgData name="Brian Cruikshank" userId="fa97a7a3-1af7-43ac-8832-c704388c03fb" providerId="ADAL" clId="{D1AB5701-C351-4857-A365-1A6905544096}" dt="2020-10-23T21:36:16.205" v="1040" actId="1076"/>
          <ac:spMkLst>
            <pc:docMk/>
            <pc:sldMk cId="3652093717" sldId="763"/>
            <ac:spMk id="42017" creationId="{00000000-0000-0000-0000-000000000000}"/>
          </ac:spMkLst>
        </pc:spChg>
        <pc:spChg chg="mod">
          <ac:chgData name="Brian Cruikshank" userId="fa97a7a3-1af7-43ac-8832-c704388c03fb" providerId="ADAL" clId="{D1AB5701-C351-4857-A365-1A6905544096}" dt="2020-10-23T21:36:16.205" v="1040" actId="1076"/>
          <ac:spMkLst>
            <pc:docMk/>
            <pc:sldMk cId="3652093717" sldId="763"/>
            <ac:spMk id="42018" creationId="{00000000-0000-0000-0000-000000000000}"/>
          </ac:spMkLst>
        </pc:spChg>
        <pc:spChg chg="mod">
          <ac:chgData name="Brian Cruikshank" userId="fa97a7a3-1af7-43ac-8832-c704388c03fb" providerId="ADAL" clId="{D1AB5701-C351-4857-A365-1A6905544096}" dt="2020-10-23T21:36:16.205" v="1040" actId="1076"/>
          <ac:spMkLst>
            <pc:docMk/>
            <pc:sldMk cId="3652093717" sldId="763"/>
            <ac:spMk id="42019" creationId="{00000000-0000-0000-0000-000000000000}"/>
          </ac:spMkLst>
        </pc:spChg>
        <pc:spChg chg="mod">
          <ac:chgData name="Brian Cruikshank" userId="fa97a7a3-1af7-43ac-8832-c704388c03fb" providerId="ADAL" clId="{D1AB5701-C351-4857-A365-1A6905544096}" dt="2020-10-23T21:36:16.205" v="1040" actId="1076"/>
          <ac:spMkLst>
            <pc:docMk/>
            <pc:sldMk cId="3652093717" sldId="763"/>
            <ac:spMk id="42020" creationId="{00000000-0000-0000-0000-000000000000}"/>
          </ac:spMkLst>
        </pc:spChg>
        <pc:spChg chg="mod">
          <ac:chgData name="Brian Cruikshank" userId="fa97a7a3-1af7-43ac-8832-c704388c03fb" providerId="ADAL" clId="{D1AB5701-C351-4857-A365-1A6905544096}" dt="2020-10-23T21:36:16.205" v="1040" actId="1076"/>
          <ac:spMkLst>
            <pc:docMk/>
            <pc:sldMk cId="3652093717" sldId="763"/>
            <ac:spMk id="42021" creationId="{00000000-0000-0000-0000-000000000000}"/>
          </ac:spMkLst>
        </pc:spChg>
        <pc:spChg chg="mod">
          <ac:chgData name="Brian Cruikshank" userId="fa97a7a3-1af7-43ac-8832-c704388c03fb" providerId="ADAL" clId="{D1AB5701-C351-4857-A365-1A6905544096}" dt="2020-10-23T21:36:16.205" v="1040" actId="1076"/>
          <ac:spMkLst>
            <pc:docMk/>
            <pc:sldMk cId="3652093717" sldId="763"/>
            <ac:spMk id="42022" creationId="{00000000-0000-0000-0000-000000000000}"/>
          </ac:spMkLst>
        </pc:spChg>
        <pc:spChg chg="mod">
          <ac:chgData name="Brian Cruikshank" userId="fa97a7a3-1af7-43ac-8832-c704388c03fb" providerId="ADAL" clId="{D1AB5701-C351-4857-A365-1A6905544096}" dt="2020-10-23T21:36:16.205" v="1040" actId="1076"/>
          <ac:spMkLst>
            <pc:docMk/>
            <pc:sldMk cId="3652093717" sldId="763"/>
            <ac:spMk id="42023" creationId="{00000000-0000-0000-0000-000000000000}"/>
          </ac:spMkLst>
        </pc:spChg>
        <pc:spChg chg="mod">
          <ac:chgData name="Brian Cruikshank" userId="fa97a7a3-1af7-43ac-8832-c704388c03fb" providerId="ADAL" clId="{D1AB5701-C351-4857-A365-1A6905544096}" dt="2020-10-23T21:36:16.205" v="1040" actId="1076"/>
          <ac:spMkLst>
            <pc:docMk/>
            <pc:sldMk cId="3652093717" sldId="763"/>
            <ac:spMk id="42025" creationId="{00000000-0000-0000-0000-000000000000}"/>
          </ac:spMkLst>
        </pc:spChg>
        <pc:spChg chg="mod">
          <ac:chgData name="Brian Cruikshank" userId="fa97a7a3-1af7-43ac-8832-c704388c03fb" providerId="ADAL" clId="{D1AB5701-C351-4857-A365-1A6905544096}" dt="2020-10-23T21:36:16.205" v="1040" actId="1076"/>
          <ac:spMkLst>
            <pc:docMk/>
            <pc:sldMk cId="3652093717" sldId="763"/>
            <ac:spMk id="42026" creationId="{00000000-0000-0000-0000-000000000000}"/>
          </ac:spMkLst>
        </pc:spChg>
        <pc:spChg chg="mod">
          <ac:chgData name="Brian Cruikshank" userId="fa97a7a3-1af7-43ac-8832-c704388c03fb" providerId="ADAL" clId="{D1AB5701-C351-4857-A365-1A6905544096}" dt="2020-10-23T21:36:16.205" v="1040" actId="1076"/>
          <ac:spMkLst>
            <pc:docMk/>
            <pc:sldMk cId="3652093717" sldId="763"/>
            <ac:spMk id="42027" creationId="{00000000-0000-0000-0000-000000000000}"/>
          </ac:spMkLst>
        </pc:spChg>
        <pc:spChg chg="mod">
          <ac:chgData name="Brian Cruikshank" userId="fa97a7a3-1af7-43ac-8832-c704388c03fb" providerId="ADAL" clId="{D1AB5701-C351-4857-A365-1A6905544096}" dt="2020-10-23T21:36:16.205" v="1040" actId="1076"/>
          <ac:spMkLst>
            <pc:docMk/>
            <pc:sldMk cId="3652093717" sldId="763"/>
            <ac:spMk id="42028" creationId="{00000000-0000-0000-0000-000000000000}"/>
          </ac:spMkLst>
        </pc:spChg>
        <pc:spChg chg="mod">
          <ac:chgData name="Brian Cruikshank" userId="fa97a7a3-1af7-43ac-8832-c704388c03fb" providerId="ADAL" clId="{D1AB5701-C351-4857-A365-1A6905544096}" dt="2020-10-23T21:36:16.205" v="1040" actId="1076"/>
          <ac:spMkLst>
            <pc:docMk/>
            <pc:sldMk cId="3652093717" sldId="763"/>
            <ac:spMk id="55335" creationId="{00000000-0000-0000-0000-000000000000}"/>
          </ac:spMkLst>
        </pc:spChg>
        <pc:grpChg chg="mod">
          <ac:chgData name="Brian Cruikshank" userId="fa97a7a3-1af7-43ac-8832-c704388c03fb" providerId="ADAL" clId="{D1AB5701-C351-4857-A365-1A6905544096}" dt="2020-10-23T21:36:16.205" v="1040" actId="1076"/>
          <ac:grpSpMkLst>
            <pc:docMk/>
            <pc:sldMk cId="3652093717" sldId="763"/>
            <ac:grpSpMk id="41988" creationId="{00000000-0000-0000-0000-000000000000}"/>
          </ac:grpSpMkLst>
        </pc:grpChg>
        <pc:cxnChg chg="mod">
          <ac:chgData name="Brian Cruikshank" userId="fa97a7a3-1af7-43ac-8832-c704388c03fb" providerId="ADAL" clId="{D1AB5701-C351-4857-A365-1A6905544096}" dt="2020-10-23T21:36:16.205" v="1040" actId="1076"/>
          <ac:cxnSpMkLst>
            <pc:docMk/>
            <pc:sldMk cId="3652093717" sldId="763"/>
            <ac:cxnSpMk id="41993" creationId="{00000000-0000-0000-0000-000000000000}"/>
          </ac:cxnSpMkLst>
        </pc:cxnChg>
        <pc:cxnChg chg="mod">
          <ac:chgData name="Brian Cruikshank" userId="fa97a7a3-1af7-43ac-8832-c704388c03fb" providerId="ADAL" clId="{D1AB5701-C351-4857-A365-1A6905544096}" dt="2020-10-23T21:36:16.205" v="1040" actId="1076"/>
          <ac:cxnSpMkLst>
            <pc:docMk/>
            <pc:sldMk cId="3652093717" sldId="763"/>
            <ac:cxnSpMk id="41994" creationId="{00000000-0000-0000-0000-000000000000}"/>
          </ac:cxnSpMkLst>
        </pc:cxnChg>
        <pc:cxnChg chg="mod">
          <ac:chgData name="Brian Cruikshank" userId="fa97a7a3-1af7-43ac-8832-c704388c03fb" providerId="ADAL" clId="{D1AB5701-C351-4857-A365-1A6905544096}" dt="2020-10-23T21:36:16.205" v="1040" actId="1076"/>
          <ac:cxnSpMkLst>
            <pc:docMk/>
            <pc:sldMk cId="3652093717" sldId="763"/>
            <ac:cxnSpMk id="42024" creationId="{00000000-0000-0000-0000-000000000000}"/>
          </ac:cxnSpMkLst>
        </pc:cxnChg>
      </pc:sldChg>
      <pc:sldChg chg="del">
        <pc:chgData name="Brian Cruikshank" userId="fa97a7a3-1af7-43ac-8832-c704388c03fb" providerId="ADAL" clId="{D1AB5701-C351-4857-A365-1A6905544096}" dt="2020-10-23T22:13:58.694" v="3137" actId="47"/>
        <pc:sldMkLst>
          <pc:docMk/>
          <pc:sldMk cId="588824416" sldId="765"/>
        </pc:sldMkLst>
      </pc:sldChg>
      <pc:sldChg chg="del">
        <pc:chgData name="Brian Cruikshank" userId="fa97a7a3-1af7-43ac-8832-c704388c03fb" providerId="ADAL" clId="{D1AB5701-C351-4857-A365-1A6905544096}" dt="2020-10-23T22:14:09.632" v="3138" actId="47"/>
        <pc:sldMkLst>
          <pc:docMk/>
          <pc:sldMk cId="929095354" sldId="767"/>
        </pc:sldMkLst>
      </pc:sldChg>
      <pc:sldChg chg="modSp mod">
        <pc:chgData name="Brian Cruikshank" userId="fa97a7a3-1af7-43ac-8832-c704388c03fb" providerId="ADAL" clId="{D1AB5701-C351-4857-A365-1A6905544096}" dt="2020-10-23T21:46:42.885" v="1513" actId="20577"/>
        <pc:sldMkLst>
          <pc:docMk/>
          <pc:sldMk cId="2164963042" sldId="845"/>
        </pc:sldMkLst>
        <pc:spChg chg="mod">
          <ac:chgData name="Brian Cruikshank" userId="fa97a7a3-1af7-43ac-8832-c704388c03fb" providerId="ADAL" clId="{D1AB5701-C351-4857-A365-1A6905544096}" dt="2020-10-23T21:46:42.885" v="1513" actId="20577"/>
          <ac:spMkLst>
            <pc:docMk/>
            <pc:sldMk cId="2164963042" sldId="845"/>
            <ac:spMk id="5" creationId="{70E133C4-91FE-4422-9DF9-5F960AF58618}"/>
          </ac:spMkLst>
        </pc:spChg>
      </pc:sldChg>
      <pc:sldChg chg="modSp mod">
        <pc:chgData name="Brian Cruikshank" userId="fa97a7a3-1af7-43ac-8832-c704388c03fb" providerId="ADAL" clId="{D1AB5701-C351-4857-A365-1A6905544096}" dt="2020-10-26T01:28:58.763" v="4398" actId="20577"/>
        <pc:sldMkLst>
          <pc:docMk/>
          <pc:sldMk cId="2131078214" sldId="856"/>
        </pc:sldMkLst>
        <pc:spChg chg="mod">
          <ac:chgData name="Brian Cruikshank" userId="fa97a7a3-1af7-43ac-8832-c704388c03fb" providerId="ADAL" clId="{D1AB5701-C351-4857-A365-1A6905544096}" dt="2020-10-26T01:28:58.763" v="4398" actId="20577"/>
          <ac:spMkLst>
            <pc:docMk/>
            <pc:sldMk cId="2131078214" sldId="856"/>
            <ac:spMk id="2" creationId="{E600331E-E9A1-43DB-A7AB-64E5AE20B53A}"/>
          </ac:spMkLst>
        </pc:spChg>
      </pc:sldChg>
      <pc:sldChg chg="modSp mod">
        <pc:chgData name="Brian Cruikshank" userId="fa97a7a3-1af7-43ac-8832-c704388c03fb" providerId="ADAL" clId="{D1AB5701-C351-4857-A365-1A6905544096}" dt="2020-10-26T01:31:53.660" v="4531" actId="20577"/>
        <pc:sldMkLst>
          <pc:docMk/>
          <pc:sldMk cId="2982375083" sldId="858"/>
        </pc:sldMkLst>
        <pc:spChg chg="mod">
          <ac:chgData name="Brian Cruikshank" userId="fa97a7a3-1af7-43ac-8832-c704388c03fb" providerId="ADAL" clId="{D1AB5701-C351-4857-A365-1A6905544096}" dt="2020-10-26T01:31:53.660" v="4531" actId="20577"/>
          <ac:spMkLst>
            <pc:docMk/>
            <pc:sldMk cId="2982375083" sldId="858"/>
            <ac:spMk id="3" creationId="{4D5497F0-01CD-430E-86F8-229412B015A8}"/>
          </ac:spMkLst>
        </pc:spChg>
      </pc:sldChg>
      <pc:sldChg chg="addSp delSp modSp new mod">
        <pc:chgData name="Brian Cruikshank" userId="fa97a7a3-1af7-43ac-8832-c704388c03fb" providerId="ADAL" clId="{D1AB5701-C351-4857-A365-1A6905544096}" dt="2020-10-23T19:06:32.843" v="525" actId="20577"/>
        <pc:sldMkLst>
          <pc:docMk/>
          <pc:sldMk cId="553807704" sldId="861"/>
        </pc:sldMkLst>
        <pc:spChg chg="mod">
          <ac:chgData name="Brian Cruikshank" userId="fa97a7a3-1af7-43ac-8832-c704388c03fb" providerId="ADAL" clId="{D1AB5701-C351-4857-A365-1A6905544096}" dt="2020-10-23T18:30:16.311" v="35" actId="20577"/>
          <ac:spMkLst>
            <pc:docMk/>
            <pc:sldMk cId="553807704" sldId="861"/>
            <ac:spMk id="2" creationId="{15499656-F84C-4433-AC43-A80BFE3729D1}"/>
          </ac:spMkLst>
        </pc:spChg>
        <pc:spChg chg="add del mod">
          <ac:chgData name="Brian Cruikshank" userId="fa97a7a3-1af7-43ac-8832-c704388c03fb" providerId="ADAL" clId="{D1AB5701-C351-4857-A365-1A6905544096}" dt="2020-10-23T18:30:53.776" v="43" actId="478"/>
          <ac:spMkLst>
            <pc:docMk/>
            <pc:sldMk cId="553807704" sldId="861"/>
            <ac:spMk id="4" creationId="{B53216B1-EBC4-488B-9C5C-395C407A2F21}"/>
          </ac:spMkLst>
        </pc:spChg>
        <pc:spChg chg="add del">
          <ac:chgData name="Brian Cruikshank" userId="fa97a7a3-1af7-43ac-8832-c704388c03fb" providerId="ADAL" clId="{D1AB5701-C351-4857-A365-1A6905544096}" dt="2020-10-23T18:31:14.106" v="45" actId="22"/>
          <ac:spMkLst>
            <pc:docMk/>
            <pc:sldMk cId="553807704" sldId="861"/>
            <ac:spMk id="6" creationId="{1EE78BDC-CB69-4EAA-9303-5AF5783576C2}"/>
          </ac:spMkLst>
        </pc:spChg>
        <pc:spChg chg="add del mod">
          <ac:chgData name="Brian Cruikshank" userId="fa97a7a3-1af7-43ac-8832-c704388c03fb" providerId="ADAL" clId="{D1AB5701-C351-4857-A365-1A6905544096}" dt="2020-10-23T18:32:16.084" v="59" actId="22"/>
          <ac:spMkLst>
            <pc:docMk/>
            <pc:sldMk cId="553807704" sldId="861"/>
            <ac:spMk id="8" creationId="{87E9809B-DABF-4D0E-B32F-725D0A9C6551}"/>
          </ac:spMkLst>
        </pc:spChg>
        <pc:spChg chg="add mod">
          <ac:chgData name="Brian Cruikshank" userId="fa97a7a3-1af7-43ac-8832-c704388c03fb" providerId="ADAL" clId="{D1AB5701-C351-4857-A365-1A6905544096}" dt="2020-10-23T19:03:15.906" v="349" actId="1076"/>
          <ac:spMkLst>
            <pc:docMk/>
            <pc:sldMk cId="553807704" sldId="861"/>
            <ac:spMk id="10" creationId="{29435E0C-4957-4093-AB66-671ECDF692A3}"/>
          </ac:spMkLst>
        </pc:spChg>
        <pc:spChg chg="add mod">
          <ac:chgData name="Brian Cruikshank" userId="fa97a7a3-1af7-43ac-8832-c704388c03fb" providerId="ADAL" clId="{D1AB5701-C351-4857-A365-1A6905544096}" dt="2020-10-23T19:06:32.843" v="525" actId="20577"/>
          <ac:spMkLst>
            <pc:docMk/>
            <pc:sldMk cId="553807704" sldId="861"/>
            <ac:spMk id="11" creationId="{0C606090-7124-4B0B-88FC-ACB556727084}"/>
          </ac:spMkLst>
        </pc:spChg>
      </pc:sldChg>
      <pc:sldChg chg="addSp modSp new mod">
        <pc:chgData name="Brian Cruikshank" userId="fa97a7a3-1af7-43ac-8832-c704388c03fb" providerId="ADAL" clId="{D1AB5701-C351-4857-A365-1A6905544096}" dt="2020-10-23T21:41:24.665" v="1047" actId="20577"/>
        <pc:sldMkLst>
          <pc:docMk/>
          <pc:sldMk cId="3839687767" sldId="862"/>
        </pc:sldMkLst>
        <pc:spChg chg="mod">
          <ac:chgData name="Brian Cruikshank" userId="fa97a7a3-1af7-43ac-8832-c704388c03fb" providerId="ADAL" clId="{D1AB5701-C351-4857-A365-1A6905544096}" dt="2020-10-23T18:38:30.183" v="142" actId="20577"/>
          <ac:spMkLst>
            <pc:docMk/>
            <pc:sldMk cId="3839687767" sldId="862"/>
            <ac:spMk id="2" creationId="{64D1A9E9-1B28-446F-A1BF-8A6A0B9F8252}"/>
          </ac:spMkLst>
        </pc:spChg>
        <pc:spChg chg="add mod">
          <ac:chgData name="Brian Cruikshank" userId="fa97a7a3-1af7-43ac-8832-c704388c03fb" providerId="ADAL" clId="{D1AB5701-C351-4857-A365-1A6905544096}" dt="2020-10-23T21:41:24.665" v="1047" actId="20577"/>
          <ac:spMkLst>
            <pc:docMk/>
            <pc:sldMk cId="3839687767" sldId="862"/>
            <ac:spMk id="4" creationId="{2572D242-8EF1-41F1-A280-34606E284817}"/>
          </ac:spMkLst>
        </pc:spChg>
      </pc:sldChg>
      <pc:sldChg chg="addSp modSp new mod">
        <pc:chgData name="Brian Cruikshank" userId="fa97a7a3-1af7-43ac-8832-c704388c03fb" providerId="ADAL" clId="{D1AB5701-C351-4857-A365-1A6905544096}" dt="2020-10-23T19:07:55.577" v="531" actId="20577"/>
        <pc:sldMkLst>
          <pc:docMk/>
          <pc:sldMk cId="3642685011" sldId="863"/>
        </pc:sldMkLst>
        <pc:spChg chg="mod">
          <ac:chgData name="Brian Cruikshank" userId="fa97a7a3-1af7-43ac-8832-c704388c03fb" providerId="ADAL" clId="{D1AB5701-C351-4857-A365-1A6905544096}" dt="2020-10-23T19:07:55.577" v="531" actId="20577"/>
          <ac:spMkLst>
            <pc:docMk/>
            <pc:sldMk cId="3642685011" sldId="863"/>
            <ac:spMk id="2" creationId="{7A8B6F52-3CC0-42F9-ADF5-C668C8294E9D}"/>
          </ac:spMkLst>
        </pc:spChg>
        <pc:spChg chg="add mod">
          <ac:chgData name="Brian Cruikshank" userId="fa97a7a3-1af7-43ac-8832-c704388c03fb" providerId="ADAL" clId="{D1AB5701-C351-4857-A365-1A6905544096}" dt="2020-10-23T19:01:16.416" v="306"/>
          <ac:spMkLst>
            <pc:docMk/>
            <pc:sldMk cId="3642685011" sldId="863"/>
            <ac:spMk id="4" creationId="{B11F8E9E-D93F-4491-8DA2-34E84D34DF05}"/>
          </ac:spMkLst>
        </pc:spChg>
      </pc:sldChg>
      <pc:sldChg chg="addSp delSp modSp new mod">
        <pc:chgData name="Brian Cruikshank" userId="fa97a7a3-1af7-43ac-8832-c704388c03fb" providerId="ADAL" clId="{D1AB5701-C351-4857-A365-1A6905544096}" dt="2020-10-23T18:41:08.918" v="214" actId="20577"/>
        <pc:sldMkLst>
          <pc:docMk/>
          <pc:sldMk cId="3808263255" sldId="864"/>
        </pc:sldMkLst>
        <pc:spChg chg="mod">
          <ac:chgData name="Brian Cruikshank" userId="fa97a7a3-1af7-43ac-8832-c704388c03fb" providerId="ADAL" clId="{D1AB5701-C351-4857-A365-1A6905544096}" dt="2020-10-23T18:41:08.918" v="214" actId="20577"/>
          <ac:spMkLst>
            <pc:docMk/>
            <pc:sldMk cId="3808263255" sldId="864"/>
            <ac:spMk id="2" creationId="{A9C9D3E8-5773-4320-BA7E-499FA64B9A38}"/>
          </ac:spMkLst>
        </pc:spChg>
        <pc:spChg chg="add del">
          <ac:chgData name="Brian Cruikshank" userId="fa97a7a3-1af7-43ac-8832-c704388c03fb" providerId="ADAL" clId="{D1AB5701-C351-4857-A365-1A6905544096}" dt="2020-10-23T18:40:20.073" v="169" actId="22"/>
          <ac:spMkLst>
            <pc:docMk/>
            <pc:sldMk cId="3808263255" sldId="864"/>
            <ac:spMk id="4" creationId="{F1724435-FFF5-40D0-B7EA-B0C7B6648D57}"/>
          </ac:spMkLst>
        </pc:spChg>
        <pc:spChg chg="add mod">
          <ac:chgData name="Brian Cruikshank" userId="fa97a7a3-1af7-43ac-8832-c704388c03fb" providerId="ADAL" clId="{D1AB5701-C351-4857-A365-1A6905544096}" dt="2020-10-23T18:40:47.755" v="176" actId="6549"/>
          <ac:spMkLst>
            <pc:docMk/>
            <pc:sldMk cId="3808263255" sldId="864"/>
            <ac:spMk id="6" creationId="{1CDAD160-3A6C-4CE7-BAB1-2C9108F3B467}"/>
          </ac:spMkLst>
        </pc:spChg>
      </pc:sldChg>
      <pc:sldChg chg="addSp delSp modSp new mod ord">
        <pc:chgData name="Brian Cruikshank" userId="fa97a7a3-1af7-43ac-8832-c704388c03fb" providerId="ADAL" clId="{D1AB5701-C351-4857-A365-1A6905544096}" dt="2020-10-23T21:41:15.733" v="1046" actId="20577"/>
        <pc:sldMkLst>
          <pc:docMk/>
          <pc:sldMk cId="1011035915" sldId="865"/>
        </pc:sldMkLst>
        <pc:spChg chg="mod">
          <ac:chgData name="Brian Cruikshank" userId="fa97a7a3-1af7-43ac-8832-c704388c03fb" providerId="ADAL" clId="{D1AB5701-C351-4857-A365-1A6905544096}" dt="2020-10-23T18:44:35.318" v="258" actId="20577"/>
          <ac:spMkLst>
            <pc:docMk/>
            <pc:sldMk cId="1011035915" sldId="865"/>
            <ac:spMk id="2" creationId="{C3767B59-04A5-4F3A-8AB7-C6D5197CC789}"/>
          </ac:spMkLst>
        </pc:spChg>
        <pc:spChg chg="del">
          <ac:chgData name="Brian Cruikshank" userId="fa97a7a3-1af7-43ac-8832-c704388c03fb" providerId="ADAL" clId="{D1AB5701-C351-4857-A365-1A6905544096}" dt="2020-10-23T18:43:56.392" v="222" actId="478"/>
          <ac:spMkLst>
            <pc:docMk/>
            <pc:sldMk cId="1011035915" sldId="865"/>
            <ac:spMk id="3" creationId="{70DCAB19-27E9-4C8A-AC39-C4EEDB314F17}"/>
          </ac:spMkLst>
        </pc:spChg>
        <pc:spChg chg="add mod">
          <ac:chgData name="Brian Cruikshank" userId="fa97a7a3-1af7-43ac-8832-c704388c03fb" providerId="ADAL" clId="{D1AB5701-C351-4857-A365-1A6905544096}" dt="2020-10-23T21:41:15.733" v="1046" actId="20577"/>
          <ac:spMkLst>
            <pc:docMk/>
            <pc:sldMk cId="1011035915" sldId="865"/>
            <ac:spMk id="5" creationId="{5026FCF1-CB91-401A-9F26-A801B679E6B1}"/>
          </ac:spMkLst>
        </pc:spChg>
        <pc:spChg chg="add mod">
          <ac:chgData name="Brian Cruikshank" userId="fa97a7a3-1af7-43ac-8832-c704388c03fb" providerId="ADAL" clId="{D1AB5701-C351-4857-A365-1A6905544096}" dt="2020-10-23T19:12:05.477" v="838" actId="20577"/>
          <ac:spMkLst>
            <pc:docMk/>
            <pc:sldMk cId="1011035915" sldId="865"/>
            <ac:spMk id="6" creationId="{6DAE03D8-079C-4F59-A445-7DB970FC50F0}"/>
          </ac:spMkLst>
        </pc:spChg>
      </pc:sldChg>
      <pc:sldChg chg="addSp delSp modSp new mod">
        <pc:chgData name="Brian Cruikshank" userId="fa97a7a3-1af7-43ac-8832-c704388c03fb" providerId="ADAL" clId="{D1AB5701-C351-4857-A365-1A6905544096}" dt="2020-10-23T21:42:28.534" v="1173" actId="20577"/>
        <pc:sldMkLst>
          <pc:docMk/>
          <pc:sldMk cId="93633748" sldId="866"/>
        </pc:sldMkLst>
        <pc:spChg chg="mod">
          <ac:chgData name="Brian Cruikshank" userId="fa97a7a3-1af7-43ac-8832-c704388c03fb" providerId="ADAL" clId="{D1AB5701-C351-4857-A365-1A6905544096}" dt="2020-10-23T18:50:27.452" v="305" actId="20577"/>
          <ac:spMkLst>
            <pc:docMk/>
            <pc:sldMk cId="93633748" sldId="866"/>
            <ac:spMk id="2" creationId="{4B3D4770-55BE-46FD-887F-F9C09F7D2298}"/>
          </ac:spMkLst>
        </pc:spChg>
        <pc:spChg chg="add del">
          <ac:chgData name="Brian Cruikshank" userId="fa97a7a3-1af7-43ac-8832-c704388c03fb" providerId="ADAL" clId="{D1AB5701-C351-4857-A365-1A6905544096}" dt="2020-10-23T18:49:43.816" v="261" actId="22"/>
          <ac:spMkLst>
            <pc:docMk/>
            <pc:sldMk cId="93633748" sldId="866"/>
            <ac:spMk id="4" creationId="{A8D59DD8-7BD3-4604-8482-75D19A81665E}"/>
          </ac:spMkLst>
        </pc:spChg>
        <pc:spChg chg="add mod">
          <ac:chgData name="Brian Cruikshank" userId="fa97a7a3-1af7-43ac-8832-c704388c03fb" providerId="ADAL" clId="{D1AB5701-C351-4857-A365-1A6905544096}" dt="2020-10-23T21:42:28.534" v="1173" actId="20577"/>
          <ac:spMkLst>
            <pc:docMk/>
            <pc:sldMk cId="93633748" sldId="866"/>
            <ac:spMk id="6" creationId="{7BFA6CAC-330F-4F90-88A3-6A6D737C9475}"/>
          </ac:spMkLst>
        </pc:spChg>
      </pc:sldChg>
      <pc:sldChg chg="addSp modSp new mod">
        <pc:chgData name="Brian Cruikshank" userId="fa97a7a3-1af7-43ac-8832-c704388c03fb" providerId="ADAL" clId="{D1AB5701-C351-4857-A365-1A6905544096}" dt="2020-10-23T22:12:24.915" v="3136" actId="6549"/>
        <pc:sldMkLst>
          <pc:docMk/>
          <pc:sldMk cId="1329232402" sldId="867"/>
        </pc:sldMkLst>
        <pc:spChg chg="mod">
          <ac:chgData name="Brian Cruikshank" userId="fa97a7a3-1af7-43ac-8832-c704388c03fb" providerId="ADAL" clId="{D1AB5701-C351-4857-A365-1A6905544096}" dt="2020-10-23T21:44:32.804" v="1195" actId="20577"/>
          <ac:spMkLst>
            <pc:docMk/>
            <pc:sldMk cId="1329232402" sldId="867"/>
            <ac:spMk id="2" creationId="{B18FA178-A80D-4E2D-BF7F-486E8F061D5B}"/>
          </ac:spMkLst>
        </pc:spChg>
        <pc:spChg chg="add mod">
          <ac:chgData name="Brian Cruikshank" userId="fa97a7a3-1af7-43ac-8832-c704388c03fb" providerId="ADAL" clId="{D1AB5701-C351-4857-A365-1A6905544096}" dt="2020-10-23T22:12:24.915" v="3136" actId="6549"/>
          <ac:spMkLst>
            <pc:docMk/>
            <pc:sldMk cId="1329232402" sldId="867"/>
            <ac:spMk id="3" creationId="{412DE55B-7FA5-47B0-80BF-FFC0604F957A}"/>
          </ac:spMkLst>
        </pc:spChg>
      </pc:sldChg>
      <pc:sldChg chg="modSp add mod">
        <pc:chgData name="Brian Cruikshank" userId="fa97a7a3-1af7-43ac-8832-c704388c03fb" providerId="ADAL" clId="{D1AB5701-C351-4857-A365-1A6905544096}" dt="2020-10-23T22:12:00.729" v="3127" actId="27636"/>
        <pc:sldMkLst>
          <pc:docMk/>
          <pc:sldMk cId="3310115986" sldId="868"/>
        </pc:sldMkLst>
        <pc:spChg chg="mod">
          <ac:chgData name="Brian Cruikshank" userId="fa97a7a3-1af7-43ac-8832-c704388c03fb" providerId="ADAL" clId="{D1AB5701-C351-4857-A365-1A6905544096}" dt="2020-10-23T21:59:12.358" v="2373" actId="14100"/>
          <ac:spMkLst>
            <pc:docMk/>
            <pc:sldMk cId="3310115986" sldId="868"/>
            <ac:spMk id="2" creationId="{B18FA178-A80D-4E2D-BF7F-486E8F061D5B}"/>
          </ac:spMkLst>
        </pc:spChg>
        <pc:spChg chg="mod">
          <ac:chgData name="Brian Cruikshank" userId="fa97a7a3-1af7-43ac-8832-c704388c03fb" providerId="ADAL" clId="{D1AB5701-C351-4857-A365-1A6905544096}" dt="2020-10-23T22:12:00.729" v="3127" actId="27636"/>
          <ac:spMkLst>
            <pc:docMk/>
            <pc:sldMk cId="3310115986" sldId="868"/>
            <ac:spMk id="3" creationId="{412DE55B-7FA5-47B0-80BF-FFC0604F957A}"/>
          </ac:spMkLst>
        </pc:spChg>
      </pc:sldChg>
      <pc:sldChg chg="add del">
        <pc:chgData name="Brian Cruikshank" userId="fa97a7a3-1af7-43ac-8832-c704388c03fb" providerId="ADAL" clId="{D1AB5701-C351-4857-A365-1A6905544096}" dt="2020-10-23T22:11:42.441" v="3121" actId="47"/>
        <pc:sldMkLst>
          <pc:docMk/>
          <pc:sldMk cId="126308041" sldId="869"/>
        </pc:sldMkLst>
      </pc:sldChg>
      <pc:sldChg chg="modSp add mod">
        <pc:chgData name="Brian Cruikshank" userId="fa97a7a3-1af7-43ac-8832-c704388c03fb" providerId="ADAL" clId="{D1AB5701-C351-4857-A365-1A6905544096}" dt="2020-10-23T22:12:11.400" v="3132" actId="20577"/>
        <pc:sldMkLst>
          <pc:docMk/>
          <pc:sldMk cId="3500704840" sldId="870"/>
        </pc:sldMkLst>
        <pc:spChg chg="mod">
          <ac:chgData name="Brian Cruikshank" userId="fa97a7a3-1af7-43ac-8832-c704388c03fb" providerId="ADAL" clId="{D1AB5701-C351-4857-A365-1A6905544096}" dt="2020-10-23T22:12:11.400" v="3132" actId="20577"/>
          <ac:spMkLst>
            <pc:docMk/>
            <pc:sldMk cId="3500704840" sldId="870"/>
            <ac:spMk id="3" creationId="{412DE55B-7FA5-47B0-80BF-FFC0604F957A}"/>
          </ac:spMkLst>
        </pc:spChg>
      </pc:sldChg>
      <pc:sldChg chg="modSp new mod">
        <pc:chgData name="Brian Cruikshank" userId="fa97a7a3-1af7-43ac-8832-c704388c03fb" providerId="ADAL" clId="{D1AB5701-C351-4857-A365-1A6905544096}" dt="2020-10-23T23:52:13.395" v="3724" actId="20577"/>
        <pc:sldMkLst>
          <pc:docMk/>
          <pc:sldMk cId="315574872" sldId="871"/>
        </pc:sldMkLst>
        <pc:spChg chg="mod">
          <ac:chgData name="Brian Cruikshank" userId="fa97a7a3-1af7-43ac-8832-c704388c03fb" providerId="ADAL" clId="{D1AB5701-C351-4857-A365-1A6905544096}" dt="2020-10-23T23:33:24.267" v="3172" actId="20577"/>
          <ac:spMkLst>
            <pc:docMk/>
            <pc:sldMk cId="315574872" sldId="871"/>
            <ac:spMk id="2" creationId="{4DC94C98-3EC3-4E71-851C-68A20E2B3DFF}"/>
          </ac:spMkLst>
        </pc:spChg>
        <pc:spChg chg="mod">
          <ac:chgData name="Brian Cruikshank" userId="fa97a7a3-1af7-43ac-8832-c704388c03fb" providerId="ADAL" clId="{D1AB5701-C351-4857-A365-1A6905544096}" dt="2020-10-23T23:52:13.395" v="3724" actId="20577"/>
          <ac:spMkLst>
            <pc:docMk/>
            <pc:sldMk cId="315574872" sldId="871"/>
            <ac:spMk id="3" creationId="{F4D75D80-0AAA-4F2A-A223-DCF0CC1FD30A}"/>
          </ac:spMkLst>
        </pc:spChg>
      </pc:sldChg>
      <pc:sldChg chg="addSp modSp new mod">
        <pc:chgData name="Brian Cruikshank" userId="fa97a7a3-1af7-43ac-8832-c704388c03fb" providerId="ADAL" clId="{D1AB5701-C351-4857-A365-1A6905544096}" dt="2020-10-26T01:32:47.724" v="4575" actId="20577"/>
        <pc:sldMkLst>
          <pc:docMk/>
          <pc:sldMk cId="3730456108" sldId="872"/>
        </pc:sldMkLst>
        <pc:spChg chg="mod">
          <ac:chgData name="Brian Cruikshank" userId="fa97a7a3-1af7-43ac-8832-c704388c03fb" providerId="ADAL" clId="{D1AB5701-C351-4857-A365-1A6905544096}" dt="2020-10-26T01:32:47.724" v="4575" actId="20577"/>
          <ac:spMkLst>
            <pc:docMk/>
            <pc:sldMk cId="3730456108" sldId="872"/>
            <ac:spMk id="2" creationId="{CE86DA91-70FB-4EBE-B926-06D369F44E94}"/>
          </ac:spMkLst>
        </pc:spChg>
        <pc:spChg chg="mod">
          <ac:chgData name="Brian Cruikshank" userId="fa97a7a3-1af7-43ac-8832-c704388c03fb" providerId="ADAL" clId="{D1AB5701-C351-4857-A365-1A6905544096}" dt="2020-10-26T01:32:39.740" v="4563" actId="20577"/>
          <ac:spMkLst>
            <pc:docMk/>
            <pc:sldMk cId="3730456108" sldId="872"/>
            <ac:spMk id="3" creationId="{E62DCAE6-9949-471F-8753-B614105144E9}"/>
          </ac:spMkLst>
        </pc:spChg>
        <pc:picChg chg="add mod">
          <ac:chgData name="Brian Cruikshank" userId="fa97a7a3-1af7-43ac-8832-c704388c03fb" providerId="ADAL" clId="{D1AB5701-C351-4857-A365-1A6905544096}" dt="2020-10-26T01:17:10.196" v="4364" actId="14100"/>
          <ac:picMkLst>
            <pc:docMk/>
            <pc:sldMk cId="3730456108" sldId="872"/>
            <ac:picMk id="5" creationId="{16407944-84A2-489E-BB94-6FCF78898DC9}"/>
          </ac:picMkLst>
        </pc:picChg>
      </pc:sldChg>
      <pc:sldChg chg="addSp delSp modSp new mod">
        <pc:chgData name="Brian Cruikshank" userId="fa97a7a3-1af7-43ac-8832-c704388c03fb" providerId="ADAL" clId="{D1AB5701-C351-4857-A365-1A6905544096}" dt="2020-10-26T00:58:06.604" v="4125" actId="20577"/>
        <pc:sldMkLst>
          <pc:docMk/>
          <pc:sldMk cId="1787810646" sldId="873"/>
        </pc:sldMkLst>
        <pc:spChg chg="mod">
          <ac:chgData name="Brian Cruikshank" userId="fa97a7a3-1af7-43ac-8832-c704388c03fb" providerId="ADAL" clId="{D1AB5701-C351-4857-A365-1A6905544096}" dt="2020-10-26T00:52:00.790" v="3967" actId="20577"/>
          <ac:spMkLst>
            <pc:docMk/>
            <pc:sldMk cId="1787810646" sldId="873"/>
            <ac:spMk id="2" creationId="{D218CAF4-EEC3-4D62-A9C3-08786A9A4454}"/>
          </ac:spMkLst>
        </pc:spChg>
        <pc:spChg chg="mod">
          <ac:chgData name="Brian Cruikshank" userId="fa97a7a3-1af7-43ac-8832-c704388c03fb" providerId="ADAL" clId="{D1AB5701-C351-4857-A365-1A6905544096}" dt="2020-10-26T00:58:06.604" v="4125" actId="20577"/>
          <ac:spMkLst>
            <pc:docMk/>
            <pc:sldMk cId="1787810646" sldId="873"/>
            <ac:spMk id="3" creationId="{8F3A21D2-3B80-4042-8DCF-260A62518AB9}"/>
          </ac:spMkLst>
        </pc:spChg>
        <pc:picChg chg="add mod">
          <ac:chgData name="Brian Cruikshank" userId="fa97a7a3-1af7-43ac-8832-c704388c03fb" providerId="ADAL" clId="{D1AB5701-C351-4857-A365-1A6905544096}" dt="2020-10-26T00:51:33.851" v="3923" actId="1076"/>
          <ac:picMkLst>
            <pc:docMk/>
            <pc:sldMk cId="1787810646" sldId="873"/>
            <ac:picMk id="5" creationId="{CAD28ED2-3020-46C1-A4EF-CFF6415D70AA}"/>
          </ac:picMkLst>
        </pc:picChg>
        <pc:picChg chg="add del">
          <ac:chgData name="Brian Cruikshank" userId="fa97a7a3-1af7-43ac-8832-c704388c03fb" providerId="ADAL" clId="{D1AB5701-C351-4857-A365-1A6905544096}" dt="2020-10-26T00:53:29.630" v="3981" actId="478"/>
          <ac:picMkLst>
            <pc:docMk/>
            <pc:sldMk cId="1787810646" sldId="873"/>
            <ac:picMk id="7" creationId="{70ACBC0E-6583-48B9-895B-16E096E5F28E}"/>
          </ac:picMkLst>
        </pc:picChg>
      </pc:sldChg>
      <pc:sldChg chg="addSp modSp new mod">
        <pc:chgData name="Brian Cruikshank" userId="fa97a7a3-1af7-43ac-8832-c704388c03fb" providerId="ADAL" clId="{D1AB5701-C351-4857-A365-1A6905544096}" dt="2020-10-26T01:12:01.546" v="4324" actId="20577"/>
        <pc:sldMkLst>
          <pc:docMk/>
          <pc:sldMk cId="3791315244" sldId="874"/>
        </pc:sldMkLst>
        <pc:spChg chg="mod">
          <ac:chgData name="Brian Cruikshank" userId="fa97a7a3-1af7-43ac-8832-c704388c03fb" providerId="ADAL" clId="{D1AB5701-C351-4857-A365-1A6905544096}" dt="2020-10-26T00:56:45.252" v="4067" actId="20577"/>
          <ac:spMkLst>
            <pc:docMk/>
            <pc:sldMk cId="3791315244" sldId="874"/>
            <ac:spMk id="2" creationId="{11E10BE6-6301-4CC5-9A32-7671F48BD744}"/>
          </ac:spMkLst>
        </pc:spChg>
        <pc:spChg chg="mod">
          <ac:chgData name="Brian Cruikshank" userId="fa97a7a3-1af7-43ac-8832-c704388c03fb" providerId="ADAL" clId="{D1AB5701-C351-4857-A365-1A6905544096}" dt="2020-10-26T01:12:01.546" v="4324" actId="20577"/>
          <ac:spMkLst>
            <pc:docMk/>
            <pc:sldMk cId="3791315244" sldId="874"/>
            <ac:spMk id="3" creationId="{8CC0A9DD-BACB-4C38-AB3C-EC4E15852C72}"/>
          </ac:spMkLst>
        </pc:spChg>
        <pc:picChg chg="add mod">
          <ac:chgData name="Brian Cruikshank" userId="fa97a7a3-1af7-43ac-8832-c704388c03fb" providerId="ADAL" clId="{D1AB5701-C351-4857-A365-1A6905544096}" dt="2020-10-26T00:56:40.100" v="4064" actId="14100"/>
          <ac:picMkLst>
            <pc:docMk/>
            <pc:sldMk cId="3791315244" sldId="874"/>
            <ac:picMk id="5" creationId="{8F2C56EB-0250-4FE7-99AA-8F899CEF6A62}"/>
          </ac:picMkLst>
        </pc:picChg>
      </pc:sldChg>
      <pc:sldChg chg="addSp delSp modSp new mod">
        <pc:chgData name="Brian Cruikshank" userId="fa97a7a3-1af7-43ac-8832-c704388c03fb" providerId="ADAL" clId="{D1AB5701-C351-4857-A365-1A6905544096}" dt="2020-10-26T01:30:57.415" v="4473" actId="20577"/>
        <pc:sldMkLst>
          <pc:docMk/>
          <pc:sldMk cId="3509457608" sldId="875"/>
        </pc:sldMkLst>
        <pc:spChg chg="mod">
          <ac:chgData name="Brian Cruikshank" userId="fa97a7a3-1af7-43ac-8832-c704388c03fb" providerId="ADAL" clId="{D1AB5701-C351-4857-A365-1A6905544096}" dt="2020-10-26T01:17:36.689" v="4388" actId="20577"/>
          <ac:spMkLst>
            <pc:docMk/>
            <pc:sldMk cId="3509457608" sldId="875"/>
            <ac:spMk id="2" creationId="{0545A5E2-7680-4E62-AC61-859E0519D067}"/>
          </ac:spMkLst>
        </pc:spChg>
        <pc:spChg chg="mod">
          <ac:chgData name="Brian Cruikshank" userId="fa97a7a3-1af7-43ac-8832-c704388c03fb" providerId="ADAL" clId="{D1AB5701-C351-4857-A365-1A6905544096}" dt="2020-10-26T01:30:57.415" v="4473" actId="20577"/>
          <ac:spMkLst>
            <pc:docMk/>
            <pc:sldMk cId="3509457608" sldId="875"/>
            <ac:spMk id="3" creationId="{FF4EA66E-369D-40C4-9FCE-681410B0EB23}"/>
          </ac:spMkLst>
        </pc:spChg>
        <pc:spChg chg="add del">
          <ac:chgData name="Brian Cruikshank" userId="fa97a7a3-1af7-43ac-8832-c704388c03fb" providerId="ADAL" clId="{D1AB5701-C351-4857-A365-1A6905544096}" dt="2020-10-26T01:05:22.157" v="4130" actId="22"/>
          <ac:spMkLst>
            <pc:docMk/>
            <pc:sldMk cId="3509457608" sldId="875"/>
            <ac:spMk id="5" creationId="{F24E01F2-B52E-4A64-90BB-AF8E123EA465}"/>
          </ac:spMkLst>
        </pc:spChg>
      </pc:sldChg>
      <pc:sldChg chg="modSp new mod">
        <pc:chgData name="Brian Cruikshank" userId="fa97a7a3-1af7-43ac-8832-c704388c03fb" providerId="ADAL" clId="{D1AB5701-C351-4857-A365-1A6905544096}" dt="2020-10-26T04:49:26.272" v="5379" actId="20577"/>
        <pc:sldMkLst>
          <pc:docMk/>
          <pc:sldMk cId="1985528520" sldId="876"/>
        </pc:sldMkLst>
        <pc:spChg chg="mod">
          <ac:chgData name="Brian Cruikshank" userId="fa97a7a3-1af7-43ac-8832-c704388c03fb" providerId="ADAL" clId="{D1AB5701-C351-4857-A365-1A6905544096}" dt="2020-10-26T04:42:48.448" v="4590" actId="20577"/>
          <ac:spMkLst>
            <pc:docMk/>
            <pc:sldMk cId="1985528520" sldId="876"/>
            <ac:spMk id="2" creationId="{5649F23A-9ECD-48DC-A0FA-0E4DF52E8596}"/>
          </ac:spMkLst>
        </pc:spChg>
        <pc:spChg chg="mod">
          <ac:chgData name="Brian Cruikshank" userId="fa97a7a3-1af7-43ac-8832-c704388c03fb" providerId="ADAL" clId="{D1AB5701-C351-4857-A365-1A6905544096}" dt="2020-10-26T04:49:26.272" v="5379" actId="20577"/>
          <ac:spMkLst>
            <pc:docMk/>
            <pc:sldMk cId="1985528520" sldId="876"/>
            <ac:spMk id="3" creationId="{C45B790D-877E-47D8-875B-B624D6038AE0}"/>
          </ac:spMkLst>
        </pc:spChg>
      </pc:sldChg>
      <pc:sldChg chg="modSp new mod">
        <pc:chgData name="Brian Cruikshank" userId="fa97a7a3-1af7-43ac-8832-c704388c03fb" providerId="ADAL" clId="{D1AB5701-C351-4857-A365-1A6905544096}" dt="2020-10-26T05:05:49.799" v="6102" actId="20577"/>
        <pc:sldMkLst>
          <pc:docMk/>
          <pc:sldMk cId="1474825677" sldId="877"/>
        </pc:sldMkLst>
        <pc:spChg chg="mod">
          <ac:chgData name="Brian Cruikshank" userId="fa97a7a3-1af7-43ac-8832-c704388c03fb" providerId="ADAL" clId="{D1AB5701-C351-4857-A365-1A6905544096}" dt="2020-10-26T05:05:11.476" v="5959" actId="20577"/>
          <ac:spMkLst>
            <pc:docMk/>
            <pc:sldMk cId="1474825677" sldId="877"/>
            <ac:spMk id="2" creationId="{F4A22BBF-E231-40BB-AA67-27AB1F274E63}"/>
          </ac:spMkLst>
        </pc:spChg>
        <pc:spChg chg="mod">
          <ac:chgData name="Brian Cruikshank" userId="fa97a7a3-1af7-43ac-8832-c704388c03fb" providerId="ADAL" clId="{D1AB5701-C351-4857-A365-1A6905544096}" dt="2020-10-26T05:05:49.799" v="6102" actId="20577"/>
          <ac:spMkLst>
            <pc:docMk/>
            <pc:sldMk cId="1474825677" sldId="877"/>
            <ac:spMk id="3" creationId="{0A739268-4C50-4C18-8E23-E1E72D174CB8}"/>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22" name="Rectangle 2"/>
          <p:cNvSpPr>
            <a:spLocks noGrp="1" noChangeArrowheads="1"/>
          </p:cNvSpPr>
          <p:nvPr>
            <p:ph type="hdr" sz="quarter"/>
          </p:nvPr>
        </p:nvSpPr>
        <p:spPr bwMode="auto">
          <a:xfrm>
            <a:off x="0" y="0"/>
            <a:ext cx="3078163"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latin typeface="Arial" charset="0"/>
                <a:cs typeface="Arial" charset="0"/>
              </a:defRPr>
            </a:lvl1pPr>
          </a:lstStyle>
          <a:p>
            <a:pPr>
              <a:defRPr/>
            </a:pPr>
            <a:endParaRPr lang="en-US"/>
          </a:p>
        </p:txBody>
      </p:sp>
      <p:sp>
        <p:nvSpPr>
          <p:cNvPr id="235523" name="Rectangle 3"/>
          <p:cNvSpPr>
            <a:spLocks noGrp="1" noChangeArrowheads="1"/>
          </p:cNvSpPr>
          <p:nvPr>
            <p:ph type="dt" sz="quarter" idx="1"/>
          </p:nvPr>
        </p:nvSpPr>
        <p:spPr bwMode="auto">
          <a:xfrm>
            <a:off x="4022725" y="0"/>
            <a:ext cx="3078163"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latin typeface="Arial" charset="0"/>
                <a:cs typeface="Arial" charset="0"/>
              </a:defRPr>
            </a:lvl1pPr>
          </a:lstStyle>
          <a:p>
            <a:pPr>
              <a:defRPr/>
            </a:pPr>
            <a:endParaRPr lang="en-US"/>
          </a:p>
        </p:txBody>
      </p:sp>
      <p:sp>
        <p:nvSpPr>
          <p:cNvPr id="235524" name="Rectangle 4"/>
          <p:cNvSpPr>
            <a:spLocks noGrp="1" noChangeArrowheads="1"/>
          </p:cNvSpPr>
          <p:nvPr>
            <p:ph type="ftr" sz="quarter" idx="2"/>
          </p:nvPr>
        </p:nvSpPr>
        <p:spPr bwMode="auto">
          <a:xfrm>
            <a:off x="0" y="9720263"/>
            <a:ext cx="3078163"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latin typeface="Arial" charset="0"/>
                <a:cs typeface="Arial" charset="0"/>
              </a:defRPr>
            </a:lvl1pPr>
          </a:lstStyle>
          <a:p>
            <a:pPr>
              <a:defRPr/>
            </a:pPr>
            <a:endParaRPr lang="en-US"/>
          </a:p>
        </p:txBody>
      </p:sp>
      <p:sp>
        <p:nvSpPr>
          <p:cNvPr id="235525" name="Rectangle 5"/>
          <p:cNvSpPr>
            <a:spLocks noGrp="1" noChangeArrowheads="1"/>
          </p:cNvSpPr>
          <p:nvPr>
            <p:ph type="sldNum" sz="quarter" idx="3"/>
          </p:nvPr>
        </p:nvSpPr>
        <p:spPr bwMode="auto">
          <a:xfrm>
            <a:off x="4022725" y="9720263"/>
            <a:ext cx="3078163"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latin typeface="Arial" panose="020B0604020202020204" pitchFamily="34" charset="0"/>
              </a:defRPr>
            </a:lvl1pPr>
          </a:lstStyle>
          <a:p>
            <a:pPr>
              <a:defRPr/>
            </a:pPr>
            <a:fld id="{34ECD156-E538-42C9-8B40-9DB268197FC6}" type="slidenum">
              <a:rPr lang="en-US" altLang="en-US"/>
              <a:pPr>
                <a:defRPr/>
              </a:pPr>
              <a:t>‹#›</a:t>
            </a:fld>
            <a:endParaRPr lang="en-US" altLang="en-US"/>
          </a:p>
        </p:txBody>
      </p:sp>
    </p:spTree>
    <p:extLst>
      <p:ext uri="{BB962C8B-B14F-4D97-AF65-F5344CB8AC3E}">
        <p14:creationId xmlns:p14="http://schemas.microsoft.com/office/powerpoint/2010/main" val="7096434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3078163"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latin typeface="Arial" charset="0"/>
                <a:cs typeface="Arial" charset="0"/>
              </a:defRPr>
            </a:lvl1pPr>
          </a:lstStyle>
          <a:p>
            <a:pPr>
              <a:defRPr/>
            </a:pPr>
            <a:endParaRPr lang="en-US"/>
          </a:p>
        </p:txBody>
      </p:sp>
      <p:sp>
        <p:nvSpPr>
          <p:cNvPr id="17411" name="Rectangle 3"/>
          <p:cNvSpPr>
            <a:spLocks noGrp="1" noChangeArrowheads="1"/>
          </p:cNvSpPr>
          <p:nvPr>
            <p:ph type="dt" idx="1"/>
          </p:nvPr>
        </p:nvSpPr>
        <p:spPr bwMode="auto">
          <a:xfrm>
            <a:off x="4022725" y="0"/>
            <a:ext cx="3078163"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latin typeface="Arial" charset="0"/>
                <a:cs typeface="Arial" charset="0"/>
              </a:defRPr>
            </a:lvl1pPr>
          </a:lstStyle>
          <a:p>
            <a:pPr>
              <a:defRPr/>
            </a:pPr>
            <a:endParaRPr lang="en-US"/>
          </a:p>
        </p:txBody>
      </p:sp>
      <p:sp>
        <p:nvSpPr>
          <p:cNvPr id="4100" name="Rectangle 4"/>
          <p:cNvSpPr>
            <a:spLocks noGrp="1" noRot="1" noChangeAspect="1" noChangeArrowheads="1" noTextEdit="1"/>
          </p:cNvSpPr>
          <p:nvPr>
            <p:ph type="sldImg" idx="2"/>
          </p:nvPr>
        </p:nvSpPr>
        <p:spPr bwMode="auto">
          <a:xfrm>
            <a:off x="993775"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3" name="Rectangle 5"/>
          <p:cNvSpPr>
            <a:spLocks noGrp="1" noChangeArrowheads="1"/>
          </p:cNvSpPr>
          <p:nvPr>
            <p:ph type="body" sz="quarter" idx="3"/>
          </p:nvPr>
        </p:nvSpPr>
        <p:spPr bwMode="auto">
          <a:xfrm>
            <a:off x="711200" y="4860925"/>
            <a:ext cx="5680075" cy="4603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414" name="Rectangle 6"/>
          <p:cNvSpPr>
            <a:spLocks noGrp="1" noChangeArrowheads="1"/>
          </p:cNvSpPr>
          <p:nvPr>
            <p:ph type="ftr" sz="quarter" idx="4"/>
          </p:nvPr>
        </p:nvSpPr>
        <p:spPr bwMode="auto">
          <a:xfrm>
            <a:off x="0" y="9720263"/>
            <a:ext cx="3078163"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latin typeface="Arial" charset="0"/>
                <a:cs typeface="Arial" charset="0"/>
              </a:defRPr>
            </a:lvl1pPr>
          </a:lstStyle>
          <a:p>
            <a:pPr>
              <a:defRPr/>
            </a:pPr>
            <a:endParaRPr lang="en-US"/>
          </a:p>
        </p:txBody>
      </p:sp>
      <p:sp>
        <p:nvSpPr>
          <p:cNvPr id="17415" name="Rectangle 7"/>
          <p:cNvSpPr>
            <a:spLocks noGrp="1" noChangeArrowheads="1"/>
          </p:cNvSpPr>
          <p:nvPr>
            <p:ph type="sldNum" sz="quarter" idx="5"/>
          </p:nvPr>
        </p:nvSpPr>
        <p:spPr bwMode="auto">
          <a:xfrm>
            <a:off x="4022725" y="9720263"/>
            <a:ext cx="3078163"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latin typeface="Arial" panose="020B0604020202020204" pitchFamily="34" charset="0"/>
              </a:defRPr>
            </a:lvl1pPr>
          </a:lstStyle>
          <a:p>
            <a:pPr>
              <a:defRPr/>
            </a:pPr>
            <a:fld id="{6329D450-C43C-4B30-8580-FAD6EB01CC8D}" type="slidenum">
              <a:rPr lang="en-US" altLang="en-US"/>
              <a:pPr>
                <a:defRPr/>
              </a:pPr>
              <a:t>‹#›</a:t>
            </a:fld>
            <a:endParaRPr lang="en-US" altLang="en-US"/>
          </a:p>
        </p:txBody>
      </p:sp>
    </p:spTree>
    <p:extLst>
      <p:ext uri="{BB962C8B-B14F-4D97-AF65-F5344CB8AC3E}">
        <p14:creationId xmlns:p14="http://schemas.microsoft.com/office/powerpoint/2010/main" val="21124561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1pPr>
            <a:lvl2pPr marL="715963" indent="-274638" defTabSz="931863"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2pPr>
            <a:lvl3pPr marL="1101725" indent="-219075" defTabSz="931863"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3pPr>
            <a:lvl4pPr marL="1543050" indent="-219075" defTabSz="931863"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4pPr>
            <a:lvl5pPr marL="1984375" indent="-219075" defTabSz="931863"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5pPr>
            <a:lvl6pPr marL="2441575" indent="-219075" defTabSz="931863" eaLnBrk="0" fontAlgn="base" hangingPunct="0">
              <a:spcBef>
                <a:spcPct val="30000"/>
              </a:spcBef>
              <a:spcAft>
                <a:spcPct val="0"/>
              </a:spcAft>
              <a:buSzPct val="105000"/>
              <a:buFont typeface="Arial" panose="020B0604020202020204" pitchFamily="34" charset="0"/>
              <a:buChar char="•"/>
              <a:defRPr sz="1200">
                <a:solidFill>
                  <a:schemeClr val="tx1"/>
                </a:solidFill>
                <a:latin typeface="Arial" panose="020B0604020202020204" pitchFamily="34" charset="0"/>
              </a:defRPr>
            </a:lvl6pPr>
            <a:lvl7pPr marL="2898775" indent="-219075" defTabSz="931863" eaLnBrk="0" fontAlgn="base" hangingPunct="0">
              <a:spcBef>
                <a:spcPct val="30000"/>
              </a:spcBef>
              <a:spcAft>
                <a:spcPct val="0"/>
              </a:spcAft>
              <a:buSzPct val="105000"/>
              <a:buFont typeface="Arial" panose="020B0604020202020204" pitchFamily="34" charset="0"/>
              <a:buChar char="•"/>
              <a:defRPr sz="1200">
                <a:solidFill>
                  <a:schemeClr val="tx1"/>
                </a:solidFill>
                <a:latin typeface="Arial" panose="020B0604020202020204" pitchFamily="34" charset="0"/>
              </a:defRPr>
            </a:lvl7pPr>
            <a:lvl8pPr marL="3355975" indent="-219075" defTabSz="931863" eaLnBrk="0" fontAlgn="base" hangingPunct="0">
              <a:spcBef>
                <a:spcPct val="30000"/>
              </a:spcBef>
              <a:spcAft>
                <a:spcPct val="0"/>
              </a:spcAft>
              <a:buSzPct val="105000"/>
              <a:buFont typeface="Arial" panose="020B0604020202020204" pitchFamily="34" charset="0"/>
              <a:buChar char="•"/>
              <a:defRPr sz="1200">
                <a:solidFill>
                  <a:schemeClr val="tx1"/>
                </a:solidFill>
                <a:latin typeface="Arial" panose="020B0604020202020204" pitchFamily="34" charset="0"/>
              </a:defRPr>
            </a:lvl8pPr>
            <a:lvl9pPr marL="3813175" indent="-219075" defTabSz="931863" eaLnBrk="0" fontAlgn="base" hangingPunct="0">
              <a:spcBef>
                <a:spcPct val="30000"/>
              </a:spcBef>
              <a:spcAft>
                <a:spcPct val="0"/>
              </a:spcAft>
              <a:buSzPct val="105000"/>
              <a:buFont typeface="Arial" panose="020B0604020202020204" pitchFamily="34" charset="0"/>
              <a:buChar char="•"/>
              <a:defRPr sz="1200">
                <a:solidFill>
                  <a:schemeClr val="tx1"/>
                </a:solidFill>
                <a:latin typeface="Arial" panose="020B0604020202020204" pitchFamily="34" charset="0"/>
              </a:defRPr>
            </a:lvl9pPr>
          </a:lstStyle>
          <a:p>
            <a:pPr marL="0" marR="0" lvl="0" indent="0" algn="r" defTabSz="931863" rtl="0" eaLnBrk="1" fontAlgn="base" latinLnBrk="0" hangingPunct="1">
              <a:lnSpc>
                <a:spcPct val="100000"/>
              </a:lnSpc>
              <a:spcBef>
                <a:spcPct val="0"/>
              </a:spcBef>
              <a:spcAft>
                <a:spcPct val="0"/>
              </a:spcAft>
              <a:buClrTx/>
              <a:buSzTx/>
              <a:buFontTx/>
              <a:buNone/>
              <a:tabLst/>
              <a:defRPr/>
            </a:pPr>
            <a:fld id="{E29063DA-7522-4636-9BC1-D3B002C3E27D}" type="slidenum">
              <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31863" rtl="0" eaLnBrk="1" fontAlgn="base" latinLnBrk="0" hangingPunct="1">
                <a:lnSpc>
                  <a:spcPct val="100000"/>
                </a:lnSpc>
                <a:spcBef>
                  <a:spcPct val="0"/>
                </a:spcBef>
                <a:spcAft>
                  <a:spcPct val="0"/>
                </a:spcAft>
                <a:buClrTx/>
                <a:buSzTx/>
                <a:buFontTx/>
                <a:buNone/>
                <a:tabLst/>
                <a:defRPr/>
              </a:pPr>
              <a:t>1</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4587563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1pPr>
            <a:lvl2pPr marL="714375" indent="-273050" defTabSz="930275"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2pPr>
            <a:lvl3pPr marL="1100138" indent="-217488" defTabSz="930275"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3pPr>
            <a:lvl4pPr marL="1541463" indent="-217488" defTabSz="930275"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4pPr>
            <a:lvl5pPr marL="1982788" indent="-217488" defTabSz="930275"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5pPr>
            <a:lvl6pPr marL="2439988" indent="-217488" defTabSz="930275" eaLnBrk="0" fontAlgn="base" hangingPunct="0">
              <a:spcBef>
                <a:spcPct val="30000"/>
              </a:spcBef>
              <a:spcAft>
                <a:spcPct val="0"/>
              </a:spcAft>
              <a:buSzPct val="105000"/>
              <a:buFont typeface="Arial" panose="020B0604020202020204" pitchFamily="34" charset="0"/>
              <a:buChar char="•"/>
              <a:defRPr sz="1200">
                <a:solidFill>
                  <a:schemeClr val="tx1"/>
                </a:solidFill>
                <a:latin typeface="Arial" panose="020B0604020202020204" pitchFamily="34" charset="0"/>
              </a:defRPr>
            </a:lvl6pPr>
            <a:lvl7pPr marL="2897188" indent="-217488" defTabSz="930275" eaLnBrk="0" fontAlgn="base" hangingPunct="0">
              <a:spcBef>
                <a:spcPct val="30000"/>
              </a:spcBef>
              <a:spcAft>
                <a:spcPct val="0"/>
              </a:spcAft>
              <a:buSzPct val="105000"/>
              <a:buFont typeface="Arial" panose="020B0604020202020204" pitchFamily="34" charset="0"/>
              <a:buChar char="•"/>
              <a:defRPr sz="1200">
                <a:solidFill>
                  <a:schemeClr val="tx1"/>
                </a:solidFill>
                <a:latin typeface="Arial" panose="020B0604020202020204" pitchFamily="34" charset="0"/>
              </a:defRPr>
            </a:lvl7pPr>
            <a:lvl8pPr marL="3354388" indent="-217488" defTabSz="930275" eaLnBrk="0" fontAlgn="base" hangingPunct="0">
              <a:spcBef>
                <a:spcPct val="30000"/>
              </a:spcBef>
              <a:spcAft>
                <a:spcPct val="0"/>
              </a:spcAft>
              <a:buSzPct val="105000"/>
              <a:buFont typeface="Arial" panose="020B0604020202020204" pitchFamily="34" charset="0"/>
              <a:buChar char="•"/>
              <a:defRPr sz="1200">
                <a:solidFill>
                  <a:schemeClr val="tx1"/>
                </a:solidFill>
                <a:latin typeface="Arial" panose="020B0604020202020204" pitchFamily="34" charset="0"/>
              </a:defRPr>
            </a:lvl8pPr>
            <a:lvl9pPr marL="3811588" indent="-217488" defTabSz="930275" eaLnBrk="0" fontAlgn="base" hangingPunct="0">
              <a:spcBef>
                <a:spcPct val="30000"/>
              </a:spcBef>
              <a:spcAft>
                <a:spcPct val="0"/>
              </a:spcAft>
              <a:buSzPct val="105000"/>
              <a:buFont typeface="Arial" panose="020B0604020202020204" pitchFamily="34" charset="0"/>
              <a:buChar char="•"/>
              <a:defRPr sz="1200">
                <a:solidFill>
                  <a:schemeClr val="tx1"/>
                </a:solidFill>
                <a:latin typeface="Arial" panose="020B0604020202020204" pitchFamily="34" charset="0"/>
              </a:defRPr>
            </a:lvl9pPr>
          </a:lstStyle>
          <a:p>
            <a:pPr marL="0" marR="0" lvl="0" indent="0" algn="r" defTabSz="930275" rtl="0" eaLnBrk="1" fontAlgn="base" latinLnBrk="0" hangingPunct="1">
              <a:lnSpc>
                <a:spcPct val="100000"/>
              </a:lnSpc>
              <a:spcBef>
                <a:spcPct val="0"/>
              </a:spcBef>
              <a:spcAft>
                <a:spcPct val="0"/>
              </a:spcAft>
              <a:buClrTx/>
              <a:buSzTx/>
              <a:buFontTx/>
              <a:buNone/>
              <a:tabLst/>
              <a:defRPr/>
            </a:pPr>
            <a:fld id="{6E4A81AE-A945-4E8C-8523-58A1220302D8}" type="slidenum">
              <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30275" rtl="0" eaLnBrk="1" fontAlgn="base" latinLnBrk="0" hangingPunct="1">
                <a:lnSpc>
                  <a:spcPct val="100000"/>
                </a:lnSpc>
                <a:spcBef>
                  <a:spcPct val="0"/>
                </a:spcBef>
                <a:spcAft>
                  <a:spcPct val="0"/>
                </a:spcAft>
                <a:buClrTx/>
                <a:buSzTx/>
                <a:buFontTx/>
                <a:buNone/>
                <a:tabLst/>
                <a:defRPr/>
              </a:pPr>
              <a:t>20</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4695579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DDC2179A-C295-4BF9-8499-662A9717C446}"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22</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9138147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768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1pPr>
            <a:lvl2pPr marL="714375" indent="-273050" defTabSz="930275"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2pPr>
            <a:lvl3pPr marL="1100138" indent="-217488" defTabSz="930275"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3pPr>
            <a:lvl4pPr marL="1541463" indent="-217488" defTabSz="930275"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4pPr>
            <a:lvl5pPr marL="1982788" indent="-217488" defTabSz="930275"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5pPr>
            <a:lvl6pPr marL="2439988" indent="-217488" defTabSz="930275" eaLnBrk="0" fontAlgn="base" hangingPunct="0">
              <a:spcBef>
                <a:spcPct val="30000"/>
              </a:spcBef>
              <a:spcAft>
                <a:spcPct val="0"/>
              </a:spcAft>
              <a:buSzPct val="105000"/>
              <a:buFont typeface="Arial" panose="020B0604020202020204" pitchFamily="34" charset="0"/>
              <a:buChar char="•"/>
              <a:defRPr sz="1200">
                <a:solidFill>
                  <a:schemeClr val="tx1"/>
                </a:solidFill>
                <a:latin typeface="Arial" panose="020B0604020202020204" pitchFamily="34" charset="0"/>
              </a:defRPr>
            </a:lvl6pPr>
            <a:lvl7pPr marL="2897188" indent="-217488" defTabSz="930275" eaLnBrk="0" fontAlgn="base" hangingPunct="0">
              <a:spcBef>
                <a:spcPct val="30000"/>
              </a:spcBef>
              <a:spcAft>
                <a:spcPct val="0"/>
              </a:spcAft>
              <a:buSzPct val="105000"/>
              <a:buFont typeface="Arial" panose="020B0604020202020204" pitchFamily="34" charset="0"/>
              <a:buChar char="•"/>
              <a:defRPr sz="1200">
                <a:solidFill>
                  <a:schemeClr val="tx1"/>
                </a:solidFill>
                <a:latin typeface="Arial" panose="020B0604020202020204" pitchFamily="34" charset="0"/>
              </a:defRPr>
            </a:lvl7pPr>
            <a:lvl8pPr marL="3354388" indent="-217488" defTabSz="930275" eaLnBrk="0" fontAlgn="base" hangingPunct="0">
              <a:spcBef>
                <a:spcPct val="30000"/>
              </a:spcBef>
              <a:spcAft>
                <a:spcPct val="0"/>
              </a:spcAft>
              <a:buSzPct val="105000"/>
              <a:buFont typeface="Arial" panose="020B0604020202020204" pitchFamily="34" charset="0"/>
              <a:buChar char="•"/>
              <a:defRPr sz="1200">
                <a:solidFill>
                  <a:schemeClr val="tx1"/>
                </a:solidFill>
                <a:latin typeface="Arial" panose="020B0604020202020204" pitchFamily="34" charset="0"/>
              </a:defRPr>
            </a:lvl8pPr>
            <a:lvl9pPr marL="3811588" indent="-217488" defTabSz="930275" eaLnBrk="0" fontAlgn="base" hangingPunct="0">
              <a:spcBef>
                <a:spcPct val="30000"/>
              </a:spcBef>
              <a:spcAft>
                <a:spcPct val="0"/>
              </a:spcAft>
              <a:buSzPct val="105000"/>
              <a:buFont typeface="Arial" panose="020B0604020202020204" pitchFamily="34" charset="0"/>
              <a:buChar char="•"/>
              <a:defRPr sz="1200">
                <a:solidFill>
                  <a:schemeClr val="tx1"/>
                </a:solidFill>
                <a:latin typeface="Arial" panose="020B0604020202020204" pitchFamily="34" charset="0"/>
              </a:defRPr>
            </a:lvl9pPr>
          </a:lstStyle>
          <a:p>
            <a:pPr marL="0" marR="0" lvl="0" indent="0" algn="r" defTabSz="930275" rtl="0" eaLnBrk="1" fontAlgn="base" latinLnBrk="0" hangingPunct="1">
              <a:lnSpc>
                <a:spcPct val="100000"/>
              </a:lnSpc>
              <a:spcBef>
                <a:spcPct val="0"/>
              </a:spcBef>
              <a:spcAft>
                <a:spcPct val="0"/>
              </a:spcAft>
              <a:buClrTx/>
              <a:buSzTx/>
              <a:buFontTx/>
              <a:buNone/>
              <a:tabLst/>
              <a:defRPr/>
            </a:pPr>
            <a:fld id="{8ACCF24D-EE9C-448F-998E-3BCCB436986F}" type="slidenum">
              <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30275" rtl="0" eaLnBrk="1" fontAlgn="base" latinLnBrk="0" hangingPunct="1">
                <a:lnSpc>
                  <a:spcPct val="100000"/>
                </a:lnSpc>
                <a:spcBef>
                  <a:spcPct val="0"/>
                </a:spcBef>
                <a:spcAft>
                  <a:spcPct val="0"/>
                </a:spcAft>
                <a:buClrTx/>
                <a:buSzTx/>
                <a:buFontTx/>
                <a:buNone/>
                <a:tabLst/>
                <a:defRPr/>
              </a:pPr>
              <a:t>23</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850336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778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1pPr>
            <a:lvl2pPr marL="714375" indent="-273050" defTabSz="930275"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2pPr>
            <a:lvl3pPr marL="1100138" indent="-217488" defTabSz="930275"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3pPr>
            <a:lvl4pPr marL="1541463" indent="-217488" defTabSz="930275"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4pPr>
            <a:lvl5pPr marL="1982788" indent="-217488" defTabSz="930275"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5pPr>
            <a:lvl6pPr marL="2439988" indent="-217488" defTabSz="930275" eaLnBrk="0" fontAlgn="base" hangingPunct="0">
              <a:spcBef>
                <a:spcPct val="30000"/>
              </a:spcBef>
              <a:spcAft>
                <a:spcPct val="0"/>
              </a:spcAft>
              <a:buSzPct val="105000"/>
              <a:buFont typeface="Arial" panose="020B0604020202020204" pitchFamily="34" charset="0"/>
              <a:buChar char="•"/>
              <a:defRPr sz="1200">
                <a:solidFill>
                  <a:schemeClr val="tx1"/>
                </a:solidFill>
                <a:latin typeface="Arial" panose="020B0604020202020204" pitchFamily="34" charset="0"/>
              </a:defRPr>
            </a:lvl6pPr>
            <a:lvl7pPr marL="2897188" indent="-217488" defTabSz="930275" eaLnBrk="0" fontAlgn="base" hangingPunct="0">
              <a:spcBef>
                <a:spcPct val="30000"/>
              </a:spcBef>
              <a:spcAft>
                <a:spcPct val="0"/>
              </a:spcAft>
              <a:buSzPct val="105000"/>
              <a:buFont typeface="Arial" panose="020B0604020202020204" pitchFamily="34" charset="0"/>
              <a:buChar char="•"/>
              <a:defRPr sz="1200">
                <a:solidFill>
                  <a:schemeClr val="tx1"/>
                </a:solidFill>
                <a:latin typeface="Arial" panose="020B0604020202020204" pitchFamily="34" charset="0"/>
              </a:defRPr>
            </a:lvl7pPr>
            <a:lvl8pPr marL="3354388" indent="-217488" defTabSz="930275" eaLnBrk="0" fontAlgn="base" hangingPunct="0">
              <a:spcBef>
                <a:spcPct val="30000"/>
              </a:spcBef>
              <a:spcAft>
                <a:spcPct val="0"/>
              </a:spcAft>
              <a:buSzPct val="105000"/>
              <a:buFont typeface="Arial" panose="020B0604020202020204" pitchFamily="34" charset="0"/>
              <a:buChar char="•"/>
              <a:defRPr sz="1200">
                <a:solidFill>
                  <a:schemeClr val="tx1"/>
                </a:solidFill>
                <a:latin typeface="Arial" panose="020B0604020202020204" pitchFamily="34" charset="0"/>
              </a:defRPr>
            </a:lvl8pPr>
            <a:lvl9pPr marL="3811588" indent="-217488" defTabSz="930275" eaLnBrk="0" fontAlgn="base" hangingPunct="0">
              <a:spcBef>
                <a:spcPct val="30000"/>
              </a:spcBef>
              <a:spcAft>
                <a:spcPct val="0"/>
              </a:spcAft>
              <a:buSzPct val="105000"/>
              <a:buFont typeface="Arial" panose="020B0604020202020204" pitchFamily="34" charset="0"/>
              <a:buChar char="•"/>
              <a:defRPr sz="1200">
                <a:solidFill>
                  <a:schemeClr val="tx1"/>
                </a:solidFill>
                <a:latin typeface="Arial" panose="020B0604020202020204" pitchFamily="34" charset="0"/>
              </a:defRPr>
            </a:lvl9pPr>
          </a:lstStyle>
          <a:p>
            <a:pPr marL="0" marR="0" lvl="0" indent="0" algn="r" defTabSz="930275" rtl="0" eaLnBrk="1" fontAlgn="base" latinLnBrk="0" hangingPunct="1">
              <a:lnSpc>
                <a:spcPct val="100000"/>
              </a:lnSpc>
              <a:spcBef>
                <a:spcPct val="0"/>
              </a:spcBef>
              <a:spcAft>
                <a:spcPct val="0"/>
              </a:spcAft>
              <a:buClrTx/>
              <a:buSzTx/>
              <a:buFontTx/>
              <a:buNone/>
              <a:tabLst/>
              <a:defRPr/>
            </a:pPr>
            <a:fld id="{0A71186A-DCE8-412F-A691-1394B287AEF4}" type="slidenum">
              <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30275" rtl="0" eaLnBrk="1" fontAlgn="base" latinLnBrk="0" hangingPunct="1">
                <a:lnSpc>
                  <a:spcPct val="100000"/>
                </a:lnSpc>
                <a:spcBef>
                  <a:spcPct val="0"/>
                </a:spcBef>
                <a:spcAft>
                  <a:spcPct val="0"/>
                </a:spcAft>
                <a:buClrTx/>
                <a:buSzTx/>
                <a:buFontTx/>
                <a:buNone/>
                <a:tabLst/>
                <a:defRPr/>
              </a:pPr>
              <a:t>24</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0605960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DDC2179A-C295-4BF9-8499-662A9717C446}"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25</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5237501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1pPr>
            <a:lvl2pPr marL="714375" indent="-273050" defTabSz="930275"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2pPr>
            <a:lvl3pPr marL="1100138" indent="-217488" defTabSz="930275"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3pPr>
            <a:lvl4pPr marL="1541463" indent="-217488" defTabSz="930275"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4pPr>
            <a:lvl5pPr marL="1982788" indent="-217488" defTabSz="930275"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5pPr>
            <a:lvl6pPr marL="2439988" indent="-217488" defTabSz="930275" eaLnBrk="0" fontAlgn="base" hangingPunct="0">
              <a:spcBef>
                <a:spcPct val="30000"/>
              </a:spcBef>
              <a:spcAft>
                <a:spcPct val="0"/>
              </a:spcAft>
              <a:buSzPct val="105000"/>
              <a:buFont typeface="Arial" panose="020B0604020202020204" pitchFamily="34" charset="0"/>
              <a:buChar char="•"/>
              <a:defRPr sz="1200">
                <a:solidFill>
                  <a:schemeClr val="tx1"/>
                </a:solidFill>
                <a:latin typeface="Arial" panose="020B0604020202020204" pitchFamily="34" charset="0"/>
              </a:defRPr>
            </a:lvl6pPr>
            <a:lvl7pPr marL="2897188" indent="-217488" defTabSz="930275" eaLnBrk="0" fontAlgn="base" hangingPunct="0">
              <a:spcBef>
                <a:spcPct val="30000"/>
              </a:spcBef>
              <a:spcAft>
                <a:spcPct val="0"/>
              </a:spcAft>
              <a:buSzPct val="105000"/>
              <a:buFont typeface="Arial" panose="020B0604020202020204" pitchFamily="34" charset="0"/>
              <a:buChar char="•"/>
              <a:defRPr sz="1200">
                <a:solidFill>
                  <a:schemeClr val="tx1"/>
                </a:solidFill>
                <a:latin typeface="Arial" panose="020B0604020202020204" pitchFamily="34" charset="0"/>
              </a:defRPr>
            </a:lvl7pPr>
            <a:lvl8pPr marL="3354388" indent="-217488" defTabSz="930275" eaLnBrk="0" fontAlgn="base" hangingPunct="0">
              <a:spcBef>
                <a:spcPct val="30000"/>
              </a:spcBef>
              <a:spcAft>
                <a:spcPct val="0"/>
              </a:spcAft>
              <a:buSzPct val="105000"/>
              <a:buFont typeface="Arial" panose="020B0604020202020204" pitchFamily="34" charset="0"/>
              <a:buChar char="•"/>
              <a:defRPr sz="1200">
                <a:solidFill>
                  <a:schemeClr val="tx1"/>
                </a:solidFill>
                <a:latin typeface="Arial" panose="020B0604020202020204" pitchFamily="34" charset="0"/>
              </a:defRPr>
            </a:lvl8pPr>
            <a:lvl9pPr marL="3811588" indent="-217488" defTabSz="930275" eaLnBrk="0" fontAlgn="base" hangingPunct="0">
              <a:spcBef>
                <a:spcPct val="30000"/>
              </a:spcBef>
              <a:spcAft>
                <a:spcPct val="0"/>
              </a:spcAft>
              <a:buSzPct val="105000"/>
              <a:buFont typeface="Arial" panose="020B0604020202020204" pitchFamily="34" charset="0"/>
              <a:buChar char="•"/>
              <a:defRPr sz="1200">
                <a:solidFill>
                  <a:schemeClr val="tx1"/>
                </a:solidFill>
                <a:latin typeface="Arial" panose="020B0604020202020204" pitchFamily="34" charset="0"/>
              </a:defRPr>
            </a:lvl9pPr>
          </a:lstStyle>
          <a:p>
            <a:pPr marL="0" marR="0" lvl="0" indent="0" algn="r" defTabSz="930275" rtl="0" eaLnBrk="1" fontAlgn="base" latinLnBrk="0" hangingPunct="1">
              <a:lnSpc>
                <a:spcPct val="100000"/>
              </a:lnSpc>
              <a:spcBef>
                <a:spcPct val="0"/>
              </a:spcBef>
              <a:spcAft>
                <a:spcPct val="0"/>
              </a:spcAft>
              <a:buClrTx/>
              <a:buSzTx/>
              <a:buFontTx/>
              <a:buNone/>
              <a:tabLst/>
              <a:defRPr/>
            </a:pPr>
            <a:fld id="{F8E1E823-7655-4240-9C2F-23147882BD35}" type="slidenum">
              <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30275" rtl="0" eaLnBrk="1" fontAlgn="base" latinLnBrk="0" hangingPunct="1">
                <a:lnSpc>
                  <a:spcPct val="100000"/>
                </a:lnSpc>
                <a:spcBef>
                  <a:spcPct val="0"/>
                </a:spcBef>
                <a:spcAft>
                  <a:spcPct val="0"/>
                </a:spcAft>
                <a:buClrTx/>
                <a:buSzTx/>
                <a:buFontTx/>
                <a:buNone/>
                <a:tabLst/>
                <a:defRPr/>
              </a:pPr>
              <a:t>26</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0341669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1pPr>
            <a:lvl2pPr marL="714375" indent="-273050" defTabSz="930275"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2pPr>
            <a:lvl3pPr marL="1100138" indent="-217488" defTabSz="930275"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3pPr>
            <a:lvl4pPr marL="1541463" indent="-217488" defTabSz="930275"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4pPr>
            <a:lvl5pPr marL="1982788" indent="-217488" defTabSz="930275"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5pPr>
            <a:lvl6pPr marL="2439988" indent="-217488" defTabSz="930275" eaLnBrk="0" fontAlgn="base" hangingPunct="0">
              <a:spcBef>
                <a:spcPct val="30000"/>
              </a:spcBef>
              <a:spcAft>
                <a:spcPct val="0"/>
              </a:spcAft>
              <a:buSzPct val="105000"/>
              <a:buFont typeface="Arial" panose="020B0604020202020204" pitchFamily="34" charset="0"/>
              <a:buChar char="•"/>
              <a:defRPr sz="1200">
                <a:solidFill>
                  <a:schemeClr val="tx1"/>
                </a:solidFill>
                <a:latin typeface="Arial" panose="020B0604020202020204" pitchFamily="34" charset="0"/>
              </a:defRPr>
            </a:lvl6pPr>
            <a:lvl7pPr marL="2897188" indent="-217488" defTabSz="930275" eaLnBrk="0" fontAlgn="base" hangingPunct="0">
              <a:spcBef>
                <a:spcPct val="30000"/>
              </a:spcBef>
              <a:spcAft>
                <a:spcPct val="0"/>
              </a:spcAft>
              <a:buSzPct val="105000"/>
              <a:buFont typeface="Arial" panose="020B0604020202020204" pitchFamily="34" charset="0"/>
              <a:buChar char="•"/>
              <a:defRPr sz="1200">
                <a:solidFill>
                  <a:schemeClr val="tx1"/>
                </a:solidFill>
                <a:latin typeface="Arial" panose="020B0604020202020204" pitchFamily="34" charset="0"/>
              </a:defRPr>
            </a:lvl7pPr>
            <a:lvl8pPr marL="3354388" indent="-217488" defTabSz="930275" eaLnBrk="0" fontAlgn="base" hangingPunct="0">
              <a:spcBef>
                <a:spcPct val="30000"/>
              </a:spcBef>
              <a:spcAft>
                <a:spcPct val="0"/>
              </a:spcAft>
              <a:buSzPct val="105000"/>
              <a:buFont typeface="Arial" panose="020B0604020202020204" pitchFamily="34" charset="0"/>
              <a:buChar char="•"/>
              <a:defRPr sz="1200">
                <a:solidFill>
                  <a:schemeClr val="tx1"/>
                </a:solidFill>
                <a:latin typeface="Arial" panose="020B0604020202020204" pitchFamily="34" charset="0"/>
              </a:defRPr>
            </a:lvl8pPr>
            <a:lvl9pPr marL="3811588" indent="-217488" defTabSz="930275" eaLnBrk="0" fontAlgn="base" hangingPunct="0">
              <a:spcBef>
                <a:spcPct val="30000"/>
              </a:spcBef>
              <a:spcAft>
                <a:spcPct val="0"/>
              </a:spcAft>
              <a:buSzPct val="105000"/>
              <a:buFont typeface="Arial" panose="020B0604020202020204" pitchFamily="34" charset="0"/>
              <a:buChar char="•"/>
              <a:defRPr sz="1200">
                <a:solidFill>
                  <a:schemeClr val="tx1"/>
                </a:solidFill>
                <a:latin typeface="Arial" panose="020B0604020202020204" pitchFamily="34" charset="0"/>
              </a:defRPr>
            </a:lvl9pPr>
          </a:lstStyle>
          <a:p>
            <a:pPr marL="0" marR="0" lvl="0" indent="0" algn="r" defTabSz="930275" rtl="0" eaLnBrk="1" fontAlgn="base" latinLnBrk="0" hangingPunct="1">
              <a:lnSpc>
                <a:spcPct val="100000"/>
              </a:lnSpc>
              <a:spcBef>
                <a:spcPct val="0"/>
              </a:spcBef>
              <a:spcAft>
                <a:spcPct val="0"/>
              </a:spcAft>
              <a:buClrTx/>
              <a:buSzTx/>
              <a:buFontTx/>
              <a:buNone/>
              <a:tabLst/>
              <a:defRPr/>
            </a:pPr>
            <a:fld id="{2A431C92-878A-411C-AE77-D525BF154B58}" type="slidenum">
              <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30275" rtl="0" eaLnBrk="1" fontAlgn="base" latinLnBrk="0" hangingPunct="1">
                <a:lnSpc>
                  <a:spcPct val="100000"/>
                </a:lnSpc>
                <a:spcBef>
                  <a:spcPct val="0"/>
                </a:spcBef>
                <a:spcAft>
                  <a:spcPct val="0"/>
                </a:spcAft>
                <a:buClrTx/>
                <a:buSzTx/>
                <a:buFontTx/>
                <a:buNone/>
                <a:tabLst/>
                <a:defRPr/>
              </a:pPr>
              <a:t>27</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9027344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798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1pPr>
            <a:lvl2pPr marL="714375" indent="-273050" defTabSz="930275"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2pPr>
            <a:lvl3pPr marL="1100138" indent="-217488" defTabSz="930275"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3pPr>
            <a:lvl4pPr marL="1541463" indent="-217488" defTabSz="930275"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4pPr>
            <a:lvl5pPr marL="1982788" indent="-217488" defTabSz="930275"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5pPr>
            <a:lvl6pPr marL="2439988" indent="-217488" defTabSz="930275" eaLnBrk="0" fontAlgn="base" hangingPunct="0">
              <a:spcBef>
                <a:spcPct val="30000"/>
              </a:spcBef>
              <a:spcAft>
                <a:spcPct val="0"/>
              </a:spcAft>
              <a:buSzPct val="105000"/>
              <a:buFont typeface="Arial" panose="020B0604020202020204" pitchFamily="34" charset="0"/>
              <a:buChar char="•"/>
              <a:defRPr sz="1200">
                <a:solidFill>
                  <a:schemeClr val="tx1"/>
                </a:solidFill>
                <a:latin typeface="Arial" panose="020B0604020202020204" pitchFamily="34" charset="0"/>
              </a:defRPr>
            </a:lvl6pPr>
            <a:lvl7pPr marL="2897188" indent="-217488" defTabSz="930275" eaLnBrk="0" fontAlgn="base" hangingPunct="0">
              <a:spcBef>
                <a:spcPct val="30000"/>
              </a:spcBef>
              <a:spcAft>
                <a:spcPct val="0"/>
              </a:spcAft>
              <a:buSzPct val="105000"/>
              <a:buFont typeface="Arial" panose="020B0604020202020204" pitchFamily="34" charset="0"/>
              <a:buChar char="•"/>
              <a:defRPr sz="1200">
                <a:solidFill>
                  <a:schemeClr val="tx1"/>
                </a:solidFill>
                <a:latin typeface="Arial" panose="020B0604020202020204" pitchFamily="34" charset="0"/>
              </a:defRPr>
            </a:lvl7pPr>
            <a:lvl8pPr marL="3354388" indent="-217488" defTabSz="930275" eaLnBrk="0" fontAlgn="base" hangingPunct="0">
              <a:spcBef>
                <a:spcPct val="30000"/>
              </a:spcBef>
              <a:spcAft>
                <a:spcPct val="0"/>
              </a:spcAft>
              <a:buSzPct val="105000"/>
              <a:buFont typeface="Arial" panose="020B0604020202020204" pitchFamily="34" charset="0"/>
              <a:buChar char="•"/>
              <a:defRPr sz="1200">
                <a:solidFill>
                  <a:schemeClr val="tx1"/>
                </a:solidFill>
                <a:latin typeface="Arial" panose="020B0604020202020204" pitchFamily="34" charset="0"/>
              </a:defRPr>
            </a:lvl8pPr>
            <a:lvl9pPr marL="3811588" indent="-217488" defTabSz="930275" eaLnBrk="0" fontAlgn="base" hangingPunct="0">
              <a:spcBef>
                <a:spcPct val="30000"/>
              </a:spcBef>
              <a:spcAft>
                <a:spcPct val="0"/>
              </a:spcAft>
              <a:buSzPct val="105000"/>
              <a:buFont typeface="Arial" panose="020B0604020202020204" pitchFamily="34" charset="0"/>
              <a:buChar char="•"/>
              <a:defRPr sz="1200">
                <a:solidFill>
                  <a:schemeClr val="tx1"/>
                </a:solidFill>
                <a:latin typeface="Arial" panose="020B0604020202020204" pitchFamily="34" charset="0"/>
              </a:defRPr>
            </a:lvl9pPr>
          </a:lstStyle>
          <a:p>
            <a:pPr marL="0" marR="0" lvl="0" indent="0" algn="r" defTabSz="930275" rtl="0" eaLnBrk="1" fontAlgn="base" latinLnBrk="0" hangingPunct="1">
              <a:lnSpc>
                <a:spcPct val="100000"/>
              </a:lnSpc>
              <a:spcBef>
                <a:spcPct val="0"/>
              </a:spcBef>
              <a:spcAft>
                <a:spcPct val="0"/>
              </a:spcAft>
              <a:buClrTx/>
              <a:buSzTx/>
              <a:buFontTx/>
              <a:buNone/>
              <a:tabLst/>
              <a:defRPr/>
            </a:pPr>
            <a:fld id="{E8DDA517-5192-4855-8102-D6C42D2AC996}" type="slidenum">
              <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30275" rtl="0" eaLnBrk="1" fontAlgn="base" latinLnBrk="0" hangingPunct="1">
                <a:lnSpc>
                  <a:spcPct val="100000"/>
                </a:lnSpc>
                <a:spcBef>
                  <a:spcPct val="0"/>
                </a:spcBef>
                <a:spcAft>
                  <a:spcPct val="0"/>
                </a:spcAft>
                <a:buClrTx/>
                <a:buSzTx/>
                <a:buFontTx/>
                <a:buNone/>
                <a:tabLst/>
                <a:defRPr/>
              </a:pPr>
              <a:t>28</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7750038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rPr>
              <a:t>Clock 75Mhz – 13.3ns period (vs.</a:t>
            </a:r>
            <a:r>
              <a:rPr lang="en-US" altLang="en-US" baseline="0" dirty="0">
                <a:latin typeface="Arial" panose="020B0604020202020204" pitchFamily="34" charset="0"/>
              </a:rPr>
              <a:t> spec of 65MHz) is within 14% of spec</a:t>
            </a:r>
            <a:endParaRPr lang="en-US" altLang="en-US" dirty="0">
              <a:latin typeface="Arial" panose="020B0604020202020204" pitchFamily="34" charset="0"/>
            </a:endParaRPr>
          </a:p>
          <a:p>
            <a:pPr eaLnBrk="1" hangingPunct="1"/>
            <a:r>
              <a:rPr lang="en-US" altLang="en-US" dirty="0" err="1">
                <a:latin typeface="Arial" panose="020B0604020202020204" pitchFamily="34" charset="0"/>
              </a:rPr>
              <a:t>Tpw</a:t>
            </a:r>
            <a:r>
              <a:rPr lang="en-US" altLang="en-US" dirty="0">
                <a:latin typeface="Arial" panose="020B0604020202020204" pitchFamily="34" charset="0"/>
              </a:rPr>
              <a:t> for </a:t>
            </a:r>
            <a:r>
              <a:rPr lang="en-US" altLang="en-US" dirty="0" err="1">
                <a:latin typeface="Arial" panose="020B0604020202020204" pitchFamily="34" charset="0"/>
              </a:rPr>
              <a:t>Horiz</a:t>
            </a:r>
            <a:r>
              <a:rPr lang="en-US" altLang="en-US" dirty="0">
                <a:latin typeface="Arial" panose="020B0604020202020204" pitchFamily="34" charset="0"/>
              </a:rPr>
              <a:t> Sync 13.3ns * 136 = 1.8 </a:t>
            </a:r>
            <a:r>
              <a:rPr lang="en-US" altLang="en-US" dirty="0" err="1">
                <a:latin typeface="Arial" panose="020B0604020202020204" pitchFamily="34" charset="0"/>
              </a:rPr>
              <a:t>usec</a:t>
            </a:r>
            <a:r>
              <a:rPr lang="en-US" altLang="en-US" dirty="0">
                <a:latin typeface="Arial" panose="020B0604020202020204" pitchFamily="34" charset="0"/>
              </a:rPr>
              <a:t> (vs spec of 2.09)</a:t>
            </a:r>
          </a:p>
          <a:p>
            <a:pPr eaLnBrk="1" hangingPunct="1"/>
            <a:r>
              <a:rPr lang="en-US" altLang="en-US" dirty="0" err="1">
                <a:latin typeface="Arial" panose="020B0604020202020204" pitchFamily="34" charset="0"/>
              </a:rPr>
              <a:t>Ts</a:t>
            </a:r>
            <a:r>
              <a:rPr lang="en-US" altLang="en-US" dirty="0">
                <a:latin typeface="Arial" panose="020B0604020202020204" pitchFamily="34" charset="0"/>
              </a:rPr>
              <a:t> for </a:t>
            </a:r>
            <a:r>
              <a:rPr lang="en-US" altLang="en-US" dirty="0" err="1">
                <a:latin typeface="Arial" panose="020B0604020202020204" pitchFamily="34" charset="0"/>
              </a:rPr>
              <a:t>Horiz</a:t>
            </a:r>
            <a:r>
              <a:rPr lang="en-US" altLang="en-US" dirty="0">
                <a:latin typeface="Arial" panose="020B0604020202020204" pitchFamily="34" charset="0"/>
              </a:rPr>
              <a:t> Sync = 13.3ns *1327 =17.65 </a:t>
            </a:r>
            <a:r>
              <a:rPr lang="en-US" altLang="en-US" dirty="0" err="1">
                <a:latin typeface="Arial" panose="020B0604020202020204" pitchFamily="34" charset="0"/>
              </a:rPr>
              <a:t>usec</a:t>
            </a:r>
            <a:r>
              <a:rPr lang="en-US" altLang="en-US" baseline="0" dirty="0">
                <a:latin typeface="Arial" panose="020B0604020202020204" pitchFamily="34" charset="0"/>
              </a:rPr>
              <a:t> (vs. spec of 20 </a:t>
            </a:r>
            <a:r>
              <a:rPr lang="en-US" altLang="en-US" baseline="0" dirty="0" err="1">
                <a:latin typeface="Arial" panose="020B0604020202020204" pitchFamily="34" charset="0"/>
              </a:rPr>
              <a:t>usec</a:t>
            </a:r>
            <a:r>
              <a:rPr lang="en-US" altLang="en-US" baseline="0" dirty="0">
                <a:latin typeface="Arial" panose="020B0604020202020204" pitchFamily="34" charset="0"/>
              </a:rPr>
              <a:t>)</a:t>
            </a:r>
            <a:endParaRPr lang="en-US" altLang="en-US" dirty="0">
              <a:latin typeface="Arial" panose="020B0604020202020204" pitchFamily="34" charset="0"/>
            </a:endParaRPr>
          </a:p>
          <a:p>
            <a:pPr eaLnBrk="1" hangingPunct="1"/>
            <a:r>
              <a:rPr lang="en-US" altLang="en-US" dirty="0" err="1">
                <a:latin typeface="Arial" panose="020B0604020202020204" pitchFamily="34" charset="0"/>
              </a:rPr>
              <a:t>Tpw</a:t>
            </a:r>
            <a:r>
              <a:rPr lang="en-US" altLang="en-US" dirty="0">
                <a:latin typeface="Arial" panose="020B0604020202020204" pitchFamily="34" charset="0"/>
              </a:rPr>
              <a:t> for Vert Sync = 6 *13.3ns = 119.7ns (vs. spec of 124ns)</a:t>
            </a:r>
          </a:p>
          <a:p>
            <a:pPr eaLnBrk="1" hangingPunct="1"/>
            <a:r>
              <a:rPr lang="en-US" altLang="en-US" dirty="0">
                <a:latin typeface="Arial" panose="020B0604020202020204" pitchFamily="34" charset="0"/>
              </a:rPr>
              <a:t>Whole frame = 806 *</a:t>
            </a:r>
            <a:r>
              <a:rPr lang="en-US" altLang="en-US" baseline="0" dirty="0">
                <a:latin typeface="Arial" panose="020B0604020202020204" pitchFamily="34" charset="0"/>
              </a:rPr>
              <a:t> 1344 * 13.3ns = 14.4ms (vs. spec of 16.5ms) </a:t>
            </a:r>
            <a:endParaRPr lang="en-US" altLang="en-US" dirty="0">
              <a:latin typeface="Arial" panose="020B0604020202020204" pitchFamily="34" charset="0"/>
            </a:endParaRPr>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1pPr>
            <a:lvl2pPr marL="714375" indent="-273050" defTabSz="930275"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2pPr>
            <a:lvl3pPr marL="1100138" indent="-217488" defTabSz="930275"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3pPr>
            <a:lvl4pPr marL="1541463" indent="-217488" defTabSz="930275"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4pPr>
            <a:lvl5pPr marL="1982788" indent="-217488" defTabSz="930275"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5pPr>
            <a:lvl6pPr marL="2439988" indent="-217488" defTabSz="930275" eaLnBrk="0" fontAlgn="base" hangingPunct="0">
              <a:spcBef>
                <a:spcPct val="30000"/>
              </a:spcBef>
              <a:spcAft>
                <a:spcPct val="0"/>
              </a:spcAft>
              <a:buSzPct val="105000"/>
              <a:buFont typeface="Arial" panose="020B0604020202020204" pitchFamily="34" charset="0"/>
              <a:buChar char="•"/>
              <a:defRPr sz="1200">
                <a:solidFill>
                  <a:schemeClr val="tx1"/>
                </a:solidFill>
                <a:latin typeface="Arial" panose="020B0604020202020204" pitchFamily="34" charset="0"/>
              </a:defRPr>
            </a:lvl6pPr>
            <a:lvl7pPr marL="2897188" indent="-217488" defTabSz="930275" eaLnBrk="0" fontAlgn="base" hangingPunct="0">
              <a:spcBef>
                <a:spcPct val="30000"/>
              </a:spcBef>
              <a:spcAft>
                <a:spcPct val="0"/>
              </a:spcAft>
              <a:buSzPct val="105000"/>
              <a:buFont typeface="Arial" panose="020B0604020202020204" pitchFamily="34" charset="0"/>
              <a:buChar char="•"/>
              <a:defRPr sz="1200">
                <a:solidFill>
                  <a:schemeClr val="tx1"/>
                </a:solidFill>
                <a:latin typeface="Arial" panose="020B0604020202020204" pitchFamily="34" charset="0"/>
              </a:defRPr>
            </a:lvl7pPr>
            <a:lvl8pPr marL="3354388" indent="-217488" defTabSz="930275" eaLnBrk="0" fontAlgn="base" hangingPunct="0">
              <a:spcBef>
                <a:spcPct val="30000"/>
              </a:spcBef>
              <a:spcAft>
                <a:spcPct val="0"/>
              </a:spcAft>
              <a:buSzPct val="105000"/>
              <a:buFont typeface="Arial" panose="020B0604020202020204" pitchFamily="34" charset="0"/>
              <a:buChar char="•"/>
              <a:defRPr sz="1200">
                <a:solidFill>
                  <a:schemeClr val="tx1"/>
                </a:solidFill>
                <a:latin typeface="Arial" panose="020B0604020202020204" pitchFamily="34" charset="0"/>
              </a:defRPr>
            </a:lvl8pPr>
            <a:lvl9pPr marL="3811588" indent="-217488" defTabSz="930275" eaLnBrk="0" fontAlgn="base" hangingPunct="0">
              <a:spcBef>
                <a:spcPct val="30000"/>
              </a:spcBef>
              <a:spcAft>
                <a:spcPct val="0"/>
              </a:spcAft>
              <a:buSzPct val="105000"/>
              <a:buFont typeface="Arial" panose="020B0604020202020204" pitchFamily="34" charset="0"/>
              <a:buChar char="•"/>
              <a:defRPr sz="1200">
                <a:solidFill>
                  <a:schemeClr val="tx1"/>
                </a:solidFill>
                <a:latin typeface="Arial" panose="020B0604020202020204" pitchFamily="34" charset="0"/>
              </a:defRPr>
            </a:lvl9pPr>
          </a:lstStyle>
          <a:p>
            <a:pPr marL="0" marR="0" lvl="0" indent="0" algn="r" defTabSz="930275" rtl="0" eaLnBrk="1" fontAlgn="base" latinLnBrk="0" hangingPunct="1">
              <a:lnSpc>
                <a:spcPct val="100000"/>
              </a:lnSpc>
              <a:spcBef>
                <a:spcPct val="0"/>
              </a:spcBef>
              <a:spcAft>
                <a:spcPct val="0"/>
              </a:spcAft>
              <a:buClrTx/>
              <a:buSzTx/>
              <a:buFontTx/>
              <a:buNone/>
              <a:tabLst/>
              <a:defRPr/>
            </a:pPr>
            <a:fld id="{E55866B4-AB41-42A4-A997-7F775C6E5828}" type="slidenum">
              <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30275" rtl="0" eaLnBrk="1" fontAlgn="base" latinLnBrk="0" hangingPunct="1">
                <a:lnSpc>
                  <a:spcPct val="100000"/>
                </a:lnSpc>
                <a:spcBef>
                  <a:spcPct val="0"/>
                </a:spcBef>
                <a:spcAft>
                  <a:spcPct val="0"/>
                </a:spcAft>
                <a:buClrTx/>
                <a:buSzTx/>
                <a:buFontTx/>
                <a:buNone/>
                <a:tabLst/>
                <a:defRPr/>
              </a:pPr>
              <a:t>35</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40406058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
        <p:nvSpPr>
          <p:cNvPr id="839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1pPr>
            <a:lvl2pPr marL="714375" indent="-273050" defTabSz="930275"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2pPr>
            <a:lvl3pPr marL="1100138" indent="-217488" defTabSz="930275"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3pPr>
            <a:lvl4pPr marL="1541463" indent="-217488" defTabSz="930275"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4pPr>
            <a:lvl5pPr marL="1982788" indent="-217488" defTabSz="930275"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5pPr>
            <a:lvl6pPr marL="2439988" indent="-217488" defTabSz="930275" eaLnBrk="0" fontAlgn="base" hangingPunct="0">
              <a:spcBef>
                <a:spcPct val="30000"/>
              </a:spcBef>
              <a:spcAft>
                <a:spcPct val="0"/>
              </a:spcAft>
              <a:buSzPct val="105000"/>
              <a:buFont typeface="Arial" panose="020B0604020202020204" pitchFamily="34" charset="0"/>
              <a:buChar char="•"/>
              <a:defRPr sz="1200">
                <a:solidFill>
                  <a:schemeClr val="tx1"/>
                </a:solidFill>
                <a:latin typeface="Arial" panose="020B0604020202020204" pitchFamily="34" charset="0"/>
              </a:defRPr>
            </a:lvl6pPr>
            <a:lvl7pPr marL="2897188" indent="-217488" defTabSz="930275" eaLnBrk="0" fontAlgn="base" hangingPunct="0">
              <a:spcBef>
                <a:spcPct val="30000"/>
              </a:spcBef>
              <a:spcAft>
                <a:spcPct val="0"/>
              </a:spcAft>
              <a:buSzPct val="105000"/>
              <a:buFont typeface="Arial" panose="020B0604020202020204" pitchFamily="34" charset="0"/>
              <a:buChar char="•"/>
              <a:defRPr sz="1200">
                <a:solidFill>
                  <a:schemeClr val="tx1"/>
                </a:solidFill>
                <a:latin typeface="Arial" panose="020B0604020202020204" pitchFamily="34" charset="0"/>
              </a:defRPr>
            </a:lvl7pPr>
            <a:lvl8pPr marL="3354388" indent="-217488" defTabSz="930275" eaLnBrk="0" fontAlgn="base" hangingPunct="0">
              <a:spcBef>
                <a:spcPct val="30000"/>
              </a:spcBef>
              <a:spcAft>
                <a:spcPct val="0"/>
              </a:spcAft>
              <a:buSzPct val="105000"/>
              <a:buFont typeface="Arial" panose="020B0604020202020204" pitchFamily="34" charset="0"/>
              <a:buChar char="•"/>
              <a:defRPr sz="1200">
                <a:solidFill>
                  <a:schemeClr val="tx1"/>
                </a:solidFill>
                <a:latin typeface="Arial" panose="020B0604020202020204" pitchFamily="34" charset="0"/>
              </a:defRPr>
            </a:lvl8pPr>
            <a:lvl9pPr marL="3811588" indent="-217488" defTabSz="930275" eaLnBrk="0" fontAlgn="base" hangingPunct="0">
              <a:spcBef>
                <a:spcPct val="30000"/>
              </a:spcBef>
              <a:spcAft>
                <a:spcPct val="0"/>
              </a:spcAft>
              <a:buSzPct val="105000"/>
              <a:buFont typeface="Arial" panose="020B0604020202020204" pitchFamily="34" charset="0"/>
              <a:buChar char="•"/>
              <a:defRPr sz="1200">
                <a:solidFill>
                  <a:schemeClr val="tx1"/>
                </a:solidFill>
                <a:latin typeface="Arial" panose="020B0604020202020204" pitchFamily="34" charset="0"/>
              </a:defRPr>
            </a:lvl9pPr>
          </a:lstStyle>
          <a:p>
            <a:pPr marL="0" marR="0" lvl="0" indent="0" algn="r" defTabSz="930275" rtl="0" eaLnBrk="1" fontAlgn="base" latinLnBrk="0" hangingPunct="1">
              <a:lnSpc>
                <a:spcPct val="100000"/>
              </a:lnSpc>
              <a:spcBef>
                <a:spcPct val="0"/>
              </a:spcBef>
              <a:spcAft>
                <a:spcPct val="0"/>
              </a:spcAft>
              <a:buClrTx/>
              <a:buSzTx/>
              <a:buFontTx/>
              <a:buNone/>
              <a:tabLst/>
              <a:defRPr/>
            </a:pPr>
            <a:fld id="{570DAA08-C30B-4E7A-B9A5-6E6E451C65FB}" type="slidenum">
              <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30275" rtl="0" eaLnBrk="1" fontAlgn="base" latinLnBrk="0" hangingPunct="1">
                <a:lnSpc>
                  <a:spcPct val="100000"/>
                </a:lnSpc>
                <a:spcBef>
                  <a:spcPct val="0"/>
                </a:spcBef>
                <a:spcAft>
                  <a:spcPct val="0"/>
                </a:spcAft>
                <a:buClrTx/>
                <a:buSzTx/>
                <a:buFontTx/>
                <a:buNone/>
                <a:tabLst/>
                <a:defRPr/>
              </a:pPr>
              <a:t>37</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299817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
        <p:nvSpPr>
          <p:cNvPr id="747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1pPr>
            <a:lvl2pPr marL="714375" indent="-273050" defTabSz="930275"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2pPr>
            <a:lvl3pPr marL="1100138" indent="-217488" defTabSz="930275"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3pPr>
            <a:lvl4pPr marL="1541463" indent="-217488" defTabSz="930275"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4pPr>
            <a:lvl5pPr marL="1982788" indent="-217488" defTabSz="930275"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5pPr>
            <a:lvl6pPr marL="2439988" indent="-217488" defTabSz="930275" eaLnBrk="0" fontAlgn="base" hangingPunct="0">
              <a:spcBef>
                <a:spcPct val="30000"/>
              </a:spcBef>
              <a:spcAft>
                <a:spcPct val="0"/>
              </a:spcAft>
              <a:buSzPct val="105000"/>
              <a:buFont typeface="Arial" panose="020B0604020202020204" pitchFamily="34" charset="0"/>
              <a:buChar char="•"/>
              <a:defRPr sz="1200">
                <a:solidFill>
                  <a:schemeClr val="tx1"/>
                </a:solidFill>
                <a:latin typeface="Arial" panose="020B0604020202020204" pitchFamily="34" charset="0"/>
              </a:defRPr>
            </a:lvl6pPr>
            <a:lvl7pPr marL="2897188" indent="-217488" defTabSz="930275" eaLnBrk="0" fontAlgn="base" hangingPunct="0">
              <a:spcBef>
                <a:spcPct val="30000"/>
              </a:spcBef>
              <a:spcAft>
                <a:spcPct val="0"/>
              </a:spcAft>
              <a:buSzPct val="105000"/>
              <a:buFont typeface="Arial" panose="020B0604020202020204" pitchFamily="34" charset="0"/>
              <a:buChar char="•"/>
              <a:defRPr sz="1200">
                <a:solidFill>
                  <a:schemeClr val="tx1"/>
                </a:solidFill>
                <a:latin typeface="Arial" panose="020B0604020202020204" pitchFamily="34" charset="0"/>
              </a:defRPr>
            </a:lvl7pPr>
            <a:lvl8pPr marL="3354388" indent="-217488" defTabSz="930275" eaLnBrk="0" fontAlgn="base" hangingPunct="0">
              <a:spcBef>
                <a:spcPct val="30000"/>
              </a:spcBef>
              <a:spcAft>
                <a:spcPct val="0"/>
              </a:spcAft>
              <a:buSzPct val="105000"/>
              <a:buFont typeface="Arial" panose="020B0604020202020204" pitchFamily="34" charset="0"/>
              <a:buChar char="•"/>
              <a:defRPr sz="1200">
                <a:solidFill>
                  <a:schemeClr val="tx1"/>
                </a:solidFill>
                <a:latin typeface="Arial" panose="020B0604020202020204" pitchFamily="34" charset="0"/>
              </a:defRPr>
            </a:lvl8pPr>
            <a:lvl9pPr marL="3811588" indent="-217488" defTabSz="930275" eaLnBrk="0" fontAlgn="base" hangingPunct="0">
              <a:spcBef>
                <a:spcPct val="30000"/>
              </a:spcBef>
              <a:spcAft>
                <a:spcPct val="0"/>
              </a:spcAft>
              <a:buSzPct val="105000"/>
              <a:buFont typeface="Arial" panose="020B0604020202020204" pitchFamily="34" charset="0"/>
              <a:buChar char="•"/>
              <a:defRPr sz="1200">
                <a:solidFill>
                  <a:schemeClr val="tx1"/>
                </a:solidFill>
                <a:latin typeface="Arial" panose="020B0604020202020204" pitchFamily="34" charset="0"/>
              </a:defRPr>
            </a:lvl9pPr>
          </a:lstStyle>
          <a:p>
            <a:pPr marL="0" marR="0" lvl="0" indent="0" algn="r" defTabSz="930275" rtl="0" eaLnBrk="1" fontAlgn="base" latinLnBrk="0" hangingPunct="1">
              <a:lnSpc>
                <a:spcPct val="100000"/>
              </a:lnSpc>
              <a:spcBef>
                <a:spcPct val="0"/>
              </a:spcBef>
              <a:spcAft>
                <a:spcPct val="0"/>
              </a:spcAft>
              <a:buClrTx/>
              <a:buSzTx/>
              <a:buFontTx/>
              <a:buNone/>
              <a:tabLst/>
              <a:defRPr/>
            </a:pPr>
            <a:fld id="{E7B8F291-4768-43B2-9710-AD70A2D2A72C}" type="slidenum">
              <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30275" rtl="0" eaLnBrk="1" fontAlgn="base" latinLnBrk="0" hangingPunct="1">
                <a:lnSpc>
                  <a:spcPct val="100000"/>
                </a:lnSpc>
                <a:spcBef>
                  <a:spcPct val="0"/>
                </a:spcBef>
                <a:spcAft>
                  <a:spcPct val="0"/>
                </a:spcAft>
                <a:buClrTx/>
                <a:buSzTx/>
                <a:buFontTx/>
                <a:buNone/>
                <a:tabLst/>
                <a:defRPr/>
              </a:pPr>
              <a:t>2</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1801726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86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1pPr>
            <a:lvl2pPr marL="714375" indent="-273050" defTabSz="930275"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2pPr>
            <a:lvl3pPr marL="1100138" indent="-217488" defTabSz="930275"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3pPr>
            <a:lvl4pPr marL="1541463" indent="-217488" defTabSz="930275"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4pPr>
            <a:lvl5pPr marL="1982788" indent="-217488" defTabSz="930275"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5pPr>
            <a:lvl6pPr marL="2439988" indent="-217488" defTabSz="930275" eaLnBrk="0" fontAlgn="base" hangingPunct="0">
              <a:spcBef>
                <a:spcPct val="30000"/>
              </a:spcBef>
              <a:spcAft>
                <a:spcPct val="0"/>
              </a:spcAft>
              <a:buSzPct val="105000"/>
              <a:buFont typeface="Arial" panose="020B0604020202020204" pitchFamily="34" charset="0"/>
              <a:buChar char="•"/>
              <a:defRPr sz="1200">
                <a:solidFill>
                  <a:schemeClr val="tx1"/>
                </a:solidFill>
                <a:latin typeface="Arial" panose="020B0604020202020204" pitchFamily="34" charset="0"/>
              </a:defRPr>
            </a:lvl6pPr>
            <a:lvl7pPr marL="2897188" indent="-217488" defTabSz="930275" eaLnBrk="0" fontAlgn="base" hangingPunct="0">
              <a:spcBef>
                <a:spcPct val="30000"/>
              </a:spcBef>
              <a:spcAft>
                <a:spcPct val="0"/>
              </a:spcAft>
              <a:buSzPct val="105000"/>
              <a:buFont typeface="Arial" panose="020B0604020202020204" pitchFamily="34" charset="0"/>
              <a:buChar char="•"/>
              <a:defRPr sz="1200">
                <a:solidFill>
                  <a:schemeClr val="tx1"/>
                </a:solidFill>
                <a:latin typeface="Arial" panose="020B0604020202020204" pitchFamily="34" charset="0"/>
              </a:defRPr>
            </a:lvl7pPr>
            <a:lvl8pPr marL="3354388" indent="-217488" defTabSz="930275" eaLnBrk="0" fontAlgn="base" hangingPunct="0">
              <a:spcBef>
                <a:spcPct val="30000"/>
              </a:spcBef>
              <a:spcAft>
                <a:spcPct val="0"/>
              </a:spcAft>
              <a:buSzPct val="105000"/>
              <a:buFont typeface="Arial" panose="020B0604020202020204" pitchFamily="34" charset="0"/>
              <a:buChar char="•"/>
              <a:defRPr sz="1200">
                <a:solidFill>
                  <a:schemeClr val="tx1"/>
                </a:solidFill>
                <a:latin typeface="Arial" panose="020B0604020202020204" pitchFamily="34" charset="0"/>
              </a:defRPr>
            </a:lvl8pPr>
            <a:lvl9pPr marL="3811588" indent="-217488" defTabSz="930275" eaLnBrk="0" fontAlgn="base" hangingPunct="0">
              <a:spcBef>
                <a:spcPct val="30000"/>
              </a:spcBef>
              <a:spcAft>
                <a:spcPct val="0"/>
              </a:spcAft>
              <a:buSzPct val="105000"/>
              <a:buFont typeface="Arial" panose="020B0604020202020204" pitchFamily="34" charset="0"/>
              <a:buChar char="•"/>
              <a:defRPr sz="1200">
                <a:solidFill>
                  <a:schemeClr val="tx1"/>
                </a:solidFill>
                <a:latin typeface="Arial" panose="020B0604020202020204" pitchFamily="34" charset="0"/>
              </a:defRPr>
            </a:lvl9pPr>
          </a:lstStyle>
          <a:p>
            <a:pPr marL="0" marR="0" lvl="0" indent="0" algn="r" defTabSz="930275" rtl="0" eaLnBrk="1" fontAlgn="base" latinLnBrk="0" hangingPunct="1">
              <a:lnSpc>
                <a:spcPct val="100000"/>
              </a:lnSpc>
              <a:spcBef>
                <a:spcPct val="0"/>
              </a:spcBef>
              <a:spcAft>
                <a:spcPct val="0"/>
              </a:spcAft>
              <a:buClrTx/>
              <a:buSzTx/>
              <a:buFontTx/>
              <a:buNone/>
              <a:tabLst/>
              <a:defRPr/>
            </a:pPr>
            <a:fld id="{9044953E-0334-4B45-8D88-931FFE9A0DA5}" type="slidenum">
              <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30275" rtl="0" eaLnBrk="1" fontAlgn="base" latinLnBrk="0" hangingPunct="1">
                <a:lnSpc>
                  <a:spcPct val="100000"/>
                </a:lnSpc>
                <a:spcBef>
                  <a:spcPct val="0"/>
                </a:spcBef>
                <a:spcAft>
                  <a:spcPct val="0"/>
                </a:spcAft>
                <a:buClrTx/>
                <a:buSzTx/>
                <a:buFontTx/>
                <a:buNone/>
                <a:tabLst/>
                <a:defRPr/>
              </a:pPr>
              <a:t>39</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4958913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63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1pPr>
            <a:lvl2pPr marL="715963" indent="-274638" defTabSz="931863"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2pPr>
            <a:lvl3pPr marL="1101725" indent="-219075" defTabSz="931863"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3pPr>
            <a:lvl4pPr marL="1543050" indent="-219075" defTabSz="931863"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4pPr>
            <a:lvl5pPr marL="1984375" indent="-219075" defTabSz="931863"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5pPr>
            <a:lvl6pPr marL="2441575" indent="-219075" defTabSz="931863" eaLnBrk="0" fontAlgn="base" hangingPunct="0">
              <a:spcBef>
                <a:spcPct val="30000"/>
              </a:spcBef>
              <a:spcAft>
                <a:spcPct val="0"/>
              </a:spcAft>
              <a:buSzPct val="105000"/>
              <a:buFont typeface="Arial" panose="020B0604020202020204" pitchFamily="34" charset="0"/>
              <a:buChar char="•"/>
              <a:defRPr sz="1200">
                <a:solidFill>
                  <a:schemeClr val="tx1"/>
                </a:solidFill>
                <a:latin typeface="Arial" panose="020B0604020202020204" pitchFamily="34" charset="0"/>
              </a:defRPr>
            </a:lvl6pPr>
            <a:lvl7pPr marL="2898775" indent="-219075" defTabSz="931863" eaLnBrk="0" fontAlgn="base" hangingPunct="0">
              <a:spcBef>
                <a:spcPct val="30000"/>
              </a:spcBef>
              <a:spcAft>
                <a:spcPct val="0"/>
              </a:spcAft>
              <a:buSzPct val="105000"/>
              <a:buFont typeface="Arial" panose="020B0604020202020204" pitchFamily="34" charset="0"/>
              <a:buChar char="•"/>
              <a:defRPr sz="1200">
                <a:solidFill>
                  <a:schemeClr val="tx1"/>
                </a:solidFill>
                <a:latin typeface="Arial" panose="020B0604020202020204" pitchFamily="34" charset="0"/>
              </a:defRPr>
            </a:lvl7pPr>
            <a:lvl8pPr marL="3355975" indent="-219075" defTabSz="931863" eaLnBrk="0" fontAlgn="base" hangingPunct="0">
              <a:spcBef>
                <a:spcPct val="30000"/>
              </a:spcBef>
              <a:spcAft>
                <a:spcPct val="0"/>
              </a:spcAft>
              <a:buSzPct val="105000"/>
              <a:buFont typeface="Arial" panose="020B0604020202020204" pitchFamily="34" charset="0"/>
              <a:buChar char="•"/>
              <a:defRPr sz="1200">
                <a:solidFill>
                  <a:schemeClr val="tx1"/>
                </a:solidFill>
                <a:latin typeface="Arial" panose="020B0604020202020204" pitchFamily="34" charset="0"/>
              </a:defRPr>
            </a:lvl8pPr>
            <a:lvl9pPr marL="3813175" indent="-219075" defTabSz="931863" eaLnBrk="0" fontAlgn="base" hangingPunct="0">
              <a:spcBef>
                <a:spcPct val="30000"/>
              </a:spcBef>
              <a:spcAft>
                <a:spcPct val="0"/>
              </a:spcAft>
              <a:buSzPct val="105000"/>
              <a:buFont typeface="Arial" panose="020B0604020202020204" pitchFamily="34" charset="0"/>
              <a:buChar char="•"/>
              <a:defRPr sz="1200">
                <a:solidFill>
                  <a:schemeClr val="tx1"/>
                </a:solidFill>
                <a:latin typeface="Arial" panose="020B0604020202020204" pitchFamily="34" charset="0"/>
              </a:defRPr>
            </a:lvl9pPr>
          </a:lstStyle>
          <a:p>
            <a:pPr marL="0" marR="0" lvl="0" indent="0" algn="r" defTabSz="931863" rtl="0" eaLnBrk="1" fontAlgn="base" latinLnBrk="0" hangingPunct="1">
              <a:lnSpc>
                <a:spcPct val="100000"/>
              </a:lnSpc>
              <a:spcBef>
                <a:spcPct val="0"/>
              </a:spcBef>
              <a:spcAft>
                <a:spcPct val="0"/>
              </a:spcAft>
              <a:buClrTx/>
              <a:buSzTx/>
              <a:buFontTx/>
              <a:buNone/>
              <a:tabLst/>
              <a:defRPr/>
            </a:pPr>
            <a:fld id="{D99D18E7-820A-4139-9EA8-36189145A4D4}" type="slidenum">
              <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31863" rtl="0" eaLnBrk="1" fontAlgn="base" latinLnBrk="0" hangingPunct="1">
                <a:lnSpc>
                  <a:spcPct val="100000"/>
                </a:lnSpc>
                <a:spcBef>
                  <a:spcPct val="0"/>
                </a:spcBef>
                <a:spcAft>
                  <a:spcPct val="0"/>
                </a:spcAft>
                <a:buClrTx/>
                <a:buSzTx/>
                <a:buFontTx/>
                <a:buNone/>
                <a:tabLst/>
                <a:defRPr/>
              </a:pPr>
              <a:t>40</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2686523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1pPr>
            <a:lvl2pPr marL="715963" indent="-274638" defTabSz="931863"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2pPr>
            <a:lvl3pPr marL="1101725" indent="-219075" defTabSz="931863"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3pPr>
            <a:lvl4pPr marL="1543050" indent="-219075" defTabSz="931863"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4pPr>
            <a:lvl5pPr marL="1984375" indent="-219075" defTabSz="931863"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5pPr>
            <a:lvl6pPr marL="2441575" indent="-219075" defTabSz="931863" eaLnBrk="0" fontAlgn="base" hangingPunct="0">
              <a:spcBef>
                <a:spcPct val="30000"/>
              </a:spcBef>
              <a:spcAft>
                <a:spcPct val="0"/>
              </a:spcAft>
              <a:buSzPct val="105000"/>
              <a:buFont typeface="Arial" panose="020B0604020202020204" pitchFamily="34" charset="0"/>
              <a:buChar char="•"/>
              <a:defRPr sz="1200">
                <a:solidFill>
                  <a:schemeClr val="tx1"/>
                </a:solidFill>
                <a:latin typeface="Arial" panose="020B0604020202020204" pitchFamily="34" charset="0"/>
              </a:defRPr>
            </a:lvl6pPr>
            <a:lvl7pPr marL="2898775" indent="-219075" defTabSz="931863" eaLnBrk="0" fontAlgn="base" hangingPunct="0">
              <a:spcBef>
                <a:spcPct val="30000"/>
              </a:spcBef>
              <a:spcAft>
                <a:spcPct val="0"/>
              </a:spcAft>
              <a:buSzPct val="105000"/>
              <a:buFont typeface="Arial" panose="020B0604020202020204" pitchFamily="34" charset="0"/>
              <a:buChar char="•"/>
              <a:defRPr sz="1200">
                <a:solidFill>
                  <a:schemeClr val="tx1"/>
                </a:solidFill>
                <a:latin typeface="Arial" panose="020B0604020202020204" pitchFamily="34" charset="0"/>
              </a:defRPr>
            </a:lvl7pPr>
            <a:lvl8pPr marL="3355975" indent="-219075" defTabSz="931863" eaLnBrk="0" fontAlgn="base" hangingPunct="0">
              <a:spcBef>
                <a:spcPct val="30000"/>
              </a:spcBef>
              <a:spcAft>
                <a:spcPct val="0"/>
              </a:spcAft>
              <a:buSzPct val="105000"/>
              <a:buFont typeface="Arial" panose="020B0604020202020204" pitchFamily="34" charset="0"/>
              <a:buChar char="•"/>
              <a:defRPr sz="1200">
                <a:solidFill>
                  <a:schemeClr val="tx1"/>
                </a:solidFill>
                <a:latin typeface="Arial" panose="020B0604020202020204" pitchFamily="34" charset="0"/>
              </a:defRPr>
            </a:lvl8pPr>
            <a:lvl9pPr marL="3813175" indent="-219075" defTabSz="931863" eaLnBrk="0" fontAlgn="base" hangingPunct="0">
              <a:spcBef>
                <a:spcPct val="30000"/>
              </a:spcBef>
              <a:spcAft>
                <a:spcPct val="0"/>
              </a:spcAft>
              <a:buSzPct val="105000"/>
              <a:buFont typeface="Arial" panose="020B0604020202020204" pitchFamily="34" charset="0"/>
              <a:buChar char="•"/>
              <a:defRPr sz="1200">
                <a:solidFill>
                  <a:schemeClr val="tx1"/>
                </a:solidFill>
                <a:latin typeface="Arial" panose="020B0604020202020204" pitchFamily="34" charset="0"/>
              </a:defRPr>
            </a:lvl9pPr>
          </a:lstStyle>
          <a:p>
            <a:pPr marL="0" marR="0" lvl="0" indent="0" algn="r" defTabSz="931863" rtl="0" eaLnBrk="1" fontAlgn="base" latinLnBrk="0" hangingPunct="1">
              <a:lnSpc>
                <a:spcPct val="100000"/>
              </a:lnSpc>
              <a:spcBef>
                <a:spcPct val="0"/>
              </a:spcBef>
              <a:spcAft>
                <a:spcPct val="0"/>
              </a:spcAft>
              <a:buClrTx/>
              <a:buSzTx/>
              <a:buFontTx/>
              <a:buNone/>
              <a:tabLst/>
              <a:defRPr/>
            </a:pPr>
            <a:fld id="{D00C5091-39CD-4B78-9544-D67CD72F3709}" type="slidenum">
              <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31863" rtl="0" eaLnBrk="1" fontAlgn="base" latinLnBrk="0" hangingPunct="1">
                <a:lnSpc>
                  <a:spcPct val="100000"/>
                </a:lnSpc>
                <a:spcBef>
                  <a:spcPct val="0"/>
                </a:spcBef>
                <a:spcAft>
                  <a:spcPct val="0"/>
                </a:spcAft>
                <a:buClrTx/>
                <a:buSzTx/>
                <a:buFontTx/>
                <a:buNone/>
                <a:tabLst/>
                <a:defRPr/>
              </a:pPr>
              <a:t>41</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7109980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1pPr>
            <a:lvl2pPr marL="715963" indent="-274638" defTabSz="931863"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2pPr>
            <a:lvl3pPr marL="1101725" indent="-219075" defTabSz="931863"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3pPr>
            <a:lvl4pPr marL="1543050" indent="-219075" defTabSz="931863"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4pPr>
            <a:lvl5pPr marL="1984375" indent="-219075" defTabSz="931863"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5pPr>
            <a:lvl6pPr marL="2441575" indent="-219075" defTabSz="931863" eaLnBrk="0" fontAlgn="base" hangingPunct="0">
              <a:spcBef>
                <a:spcPct val="30000"/>
              </a:spcBef>
              <a:spcAft>
                <a:spcPct val="0"/>
              </a:spcAft>
              <a:buSzPct val="105000"/>
              <a:buFont typeface="Arial" panose="020B0604020202020204" pitchFamily="34" charset="0"/>
              <a:buChar char="•"/>
              <a:defRPr sz="1200">
                <a:solidFill>
                  <a:schemeClr val="tx1"/>
                </a:solidFill>
                <a:latin typeface="Arial" panose="020B0604020202020204" pitchFamily="34" charset="0"/>
              </a:defRPr>
            </a:lvl6pPr>
            <a:lvl7pPr marL="2898775" indent="-219075" defTabSz="931863" eaLnBrk="0" fontAlgn="base" hangingPunct="0">
              <a:spcBef>
                <a:spcPct val="30000"/>
              </a:spcBef>
              <a:spcAft>
                <a:spcPct val="0"/>
              </a:spcAft>
              <a:buSzPct val="105000"/>
              <a:buFont typeface="Arial" panose="020B0604020202020204" pitchFamily="34" charset="0"/>
              <a:buChar char="•"/>
              <a:defRPr sz="1200">
                <a:solidFill>
                  <a:schemeClr val="tx1"/>
                </a:solidFill>
                <a:latin typeface="Arial" panose="020B0604020202020204" pitchFamily="34" charset="0"/>
              </a:defRPr>
            </a:lvl7pPr>
            <a:lvl8pPr marL="3355975" indent="-219075" defTabSz="931863" eaLnBrk="0" fontAlgn="base" hangingPunct="0">
              <a:spcBef>
                <a:spcPct val="30000"/>
              </a:spcBef>
              <a:spcAft>
                <a:spcPct val="0"/>
              </a:spcAft>
              <a:buSzPct val="105000"/>
              <a:buFont typeface="Arial" panose="020B0604020202020204" pitchFamily="34" charset="0"/>
              <a:buChar char="•"/>
              <a:defRPr sz="1200">
                <a:solidFill>
                  <a:schemeClr val="tx1"/>
                </a:solidFill>
                <a:latin typeface="Arial" panose="020B0604020202020204" pitchFamily="34" charset="0"/>
              </a:defRPr>
            </a:lvl8pPr>
            <a:lvl9pPr marL="3813175" indent="-219075" defTabSz="931863" eaLnBrk="0" fontAlgn="base" hangingPunct="0">
              <a:spcBef>
                <a:spcPct val="30000"/>
              </a:spcBef>
              <a:spcAft>
                <a:spcPct val="0"/>
              </a:spcAft>
              <a:buSzPct val="105000"/>
              <a:buFont typeface="Arial" panose="020B0604020202020204" pitchFamily="34" charset="0"/>
              <a:buChar char="•"/>
              <a:defRPr sz="1200">
                <a:solidFill>
                  <a:schemeClr val="tx1"/>
                </a:solidFill>
                <a:latin typeface="Arial" panose="020B0604020202020204" pitchFamily="34" charset="0"/>
              </a:defRPr>
            </a:lvl9pPr>
          </a:lstStyle>
          <a:p>
            <a:pPr marL="0" marR="0" lvl="0" indent="0" algn="r" defTabSz="931863" rtl="0" eaLnBrk="1" fontAlgn="base" latinLnBrk="0" hangingPunct="1">
              <a:lnSpc>
                <a:spcPct val="100000"/>
              </a:lnSpc>
              <a:spcBef>
                <a:spcPct val="0"/>
              </a:spcBef>
              <a:spcAft>
                <a:spcPct val="0"/>
              </a:spcAft>
              <a:buClrTx/>
              <a:buSzTx/>
              <a:buFontTx/>
              <a:buNone/>
              <a:tabLst/>
              <a:defRPr/>
            </a:pPr>
            <a:fld id="{A4321F61-4008-44A0-AC2E-6C20F14779F3}" type="slidenum">
              <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31863" rtl="0" eaLnBrk="1" fontAlgn="base" latinLnBrk="0" hangingPunct="1">
                <a:lnSpc>
                  <a:spcPct val="100000"/>
                </a:lnSpc>
                <a:spcBef>
                  <a:spcPct val="0"/>
                </a:spcBef>
                <a:spcAft>
                  <a:spcPct val="0"/>
                </a:spcAft>
                <a:buClrTx/>
                <a:buSzTx/>
                <a:buFontTx/>
                <a:buNone/>
                <a:tabLst/>
                <a:defRPr/>
              </a:pPr>
              <a:t>42</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1274633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1pPr>
            <a:lvl2pPr marL="715963" indent="-274638" defTabSz="931863"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2pPr>
            <a:lvl3pPr marL="1101725" indent="-219075" defTabSz="931863"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3pPr>
            <a:lvl4pPr marL="1543050" indent="-219075" defTabSz="931863"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4pPr>
            <a:lvl5pPr marL="1984375" indent="-219075" defTabSz="931863"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5pPr>
            <a:lvl6pPr marL="2441575" indent="-219075" defTabSz="931863" eaLnBrk="0" fontAlgn="base" hangingPunct="0">
              <a:spcBef>
                <a:spcPct val="30000"/>
              </a:spcBef>
              <a:spcAft>
                <a:spcPct val="0"/>
              </a:spcAft>
              <a:buSzPct val="105000"/>
              <a:buFont typeface="Arial" panose="020B0604020202020204" pitchFamily="34" charset="0"/>
              <a:buChar char="•"/>
              <a:defRPr sz="1200">
                <a:solidFill>
                  <a:schemeClr val="tx1"/>
                </a:solidFill>
                <a:latin typeface="Arial" panose="020B0604020202020204" pitchFamily="34" charset="0"/>
              </a:defRPr>
            </a:lvl6pPr>
            <a:lvl7pPr marL="2898775" indent="-219075" defTabSz="931863" eaLnBrk="0" fontAlgn="base" hangingPunct="0">
              <a:spcBef>
                <a:spcPct val="30000"/>
              </a:spcBef>
              <a:spcAft>
                <a:spcPct val="0"/>
              </a:spcAft>
              <a:buSzPct val="105000"/>
              <a:buFont typeface="Arial" panose="020B0604020202020204" pitchFamily="34" charset="0"/>
              <a:buChar char="•"/>
              <a:defRPr sz="1200">
                <a:solidFill>
                  <a:schemeClr val="tx1"/>
                </a:solidFill>
                <a:latin typeface="Arial" panose="020B0604020202020204" pitchFamily="34" charset="0"/>
              </a:defRPr>
            </a:lvl7pPr>
            <a:lvl8pPr marL="3355975" indent="-219075" defTabSz="931863" eaLnBrk="0" fontAlgn="base" hangingPunct="0">
              <a:spcBef>
                <a:spcPct val="30000"/>
              </a:spcBef>
              <a:spcAft>
                <a:spcPct val="0"/>
              </a:spcAft>
              <a:buSzPct val="105000"/>
              <a:buFont typeface="Arial" panose="020B0604020202020204" pitchFamily="34" charset="0"/>
              <a:buChar char="•"/>
              <a:defRPr sz="1200">
                <a:solidFill>
                  <a:schemeClr val="tx1"/>
                </a:solidFill>
                <a:latin typeface="Arial" panose="020B0604020202020204" pitchFamily="34" charset="0"/>
              </a:defRPr>
            </a:lvl8pPr>
            <a:lvl9pPr marL="3813175" indent="-219075" defTabSz="931863" eaLnBrk="0" fontAlgn="base" hangingPunct="0">
              <a:spcBef>
                <a:spcPct val="30000"/>
              </a:spcBef>
              <a:spcAft>
                <a:spcPct val="0"/>
              </a:spcAft>
              <a:buSzPct val="105000"/>
              <a:buFont typeface="Arial" panose="020B0604020202020204" pitchFamily="34" charset="0"/>
              <a:buChar char="•"/>
              <a:defRPr sz="1200">
                <a:solidFill>
                  <a:schemeClr val="tx1"/>
                </a:solidFill>
                <a:latin typeface="Arial" panose="020B0604020202020204" pitchFamily="34" charset="0"/>
              </a:defRPr>
            </a:lvl9pPr>
          </a:lstStyle>
          <a:p>
            <a:pPr marL="0" marR="0" lvl="0" indent="0" algn="r" defTabSz="931863" rtl="0" eaLnBrk="1" fontAlgn="base" latinLnBrk="0" hangingPunct="1">
              <a:lnSpc>
                <a:spcPct val="100000"/>
              </a:lnSpc>
              <a:spcBef>
                <a:spcPct val="0"/>
              </a:spcBef>
              <a:spcAft>
                <a:spcPct val="0"/>
              </a:spcAft>
              <a:buClrTx/>
              <a:buSzTx/>
              <a:buFontTx/>
              <a:buNone/>
              <a:tabLst/>
              <a:defRPr/>
            </a:pPr>
            <a:fld id="{E0073FF8-442A-4D38-AF56-7C557F328405}" type="slidenum">
              <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31863" rtl="0" eaLnBrk="1" fontAlgn="base" latinLnBrk="0" hangingPunct="1">
                <a:lnSpc>
                  <a:spcPct val="100000"/>
                </a:lnSpc>
                <a:spcBef>
                  <a:spcPct val="0"/>
                </a:spcBef>
                <a:spcAft>
                  <a:spcPct val="0"/>
                </a:spcAft>
                <a:buClrTx/>
                <a:buSzTx/>
                <a:buFontTx/>
                <a:buNone/>
                <a:tabLst/>
                <a:defRPr/>
              </a:pPr>
              <a:t>43</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4138119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1pPr>
            <a:lvl2pPr marL="715963" indent="-274638" defTabSz="931863"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2pPr>
            <a:lvl3pPr marL="1101725" indent="-219075" defTabSz="931863"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3pPr>
            <a:lvl4pPr marL="1543050" indent="-219075" defTabSz="931863"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4pPr>
            <a:lvl5pPr marL="1984375" indent="-219075" defTabSz="931863"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5pPr>
            <a:lvl6pPr marL="2441575" indent="-219075" defTabSz="931863" eaLnBrk="0" fontAlgn="base" hangingPunct="0">
              <a:spcBef>
                <a:spcPct val="30000"/>
              </a:spcBef>
              <a:spcAft>
                <a:spcPct val="0"/>
              </a:spcAft>
              <a:buSzPct val="105000"/>
              <a:buFont typeface="Arial" panose="020B0604020202020204" pitchFamily="34" charset="0"/>
              <a:buChar char="•"/>
              <a:defRPr sz="1200">
                <a:solidFill>
                  <a:schemeClr val="tx1"/>
                </a:solidFill>
                <a:latin typeface="Arial" panose="020B0604020202020204" pitchFamily="34" charset="0"/>
              </a:defRPr>
            </a:lvl6pPr>
            <a:lvl7pPr marL="2898775" indent="-219075" defTabSz="931863" eaLnBrk="0" fontAlgn="base" hangingPunct="0">
              <a:spcBef>
                <a:spcPct val="30000"/>
              </a:spcBef>
              <a:spcAft>
                <a:spcPct val="0"/>
              </a:spcAft>
              <a:buSzPct val="105000"/>
              <a:buFont typeface="Arial" panose="020B0604020202020204" pitchFamily="34" charset="0"/>
              <a:buChar char="•"/>
              <a:defRPr sz="1200">
                <a:solidFill>
                  <a:schemeClr val="tx1"/>
                </a:solidFill>
                <a:latin typeface="Arial" panose="020B0604020202020204" pitchFamily="34" charset="0"/>
              </a:defRPr>
            </a:lvl7pPr>
            <a:lvl8pPr marL="3355975" indent="-219075" defTabSz="931863" eaLnBrk="0" fontAlgn="base" hangingPunct="0">
              <a:spcBef>
                <a:spcPct val="30000"/>
              </a:spcBef>
              <a:spcAft>
                <a:spcPct val="0"/>
              </a:spcAft>
              <a:buSzPct val="105000"/>
              <a:buFont typeface="Arial" panose="020B0604020202020204" pitchFamily="34" charset="0"/>
              <a:buChar char="•"/>
              <a:defRPr sz="1200">
                <a:solidFill>
                  <a:schemeClr val="tx1"/>
                </a:solidFill>
                <a:latin typeface="Arial" panose="020B0604020202020204" pitchFamily="34" charset="0"/>
              </a:defRPr>
            </a:lvl8pPr>
            <a:lvl9pPr marL="3813175" indent="-219075" defTabSz="931863" eaLnBrk="0" fontAlgn="base" hangingPunct="0">
              <a:spcBef>
                <a:spcPct val="30000"/>
              </a:spcBef>
              <a:spcAft>
                <a:spcPct val="0"/>
              </a:spcAft>
              <a:buSzPct val="105000"/>
              <a:buFont typeface="Arial" panose="020B0604020202020204" pitchFamily="34" charset="0"/>
              <a:buChar char="•"/>
              <a:defRPr sz="1200">
                <a:solidFill>
                  <a:schemeClr val="tx1"/>
                </a:solidFill>
                <a:latin typeface="Arial" panose="020B0604020202020204" pitchFamily="34" charset="0"/>
              </a:defRPr>
            </a:lvl9pPr>
          </a:lstStyle>
          <a:p>
            <a:pPr marL="0" marR="0" lvl="0" indent="0" algn="r" defTabSz="931863" rtl="0" eaLnBrk="1" fontAlgn="base" latinLnBrk="0" hangingPunct="1">
              <a:lnSpc>
                <a:spcPct val="100000"/>
              </a:lnSpc>
              <a:spcBef>
                <a:spcPct val="0"/>
              </a:spcBef>
              <a:spcAft>
                <a:spcPct val="0"/>
              </a:spcAft>
              <a:buClrTx/>
              <a:buSzTx/>
              <a:buFontTx/>
              <a:buNone/>
              <a:tabLst/>
              <a:defRPr/>
            </a:pPr>
            <a:fld id="{45C9E3F8-2C9B-48E4-A1AA-BEECE317AE09}" type="slidenum">
              <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31863" rtl="0" eaLnBrk="1" fontAlgn="base" latinLnBrk="0" hangingPunct="1">
                <a:lnSpc>
                  <a:spcPct val="100000"/>
                </a:lnSpc>
                <a:spcBef>
                  <a:spcPct val="0"/>
                </a:spcBef>
                <a:spcAft>
                  <a:spcPct val="0"/>
                </a:spcAft>
                <a:buClrTx/>
                <a:buSzTx/>
                <a:buFontTx/>
                <a:buNone/>
                <a:tabLst/>
                <a:defRPr/>
              </a:pPr>
              <a:t>44</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975713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1pPr>
            <a:lvl2pPr marL="715963" indent="-274638" defTabSz="931863"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2pPr>
            <a:lvl3pPr marL="1101725" indent="-219075" defTabSz="931863"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3pPr>
            <a:lvl4pPr marL="1543050" indent="-219075" defTabSz="931863"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4pPr>
            <a:lvl5pPr marL="1984375" indent="-219075" defTabSz="931863"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5pPr>
            <a:lvl6pPr marL="2441575" indent="-219075" defTabSz="931863" eaLnBrk="0" fontAlgn="base" hangingPunct="0">
              <a:spcBef>
                <a:spcPct val="30000"/>
              </a:spcBef>
              <a:spcAft>
                <a:spcPct val="0"/>
              </a:spcAft>
              <a:buSzPct val="105000"/>
              <a:buFont typeface="Arial" panose="020B0604020202020204" pitchFamily="34" charset="0"/>
              <a:buChar char="•"/>
              <a:defRPr sz="1200">
                <a:solidFill>
                  <a:schemeClr val="tx1"/>
                </a:solidFill>
                <a:latin typeface="Arial" panose="020B0604020202020204" pitchFamily="34" charset="0"/>
              </a:defRPr>
            </a:lvl6pPr>
            <a:lvl7pPr marL="2898775" indent="-219075" defTabSz="931863" eaLnBrk="0" fontAlgn="base" hangingPunct="0">
              <a:spcBef>
                <a:spcPct val="30000"/>
              </a:spcBef>
              <a:spcAft>
                <a:spcPct val="0"/>
              </a:spcAft>
              <a:buSzPct val="105000"/>
              <a:buFont typeface="Arial" panose="020B0604020202020204" pitchFamily="34" charset="0"/>
              <a:buChar char="•"/>
              <a:defRPr sz="1200">
                <a:solidFill>
                  <a:schemeClr val="tx1"/>
                </a:solidFill>
                <a:latin typeface="Arial" panose="020B0604020202020204" pitchFamily="34" charset="0"/>
              </a:defRPr>
            </a:lvl7pPr>
            <a:lvl8pPr marL="3355975" indent="-219075" defTabSz="931863" eaLnBrk="0" fontAlgn="base" hangingPunct="0">
              <a:spcBef>
                <a:spcPct val="30000"/>
              </a:spcBef>
              <a:spcAft>
                <a:spcPct val="0"/>
              </a:spcAft>
              <a:buSzPct val="105000"/>
              <a:buFont typeface="Arial" panose="020B0604020202020204" pitchFamily="34" charset="0"/>
              <a:buChar char="•"/>
              <a:defRPr sz="1200">
                <a:solidFill>
                  <a:schemeClr val="tx1"/>
                </a:solidFill>
                <a:latin typeface="Arial" panose="020B0604020202020204" pitchFamily="34" charset="0"/>
              </a:defRPr>
            </a:lvl8pPr>
            <a:lvl9pPr marL="3813175" indent="-219075" defTabSz="931863" eaLnBrk="0" fontAlgn="base" hangingPunct="0">
              <a:spcBef>
                <a:spcPct val="30000"/>
              </a:spcBef>
              <a:spcAft>
                <a:spcPct val="0"/>
              </a:spcAft>
              <a:buSzPct val="105000"/>
              <a:buFont typeface="Arial" panose="020B0604020202020204" pitchFamily="34" charset="0"/>
              <a:buChar char="•"/>
              <a:defRPr sz="1200">
                <a:solidFill>
                  <a:schemeClr val="tx1"/>
                </a:solidFill>
                <a:latin typeface="Arial" panose="020B0604020202020204" pitchFamily="34" charset="0"/>
              </a:defRPr>
            </a:lvl9pPr>
          </a:lstStyle>
          <a:p>
            <a:pPr marL="0" marR="0" lvl="0" indent="0" algn="r" defTabSz="931863" rtl="0" eaLnBrk="1" fontAlgn="base" latinLnBrk="0" hangingPunct="1">
              <a:lnSpc>
                <a:spcPct val="100000"/>
              </a:lnSpc>
              <a:spcBef>
                <a:spcPct val="0"/>
              </a:spcBef>
              <a:spcAft>
                <a:spcPct val="0"/>
              </a:spcAft>
              <a:buClrTx/>
              <a:buSzTx/>
              <a:buFontTx/>
              <a:buNone/>
              <a:tabLst/>
              <a:defRPr/>
            </a:pPr>
            <a:fld id="{A871DC69-A6AA-4C52-9F78-99120C281119}" type="slidenum">
              <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31863" rtl="0" eaLnBrk="1" fontAlgn="base" latinLnBrk="0" hangingPunct="1">
                <a:lnSpc>
                  <a:spcPct val="100000"/>
                </a:lnSpc>
                <a:spcBef>
                  <a:spcPct val="0"/>
                </a:spcBef>
                <a:spcAft>
                  <a:spcPct val="0"/>
                </a:spcAft>
                <a:buClrTx/>
                <a:buSzTx/>
                <a:buFontTx/>
                <a:buNone/>
                <a:tabLst/>
                <a:defRPr/>
              </a:pPr>
              <a:t>50</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5206252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716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1pPr>
            <a:lvl2pPr marL="715963" indent="-274638" defTabSz="931863"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2pPr>
            <a:lvl3pPr marL="1101725" indent="-219075" defTabSz="931863"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3pPr>
            <a:lvl4pPr marL="1543050" indent="-219075" defTabSz="931863"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4pPr>
            <a:lvl5pPr marL="1984375" indent="-219075" defTabSz="931863"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5pPr>
            <a:lvl6pPr marL="2441575" indent="-219075" defTabSz="931863" eaLnBrk="0" fontAlgn="base" hangingPunct="0">
              <a:spcBef>
                <a:spcPct val="30000"/>
              </a:spcBef>
              <a:spcAft>
                <a:spcPct val="0"/>
              </a:spcAft>
              <a:buSzPct val="105000"/>
              <a:buFont typeface="Arial" panose="020B0604020202020204" pitchFamily="34" charset="0"/>
              <a:buChar char="•"/>
              <a:defRPr sz="1200">
                <a:solidFill>
                  <a:schemeClr val="tx1"/>
                </a:solidFill>
                <a:latin typeface="Arial" panose="020B0604020202020204" pitchFamily="34" charset="0"/>
              </a:defRPr>
            </a:lvl6pPr>
            <a:lvl7pPr marL="2898775" indent="-219075" defTabSz="931863" eaLnBrk="0" fontAlgn="base" hangingPunct="0">
              <a:spcBef>
                <a:spcPct val="30000"/>
              </a:spcBef>
              <a:spcAft>
                <a:spcPct val="0"/>
              </a:spcAft>
              <a:buSzPct val="105000"/>
              <a:buFont typeface="Arial" panose="020B0604020202020204" pitchFamily="34" charset="0"/>
              <a:buChar char="•"/>
              <a:defRPr sz="1200">
                <a:solidFill>
                  <a:schemeClr val="tx1"/>
                </a:solidFill>
                <a:latin typeface="Arial" panose="020B0604020202020204" pitchFamily="34" charset="0"/>
              </a:defRPr>
            </a:lvl7pPr>
            <a:lvl8pPr marL="3355975" indent="-219075" defTabSz="931863" eaLnBrk="0" fontAlgn="base" hangingPunct="0">
              <a:spcBef>
                <a:spcPct val="30000"/>
              </a:spcBef>
              <a:spcAft>
                <a:spcPct val="0"/>
              </a:spcAft>
              <a:buSzPct val="105000"/>
              <a:buFont typeface="Arial" panose="020B0604020202020204" pitchFamily="34" charset="0"/>
              <a:buChar char="•"/>
              <a:defRPr sz="1200">
                <a:solidFill>
                  <a:schemeClr val="tx1"/>
                </a:solidFill>
                <a:latin typeface="Arial" panose="020B0604020202020204" pitchFamily="34" charset="0"/>
              </a:defRPr>
            </a:lvl8pPr>
            <a:lvl9pPr marL="3813175" indent="-219075" defTabSz="931863" eaLnBrk="0" fontAlgn="base" hangingPunct="0">
              <a:spcBef>
                <a:spcPct val="30000"/>
              </a:spcBef>
              <a:spcAft>
                <a:spcPct val="0"/>
              </a:spcAft>
              <a:buSzPct val="105000"/>
              <a:buFont typeface="Arial" panose="020B0604020202020204" pitchFamily="34" charset="0"/>
              <a:buChar char="•"/>
              <a:defRPr sz="1200">
                <a:solidFill>
                  <a:schemeClr val="tx1"/>
                </a:solidFill>
                <a:latin typeface="Arial" panose="020B0604020202020204" pitchFamily="34" charset="0"/>
              </a:defRPr>
            </a:lvl9pPr>
          </a:lstStyle>
          <a:p>
            <a:pPr marL="0" marR="0" lvl="0" indent="0" algn="r" defTabSz="931863" rtl="0" eaLnBrk="1" fontAlgn="base" latinLnBrk="0" hangingPunct="1">
              <a:lnSpc>
                <a:spcPct val="100000"/>
              </a:lnSpc>
              <a:spcBef>
                <a:spcPct val="0"/>
              </a:spcBef>
              <a:spcAft>
                <a:spcPct val="0"/>
              </a:spcAft>
              <a:buClrTx/>
              <a:buSzTx/>
              <a:buFontTx/>
              <a:buNone/>
              <a:tabLst/>
              <a:defRPr/>
            </a:pPr>
            <a:fld id="{FD5FB43E-2E54-41EB-8303-EC46D7811757}" type="slidenum">
              <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31863" rtl="0" eaLnBrk="1" fontAlgn="base" latinLnBrk="0" hangingPunct="1">
                <a:lnSpc>
                  <a:spcPct val="100000"/>
                </a:lnSpc>
                <a:spcBef>
                  <a:spcPct val="0"/>
                </a:spcBef>
                <a:spcAft>
                  <a:spcPct val="0"/>
                </a:spcAft>
                <a:buClrTx/>
                <a:buSzTx/>
                <a:buFontTx/>
                <a:buNone/>
                <a:tabLst/>
                <a:defRPr/>
              </a:pPr>
              <a:t>52</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5954468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
        <p:nvSpPr>
          <p:cNvPr id="747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1pPr>
            <a:lvl2pPr marL="714375" indent="-273050" defTabSz="930275"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2pPr>
            <a:lvl3pPr marL="1100138" indent="-217488" defTabSz="930275"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3pPr>
            <a:lvl4pPr marL="1541463" indent="-217488" defTabSz="930275"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4pPr>
            <a:lvl5pPr marL="1982788" indent="-217488" defTabSz="930275"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5pPr>
            <a:lvl6pPr marL="2439988" indent="-217488" defTabSz="930275" eaLnBrk="0" fontAlgn="base" hangingPunct="0">
              <a:spcBef>
                <a:spcPct val="30000"/>
              </a:spcBef>
              <a:spcAft>
                <a:spcPct val="0"/>
              </a:spcAft>
              <a:buSzPct val="105000"/>
              <a:buFont typeface="Arial" panose="020B0604020202020204" pitchFamily="34" charset="0"/>
              <a:buChar char="•"/>
              <a:defRPr sz="1200">
                <a:solidFill>
                  <a:schemeClr val="tx1"/>
                </a:solidFill>
                <a:latin typeface="Arial" panose="020B0604020202020204" pitchFamily="34" charset="0"/>
              </a:defRPr>
            </a:lvl6pPr>
            <a:lvl7pPr marL="2897188" indent="-217488" defTabSz="930275" eaLnBrk="0" fontAlgn="base" hangingPunct="0">
              <a:spcBef>
                <a:spcPct val="30000"/>
              </a:spcBef>
              <a:spcAft>
                <a:spcPct val="0"/>
              </a:spcAft>
              <a:buSzPct val="105000"/>
              <a:buFont typeface="Arial" panose="020B0604020202020204" pitchFamily="34" charset="0"/>
              <a:buChar char="•"/>
              <a:defRPr sz="1200">
                <a:solidFill>
                  <a:schemeClr val="tx1"/>
                </a:solidFill>
                <a:latin typeface="Arial" panose="020B0604020202020204" pitchFamily="34" charset="0"/>
              </a:defRPr>
            </a:lvl7pPr>
            <a:lvl8pPr marL="3354388" indent="-217488" defTabSz="930275" eaLnBrk="0" fontAlgn="base" hangingPunct="0">
              <a:spcBef>
                <a:spcPct val="30000"/>
              </a:spcBef>
              <a:spcAft>
                <a:spcPct val="0"/>
              </a:spcAft>
              <a:buSzPct val="105000"/>
              <a:buFont typeface="Arial" panose="020B0604020202020204" pitchFamily="34" charset="0"/>
              <a:buChar char="•"/>
              <a:defRPr sz="1200">
                <a:solidFill>
                  <a:schemeClr val="tx1"/>
                </a:solidFill>
                <a:latin typeface="Arial" panose="020B0604020202020204" pitchFamily="34" charset="0"/>
              </a:defRPr>
            </a:lvl8pPr>
            <a:lvl9pPr marL="3811588" indent="-217488" defTabSz="930275" eaLnBrk="0" fontAlgn="base" hangingPunct="0">
              <a:spcBef>
                <a:spcPct val="30000"/>
              </a:spcBef>
              <a:spcAft>
                <a:spcPct val="0"/>
              </a:spcAft>
              <a:buSzPct val="105000"/>
              <a:buFont typeface="Arial" panose="020B0604020202020204" pitchFamily="34" charset="0"/>
              <a:buChar char="•"/>
              <a:defRPr sz="1200">
                <a:solidFill>
                  <a:schemeClr val="tx1"/>
                </a:solidFill>
                <a:latin typeface="Arial" panose="020B0604020202020204" pitchFamily="34" charset="0"/>
              </a:defRPr>
            </a:lvl9pPr>
          </a:lstStyle>
          <a:p>
            <a:pPr marL="0" marR="0" lvl="0" indent="0" algn="r" defTabSz="930275" rtl="0" eaLnBrk="1" fontAlgn="base" latinLnBrk="0" hangingPunct="1">
              <a:lnSpc>
                <a:spcPct val="100000"/>
              </a:lnSpc>
              <a:spcBef>
                <a:spcPct val="0"/>
              </a:spcBef>
              <a:spcAft>
                <a:spcPct val="0"/>
              </a:spcAft>
              <a:buClrTx/>
              <a:buSzTx/>
              <a:buFontTx/>
              <a:buNone/>
              <a:tabLst/>
              <a:defRPr/>
            </a:pPr>
            <a:fld id="{E7B8F291-4768-43B2-9710-AD70A2D2A72C}" type="slidenum">
              <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30275" rtl="0" eaLnBrk="1" fontAlgn="base" latinLnBrk="0" hangingPunct="1">
                <a:lnSpc>
                  <a:spcPct val="100000"/>
                </a:lnSpc>
                <a:spcBef>
                  <a:spcPct val="0"/>
                </a:spcBef>
                <a:spcAft>
                  <a:spcPct val="0"/>
                </a:spcAft>
                <a:buClrTx/>
                <a:buSzTx/>
                <a:buFontTx/>
                <a:buNone/>
                <a:tabLst/>
                <a:defRPr/>
              </a:pPr>
              <a:t>58</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5168108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757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1pPr>
            <a:lvl2pPr marL="714375" indent="-273050" defTabSz="930275"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2pPr>
            <a:lvl3pPr marL="1100138" indent="-217488" defTabSz="930275"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3pPr>
            <a:lvl4pPr marL="1541463" indent="-217488" defTabSz="930275"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4pPr>
            <a:lvl5pPr marL="1982788" indent="-217488" defTabSz="930275"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5pPr>
            <a:lvl6pPr marL="2439988" indent="-217488" defTabSz="930275" eaLnBrk="0" fontAlgn="base" hangingPunct="0">
              <a:spcBef>
                <a:spcPct val="30000"/>
              </a:spcBef>
              <a:spcAft>
                <a:spcPct val="0"/>
              </a:spcAft>
              <a:buSzPct val="105000"/>
              <a:buFont typeface="Arial" panose="020B0604020202020204" pitchFamily="34" charset="0"/>
              <a:buChar char="•"/>
              <a:defRPr sz="1200">
                <a:solidFill>
                  <a:schemeClr val="tx1"/>
                </a:solidFill>
                <a:latin typeface="Arial" panose="020B0604020202020204" pitchFamily="34" charset="0"/>
              </a:defRPr>
            </a:lvl6pPr>
            <a:lvl7pPr marL="2897188" indent="-217488" defTabSz="930275" eaLnBrk="0" fontAlgn="base" hangingPunct="0">
              <a:spcBef>
                <a:spcPct val="30000"/>
              </a:spcBef>
              <a:spcAft>
                <a:spcPct val="0"/>
              </a:spcAft>
              <a:buSzPct val="105000"/>
              <a:buFont typeface="Arial" panose="020B0604020202020204" pitchFamily="34" charset="0"/>
              <a:buChar char="•"/>
              <a:defRPr sz="1200">
                <a:solidFill>
                  <a:schemeClr val="tx1"/>
                </a:solidFill>
                <a:latin typeface="Arial" panose="020B0604020202020204" pitchFamily="34" charset="0"/>
              </a:defRPr>
            </a:lvl7pPr>
            <a:lvl8pPr marL="3354388" indent="-217488" defTabSz="930275" eaLnBrk="0" fontAlgn="base" hangingPunct="0">
              <a:spcBef>
                <a:spcPct val="30000"/>
              </a:spcBef>
              <a:spcAft>
                <a:spcPct val="0"/>
              </a:spcAft>
              <a:buSzPct val="105000"/>
              <a:buFont typeface="Arial" panose="020B0604020202020204" pitchFamily="34" charset="0"/>
              <a:buChar char="•"/>
              <a:defRPr sz="1200">
                <a:solidFill>
                  <a:schemeClr val="tx1"/>
                </a:solidFill>
                <a:latin typeface="Arial" panose="020B0604020202020204" pitchFamily="34" charset="0"/>
              </a:defRPr>
            </a:lvl8pPr>
            <a:lvl9pPr marL="3811588" indent="-217488" defTabSz="930275" eaLnBrk="0" fontAlgn="base" hangingPunct="0">
              <a:spcBef>
                <a:spcPct val="30000"/>
              </a:spcBef>
              <a:spcAft>
                <a:spcPct val="0"/>
              </a:spcAft>
              <a:buSzPct val="105000"/>
              <a:buFont typeface="Arial" panose="020B0604020202020204" pitchFamily="34" charset="0"/>
              <a:buChar char="•"/>
              <a:defRPr sz="1200">
                <a:solidFill>
                  <a:schemeClr val="tx1"/>
                </a:solidFill>
                <a:latin typeface="Arial" panose="020B0604020202020204" pitchFamily="34" charset="0"/>
              </a:defRPr>
            </a:lvl9pPr>
          </a:lstStyle>
          <a:p>
            <a:pPr marL="0" marR="0" lvl="0" indent="0" algn="r" defTabSz="930275" rtl="0" eaLnBrk="1" fontAlgn="base" latinLnBrk="0" hangingPunct="1">
              <a:lnSpc>
                <a:spcPct val="100000"/>
              </a:lnSpc>
              <a:spcBef>
                <a:spcPct val="0"/>
              </a:spcBef>
              <a:spcAft>
                <a:spcPct val="0"/>
              </a:spcAft>
              <a:buClrTx/>
              <a:buSzTx/>
              <a:buFontTx/>
              <a:buNone/>
              <a:tabLst/>
              <a:defRPr/>
            </a:pPr>
            <a:fld id="{5DE66057-DD0B-4F36-8FB8-B14A21398BE6}" type="slidenum">
              <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30275" rtl="0" eaLnBrk="1" fontAlgn="base" latinLnBrk="0" hangingPunct="1">
                <a:lnSpc>
                  <a:spcPct val="100000"/>
                </a:lnSpc>
                <a:spcBef>
                  <a:spcPct val="0"/>
                </a:spcBef>
                <a:spcAft>
                  <a:spcPct val="0"/>
                </a:spcAft>
                <a:buClrTx/>
                <a:buSzTx/>
                <a:buFontTx/>
                <a:buNone/>
                <a:tabLst/>
                <a:defRPr/>
              </a:pPr>
              <a:t>59</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863937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553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1pPr>
            <a:lvl2pPr marL="715963" indent="-274638" defTabSz="931863"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2pPr>
            <a:lvl3pPr marL="1101725" indent="-219075" defTabSz="931863"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3pPr>
            <a:lvl4pPr marL="1543050" indent="-219075" defTabSz="931863"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4pPr>
            <a:lvl5pPr marL="1984375" indent="-219075" defTabSz="931863"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5pPr>
            <a:lvl6pPr marL="2441575" indent="-219075" defTabSz="931863" eaLnBrk="0" fontAlgn="base" hangingPunct="0">
              <a:spcBef>
                <a:spcPct val="30000"/>
              </a:spcBef>
              <a:spcAft>
                <a:spcPct val="0"/>
              </a:spcAft>
              <a:buSzPct val="105000"/>
              <a:buFont typeface="Arial" panose="020B0604020202020204" pitchFamily="34" charset="0"/>
              <a:buChar char="•"/>
              <a:defRPr sz="1200">
                <a:solidFill>
                  <a:schemeClr val="tx1"/>
                </a:solidFill>
                <a:latin typeface="Arial" panose="020B0604020202020204" pitchFamily="34" charset="0"/>
              </a:defRPr>
            </a:lvl6pPr>
            <a:lvl7pPr marL="2898775" indent="-219075" defTabSz="931863" eaLnBrk="0" fontAlgn="base" hangingPunct="0">
              <a:spcBef>
                <a:spcPct val="30000"/>
              </a:spcBef>
              <a:spcAft>
                <a:spcPct val="0"/>
              </a:spcAft>
              <a:buSzPct val="105000"/>
              <a:buFont typeface="Arial" panose="020B0604020202020204" pitchFamily="34" charset="0"/>
              <a:buChar char="•"/>
              <a:defRPr sz="1200">
                <a:solidFill>
                  <a:schemeClr val="tx1"/>
                </a:solidFill>
                <a:latin typeface="Arial" panose="020B0604020202020204" pitchFamily="34" charset="0"/>
              </a:defRPr>
            </a:lvl7pPr>
            <a:lvl8pPr marL="3355975" indent="-219075" defTabSz="931863" eaLnBrk="0" fontAlgn="base" hangingPunct="0">
              <a:spcBef>
                <a:spcPct val="30000"/>
              </a:spcBef>
              <a:spcAft>
                <a:spcPct val="0"/>
              </a:spcAft>
              <a:buSzPct val="105000"/>
              <a:buFont typeface="Arial" panose="020B0604020202020204" pitchFamily="34" charset="0"/>
              <a:buChar char="•"/>
              <a:defRPr sz="1200">
                <a:solidFill>
                  <a:schemeClr val="tx1"/>
                </a:solidFill>
                <a:latin typeface="Arial" panose="020B0604020202020204" pitchFamily="34" charset="0"/>
              </a:defRPr>
            </a:lvl8pPr>
            <a:lvl9pPr marL="3813175" indent="-219075" defTabSz="931863" eaLnBrk="0" fontAlgn="base" hangingPunct="0">
              <a:spcBef>
                <a:spcPct val="30000"/>
              </a:spcBef>
              <a:spcAft>
                <a:spcPct val="0"/>
              </a:spcAft>
              <a:buSzPct val="105000"/>
              <a:buFont typeface="Arial" panose="020B0604020202020204" pitchFamily="34" charset="0"/>
              <a:buChar char="•"/>
              <a:defRPr sz="1200">
                <a:solidFill>
                  <a:schemeClr val="tx1"/>
                </a:solidFill>
                <a:latin typeface="Arial" panose="020B0604020202020204" pitchFamily="34" charset="0"/>
              </a:defRPr>
            </a:lvl9pPr>
          </a:lstStyle>
          <a:p>
            <a:pPr marL="0" marR="0" lvl="0" indent="0" algn="r" defTabSz="931863" rtl="0" eaLnBrk="1" fontAlgn="base" latinLnBrk="0" hangingPunct="1">
              <a:lnSpc>
                <a:spcPct val="100000"/>
              </a:lnSpc>
              <a:spcBef>
                <a:spcPct val="0"/>
              </a:spcBef>
              <a:spcAft>
                <a:spcPct val="0"/>
              </a:spcAft>
              <a:buClrTx/>
              <a:buSzTx/>
              <a:buFontTx/>
              <a:buNone/>
              <a:tabLst/>
              <a:defRPr/>
            </a:pPr>
            <a:fld id="{09C7CD5B-5184-4257-BF82-8AB8D9104D64}" type="slidenum">
              <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31863" rtl="0" eaLnBrk="1" fontAlgn="base" latinLnBrk="0" hangingPunct="1">
                <a:lnSpc>
                  <a:spcPct val="100000"/>
                </a:lnSpc>
                <a:spcBef>
                  <a:spcPct val="0"/>
                </a:spcBef>
                <a:spcAft>
                  <a:spcPct val="0"/>
                </a:spcAft>
                <a:buClrTx/>
                <a:buSzTx/>
                <a:buFontTx/>
                <a:buNone/>
                <a:tabLst/>
                <a:defRPr/>
              </a:pPr>
              <a:t>4</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8613091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DDC2179A-C295-4BF9-8499-662A9717C446}"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61</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340721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1pPr>
            <a:lvl2pPr marL="715963" indent="-274638" defTabSz="931863"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2pPr>
            <a:lvl3pPr marL="1101725" indent="-219075" defTabSz="931863"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3pPr>
            <a:lvl4pPr marL="1543050" indent="-219075" defTabSz="931863"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4pPr>
            <a:lvl5pPr marL="1984375" indent="-219075" defTabSz="931863"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5pPr>
            <a:lvl6pPr marL="2441575" indent="-219075" defTabSz="931863" eaLnBrk="0" fontAlgn="base" hangingPunct="0">
              <a:spcBef>
                <a:spcPct val="30000"/>
              </a:spcBef>
              <a:spcAft>
                <a:spcPct val="0"/>
              </a:spcAft>
              <a:buSzPct val="105000"/>
              <a:buFont typeface="Arial" panose="020B0604020202020204" pitchFamily="34" charset="0"/>
              <a:buChar char="•"/>
              <a:defRPr sz="1200">
                <a:solidFill>
                  <a:schemeClr val="tx1"/>
                </a:solidFill>
                <a:latin typeface="Arial" panose="020B0604020202020204" pitchFamily="34" charset="0"/>
              </a:defRPr>
            </a:lvl6pPr>
            <a:lvl7pPr marL="2898775" indent="-219075" defTabSz="931863" eaLnBrk="0" fontAlgn="base" hangingPunct="0">
              <a:spcBef>
                <a:spcPct val="30000"/>
              </a:spcBef>
              <a:spcAft>
                <a:spcPct val="0"/>
              </a:spcAft>
              <a:buSzPct val="105000"/>
              <a:buFont typeface="Arial" panose="020B0604020202020204" pitchFamily="34" charset="0"/>
              <a:buChar char="•"/>
              <a:defRPr sz="1200">
                <a:solidFill>
                  <a:schemeClr val="tx1"/>
                </a:solidFill>
                <a:latin typeface="Arial" panose="020B0604020202020204" pitchFamily="34" charset="0"/>
              </a:defRPr>
            </a:lvl7pPr>
            <a:lvl8pPr marL="3355975" indent="-219075" defTabSz="931863" eaLnBrk="0" fontAlgn="base" hangingPunct="0">
              <a:spcBef>
                <a:spcPct val="30000"/>
              </a:spcBef>
              <a:spcAft>
                <a:spcPct val="0"/>
              </a:spcAft>
              <a:buSzPct val="105000"/>
              <a:buFont typeface="Arial" panose="020B0604020202020204" pitchFamily="34" charset="0"/>
              <a:buChar char="•"/>
              <a:defRPr sz="1200">
                <a:solidFill>
                  <a:schemeClr val="tx1"/>
                </a:solidFill>
                <a:latin typeface="Arial" panose="020B0604020202020204" pitchFamily="34" charset="0"/>
              </a:defRPr>
            </a:lvl8pPr>
            <a:lvl9pPr marL="3813175" indent="-219075" defTabSz="931863" eaLnBrk="0" fontAlgn="base" hangingPunct="0">
              <a:spcBef>
                <a:spcPct val="30000"/>
              </a:spcBef>
              <a:spcAft>
                <a:spcPct val="0"/>
              </a:spcAft>
              <a:buSzPct val="105000"/>
              <a:buFont typeface="Arial" panose="020B0604020202020204" pitchFamily="34" charset="0"/>
              <a:buChar char="•"/>
              <a:defRPr sz="1200">
                <a:solidFill>
                  <a:schemeClr val="tx1"/>
                </a:solidFill>
                <a:latin typeface="Arial" panose="020B0604020202020204" pitchFamily="34" charset="0"/>
              </a:defRPr>
            </a:lvl9pPr>
          </a:lstStyle>
          <a:p>
            <a:pPr marL="0" marR="0" lvl="0" indent="0" algn="r" defTabSz="931863" rtl="0" eaLnBrk="1" fontAlgn="base" latinLnBrk="0" hangingPunct="1">
              <a:lnSpc>
                <a:spcPct val="100000"/>
              </a:lnSpc>
              <a:spcBef>
                <a:spcPct val="0"/>
              </a:spcBef>
              <a:spcAft>
                <a:spcPct val="0"/>
              </a:spcAft>
              <a:buClrTx/>
              <a:buSzTx/>
              <a:buFontTx/>
              <a:buNone/>
              <a:tabLst/>
              <a:defRPr/>
            </a:pPr>
            <a:fld id="{3A6C7B65-5CBA-44D5-B632-61B832FF3BBD}" type="slidenum">
              <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31863" rtl="0" eaLnBrk="1" fontAlgn="base" latinLnBrk="0" hangingPunct="1">
                <a:lnSpc>
                  <a:spcPct val="100000"/>
                </a:lnSpc>
                <a:spcBef>
                  <a:spcPct val="0"/>
                </a:spcBef>
                <a:spcAft>
                  <a:spcPct val="0"/>
                </a:spcAft>
                <a:buClrTx/>
                <a:buSzTx/>
                <a:buFontTx/>
                <a:buNone/>
                <a:tabLst/>
                <a:defRPr/>
              </a:pPr>
              <a:t>14</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7722279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1pPr>
            <a:lvl2pPr marL="715963" indent="-274638" defTabSz="931863"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2pPr>
            <a:lvl3pPr marL="1101725" indent="-219075" defTabSz="931863"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3pPr>
            <a:lvl4pPr marL="1543050" indent="-219075" defTabSz="931863"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4pPr>
            <a:lvl5pPr marL="1984375" indent="-219075" defTabSz="931863"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5pPr>
            <a:lvl6pPr marL="2441575" indent="-219075" defTabSz="931863" eaLnBrk="0" fontAlgn="base" hangingPunct="0">
              <a:spcBef>
                <a:spcPct val="30000"/>
              </a:spcBef>
              <a:spcAft>
                <a:spcPct val="0"/>
              </a:spcAft>
              <a:buSzPct val="105000"/>
              <a:buFont typeface="Arial" panose="020B0604020202020204" pitchFamily="34" charset="0"/>
              <a:buChar char="•"/>
              <a:defRPr sz="1200">
                <a:solidFill>
                  <a:schemeClr val="tx1"/>
                </a:solidFill>
                <a:latin typeface="Arial" panose="020B0604020202020204" pitchFamily="34" charset="0"/>
              </a:defRPr>
            </a:lvl6pPr>
            <a:lvl7pPr marL="2898775" indent="-219075" defTabSz="931863" eaLnBrk="0" fontAlgn="base" hangingPunct="0">
              <a:spcBef>
                <a:spcPct val="30000"/>
              </a:spcBef>
              <a:spcAft>
                <a:spcPct val="0"/>
              </a:spcAft>
              <a:buSzPct val="105000"/>
              <a:buFont typeface="Arial" panose="020B0604020202020204" pitchFamily="34" charset="0"/>
              <a:buChar char="•"/>
              <a:defRPr sz="1200">
                <a:solidFill>
                  <a:schemeClr val="tx1"/>
                </a:solidFill>
                <a:latin typeface="Arial" panose="020B0604020202020204" pitchFamily="34" charset="0"/>
              </a:defRPr>
            </a:lvl7pPr>
            <a:lvl8pPr marL="3355975" indent="-219075" defTabSz="931863" eaLnBrk="0" fontAlgn="base" hangingPunct="0">
              <a:spcBef>
                <a:spcPct val="30000"/>
              </a:spcBef>
              <a:spcAft>
                <a:spcPct val="0"/>
              </a:spcAft>
              <a:buSzPct val="105000"/>
              <a:buFont typeface="Arial" panose="020B0604020202020204" pitchFamily="34" charset="0"/>
              <a:buChar char="•"/>
              <a:defRPr sz="1200">
                <a:solidFill>
                  <a:schemeClr val="tx1"/>
                </a:solidFill>
                <a:latin typeface="Arial" panose="020B0604020202020204" pitchFamily="34" charset="0"/>
              </a:defRPr>
            </a:lvl8pPr>
            <a:lvl9pPr marL="3813175" indent="-219075" defTabSz="931863" eaLnBrk="0" fontAlgn="base" hangingPunct="0">
              <a:spcBef>
                <a:spcPct val="30000"/>
              </a:spcBef>
              <a:spcAft>
                <a:spcPct val="0"/>
              </a:spcAft>
              <a:buSzPct val="105000"/>
              <a:buFont typeface="Arial" panose="020B0604020202020204" pitchFamily="34" charset="0"/>
              <a:buChar char="•"/>
              <a:defRPr sz="1200">
                <a:solidFill>
                  <a:schemeClr val="tx1"/>
                </a:solidFill>
                <a:latin typeface="Arial" panose="020B0604020202020204" pitchFamily="34" charset="0"/>
              </a:defRPr>
            </a:lvl9pPr>
          </a:lstStyle>
          <a:p>
            <a:pPr marL="0" marR="0" lvl="0" indent="0" algn="r" defTabSz="931863" rtl="0" eaLnBrk="1" fontAlgn="base" latinLnBrk="0" hangingPunct="1">
              <a:lnSpc>
                <a:spcPct val="100000"/>
              </a:lnSpc>
              <a:spcBef>
                <a:spcPct val="0"/>
              </a:spcBef>
              <a:spcAft>
                <a:spcPct val="0"/>
              </a:spcAft>
              <a:buClrTx/>
              <a:buSzTx/>
              <a:buFontTx/>
              <a:buNone/>
              <a:tabLst/>
              <a:defRPr/>
            </a:pPr>
            <a:fld id="{0CB9FA24-E2B8-463B-974C-7DAB17CA8597}" type="slidenum">
              <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31863" rtl="0" eaLnBrk="1" fontAlgn="base" latinLnBrk="0" hangingPunct="1">
                <a:lnSpc>
                  <a:spcPct val="100000"/>
                </a:lnSpc>
                <a:spcBef>
                  <a:spcPct val="0"/>
                </a:spcBef>
                <a:spcAft>
                  <a:spcPct val="0"/>
                </a:spcAft>
                <a:buClrTx/>
                <a:buSzTx/>
                <a:buFontTx/>
                <a:buNone/>
                <a:tabLst/>
                <a:defRPr/>
              </a:pPr>
              <a:t>15</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54691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1pPr>
            <a:lvl2pPr marL="715963" indent="-274638" defTabSz="931863"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2pPr>
            <a:lvl3pPr marL="1101725" indent="-219075" defTabSz="931863"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3pPr>
            <a:lvl4pPr marL="1543050" indent="-219075" defTabSz="931863"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4pPr>
            <a:lvl5pPr marL="1984375" indent="-219075" defTabSz="931863"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5pPr>
            <a:lvl6pPr marL="2441575" indent="-219075" defTabSz="931863" eaLnBrk="0" fontAlgn="base" hangingPunct="0">
              <a:spcBef>
                <a:spcPct val="30000"/>
              </a:spcBef>
              <a:spcAft>
                <a:spcPct val="0"/>
              </a:spcAft>
              <a:buSzPct val="105000"/>
              <a:buFont typeface="Arial" panose="020B0604020202020204" pitchFamily="34" charset="0"/>
              <a:buChar char="•"/>
              <a:defRPr sz="1200">
                <a:solidFill>
                  <a:schemeClr val="tx1"/>
                </a:solidFill>
                <a:latin typeface="Arial" panose="020B0604020202020204" pitchFamily="34" charset="0"/>
              </a:defRPr>
            </a:lvl6pPr>
            <a:lvl7pPr marL="2898775" indent="-219075" defTabSz="931863" eaLnBrk="0" fontAlgn="base" hangingPunct="0">
              <a:spcBef>
                <a:spcPct val="30000"/>
              </a:spcBef>
              <a:spcAft>
                <a:spcPct val="0"/>
              </a:spcAft>
              <a:buSzPct val="105000"/>
              <a:buFont typeface="Arial" panose="020B0604020202020204" pitchFamily="34" charset="0"/>
              <a:buChar char="•"/>
              <a:defRPr sz="1200">
                <a:solidFill>
                  <a:schemeClr val="tx1"/>
                </a:solidFill>
                <a:latin typeface="Arial" panose="020B0604020202020204" pitchFamily="34" charset="0"/>
              </a:defRPr>
            </a:lvl7pPr>
            <a:lvl8pPr marL="3355975" indent="-219075" defTabSz="931863" eaLnBrk="0" fontAlgn="base" hangingPunct="0">
              <a:spcBef>
                <a:spcPct val="30000"/>
              </a:spcBef>
              <a:spcAft>
                <a:spcPct val="0"/>
              </a:spcAft>
              <a:buSzPct val="105000"/>
              <a:buFont typeface="Arial" panose="020B0604020202020204" pitchFamily="34" charset="0"/>
              <a:buChar char="•"/>
              <a:defRPr sz="1200">
                <a:solidFill>
                  <a:schemeClr val="tx1"/>
                </a:solidFill>
                <a:latin typeface="Arial" panose="020B0604020202020204" pitchFamily="34" charset="0"/>
              </a:defRPr>
            </a:lvl8pPr>
            <a:lvl9pPr marL="3813175" indent="-219075" defTabSz="931863" eaLnBrk="0" fontAlgn="base" hangingPunct="0">
              <a:spcBef>
                <a:spcPct val="30000"/>
              </a:spcBef>
              <a:spcAft>
                <a:spcPct val="0"/>
              </a:spcAft>
              <a:buSzPct val="105000"/>
              <a:buFont typeface="Arial" panose="020B0604020202020204" pitchFamily="34" charset="0"/>
              <a:buChar char="•"/>
              <a:defRPr sz="1200">
                <a:solidFill>
                  <a:schemeClr val="tx1"/>
                </a:solidFill>
                <a:latin typeface="Arial" panose="020B0604020202020204" pitchFamily="34" charset="0"/>
              </a:defRPr>
            </a:lvl9pPr>
          </a:lstStyle>
          <a:p>
            <a:pPr marL="0" marR="0" lvl="0" indent="0" algn="r" defTabSz="931863" rtl="0" eaLnBrk="1" fontAlgn="base" latinLnBrk="0" hangingPunct="1">
              <a:lnSpc>
                <a:spcPct val="100000"/>
              </a:lnSpc>
              <a:spcBef>
                <a:spcPct val="0"/>
              </a:spcBef>
              <a:spcAft>
                <a:spcPct val="0"/>
              </a:spcAft>
              <a:buClrTx/>
              <a:buSzTx/>
              <a:buFontTx/>
              <a:buNone/>
              <a:tabLst/>
              <a:defRPr/>
            </a:pPr>
            <a:fld id="{900976A8-DA4D-472F-95A3-ABD089C7398F}" type="slidenum">
              <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31863" rtl="0" eaLnBrk="1" fontAlgn="base" latinLnBrk="0" hangingPunct="1">
                <a:lnSpc>
                  <a:spcPct val="100000"/>
                </a:lnSpc>
                <a:spcBef>
                  <a:spcPct val="0"/>
                </a:spcBef>
                <a:spcAft>
                  <a:spcPct val="0"/>
                </a:spcAft>
                <a:buClrTx/>
                <a:buSzTx/>
                <a:buFontTx/>
                <a:buNone/>
                <a:tabLst/>
                <a:defRPr/>
              </a:pPr>
              <a:t>16</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9321378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59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1pPr>
            <a:lvl2pPr marL="715963" indent="-274638" defTabSz="931863"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2pPr>
            <a:lvl3pPr marL="1101725" indent="-219075" defTabSz="931863"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3pPr>
            <a:lvl4pPr marL="1543050" indent="-219075" defTabSz="931863"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4pPr>
            <a:lvl5pPr marL="1984375" indent="-219075" defTabSz="931863"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5pPr>
            <a:lvl6pPr marL="2441575" indent="-219075" defTabSz="931863" eaLnBrk="0" fontAlgn="base" hangingPunct="0">
              <a:spcBef>
                <a:spcPct val="30000"/>
              </a:spcBef>
              <a:spcAft>
                <a:spcPct val="0"/>
              </a:spcAft>
              <a:buSzPct val="105000"/>
              <a:buFont typeface="Arial" panose="020B0604020202020204" pitchFamily="34" charset="0"/>
              <a:buChar char="•"/>
              <a:defRPr sz="1200">
                <a:solidFill>
                  <a:schemeClr val="tx1"/>
                </a:solidFill>
                <a:latin typeface="Arial" panose="020B0604020202020204" pitchFamily="34" charset="0"/>
              </a:defRPr>
            </a:lvl6pPr>
            <a:lvl7pPr marL="2898775" indent="-219075" defTabSz="931863" eaLnBrk="0" fontAlgn="base" hangingPunct="0">
              <a:spcBef>
                <a:spcPct val="30000"/>
              </a:spcBef>
              <a:spcAft>
                <a:spcPct val="0"/>
              </a:spcAft>
              <a:buSzPct val="105000"/>
              <a:buFont typeface="Arial" panose="020B0604020202020204" pitchFamily="34" charset="0"/>
              <a:buChar char="•"/>
              <a:defRPr sz="1200">
                <a:solidFill>
                  <a:schemeClr val="tx1"/>
                </a:solidFill>
                <a:latin typeface="Arial" panose="020B0604020202020204" pitchFamily="34" charset="0"/>
              </a:defRPr>
            </a:lvl7pPr>
            <a:lvl8pPr marL="3355975" indent="-219075" defTabSz="931863" eaLnBrk="0" fontAlgn="base" hangingPunct="0">
              <a:spcBef>
                <a:spcPct val="30000"/>
              </a:spcBef>
              <a:spcAft>
                <a:spcPct val="0"/>
              </a:spcAft>
              <a:buSzPct val="105000"/>
              <a:buFont typeface="Arial" panose="020B0604020202020204" pitchFamily="34" charset="0"/>
              <a:buChar char="•"/>
              <a:defRPr sz="1200">
                <a:solidFill>
                  <a:schemeClr val="tx1"/>
                </a:solidFill>
                <a:latin typeface="Arial" panose="020B0604020202020204" pitchFamily="34" charset="0"/>
              </a:defRPr>
            </a:lvl8pPr>
            <a:lvl9pPr marL="3813175" indent="-219075" defTabSz="931863" eaLnBrk="0" fontAlgn="base" hangingPunct="0">
              <a:spcBef>
                <a:spcPct val="30000"/>
              </a:spcBef>
              <a:spcAft>
                <a:spcPct val="0"/>
              </a:spcAft>
              <a:buSzPct val="105000"/>
              <a:buFont typeface="Arial" panose="020B0604020202020204" pitchFamily="34" charset="0"/>
              <a:buChar char="•"/>
              <a:defRPr sz="1200">
                <a:solidFill>
                  <a:schemeClr val="tx1"/>
                </a:solidFill>
                <a:latin typeface="Arial" panose="020B0604020202020204" pitchFamily="34" charset="0"/>
              </a:defRPr>
            </a:lvl9pPr>
          </a:lstStyle>
          <a:p>
            <a:pPr marL="0" marR="0" lvl="0" indent="0" algn="r" defTabSz="931863" rtl="0" eaLnBrk="1" fontAlgn="base" latinLnBrk="0" hangingPunct="1">
              <a:lnSpc>
                <a:spcPct val="100000"/>
              </a:lnSpc>
              <a:spcBef>
                <a:spcPct val="0"/>
              </a:spcBef>
              <a:spcAft>
                <a:spcPct val="0"/>
              </a:spcAft>
              <a:buClrTx/>
              <a:buSzTx/>
              <a:buFontTx/>
              <a:buNone/>
              <a:tabLst/>
              <a:defRPr/>
            </a:pPr>
            <a:fld id="{66FDA15F-FA4C-423A-8370-0C9552CC0C7B}" type="slidenum">
              <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31863" rtl="0" eaLnBrk="1" fontAlgn="base" latinLnBrk="0" hangingPunct="1">
                <a:lnSpc>
                  <a:spcPct val="100000"/>
                </a:lnSpc>
                <a:spcBef>
                  <a:spcPct val="0"/>
                </a:spcBef>
                <a:spcAft>
                  <a:spcPct val="0"/>
                </a:spcAft>
                <a:buClrTx/>
                <a:buSzTx/>
                <a:buFontTx/>
                <a:buNone/>
                <a:tabLst/>
                <a:defRPr/>
              </a:pPr>
              <a:t>17</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41102506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1pPr>
            <a:lvl2pPr marL="715963" indent="-274638" defTabSz="931863"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2pPr>
            <a:lvl3pPr marL="1101725" indent="-219075" defTabSz="931863"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3pPr>
            <a:lvl4pPr marL="1543050" indent="-219075" defTabSz="931863"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4pPr>
            <a:lvl5pPr marL="1984375" indent="-219075" defTabSz="931863"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5pPr>
            <a:lvl6pPr marL="2441575" indent="-219075" defTabSz="931863" eaLnBrk="0" fontAlgn="base" hangingPunct="0">
              <a:spcBef>
                <a:spcPct val="30000"/>
              </a:spcBef>
              <a:spcAft>
                <a:spcPct val="0"/>
              </a:spcAft>
              <a:buSzPct val="105000"/>
              <a:buFont typeface="Arial" panose="020B0604020202020204" pitchFamily="34" charset="0"/>
              <a:buChar char="•"/>
              <a:defRPr sz="1200">
                <a:solidFill>
                  <a:schemeClr val="tx1"/>
                </a:solidFill>
                <a:latin typeface="Arial" panose="020B0604020202020204" pitchFamily="34" charset="0"/>
              </a:defRPr>
            </a:lvl6pPr>
            <a:lvl7pPr marL="2898775" indent="-219075" defTabSz="931863" eaLnBrk="0" fontAlgn="base" hangingPunct="0">
              <a:spcBef>
                <a:spcPct val="30000"/>
              </a:spcBef>
              <a:spcAft>
                <a:spcPct val="0"/>
              </a:spcAft>
              <a:buSzPct val="105000"/>
              <a:buFont typeface="Arial" panose="020B0604020202020204" pitchFamily="34" charset="0"/>
              <a:buChar char="•"/>
              <a:defRPr sz="1200">
                <a:solidFill>
                  <a:schemeClr val="tx1"/>
                </a:solidFill>
                <a:latin typeface="Arial" panose="020B0604020202020204" pitchFamily="34" charset="0"/>
              </a:defRPr>
            </a:lvl7pPr>
            <a:lvl8pPr marL="3355975" indent="-219075" defTabSz="931863" eaLnBrk="0" fontAlgn="base" hangingPunct="0">
              <a:spcBef>
                <a:spcPct val="30000"/>
              </a:spcBef>
              <a:spcAft>
                <a:spcPct val="0"/>
              </a:spcAft>
              <a:buSzPct val="105000"/>
              <a:buFont typeface="Arial" panose="020B0604020202020204" pitchFamily="34" charset="0"/>
              <a:buChar char="•"/>
              <a:defRPr sz="1200">
                <a:solidFill>
                  <a:schemeClr val="tx1"/>
                </a:solidFill>
                <a:latin typeface="Arial" panose="020B0604020202020204" pitchFamily="34" charset="0"/>
              </a:defRPr>
            </a:lvl8pPr>
            <a:lvl9pPr marL="3813175" indent="-219075" defTabSz="931863" eaLnBrk="0" fontAlgn="base" hangingPunct="0">
              <a:spcBef>
                <a:spcPct val="30000"/>
              </a:spcBef>
              <a:spcAft>
                <a:spcPct val="0"/>
              </a:spcAft>
              <a:buSzPct val="105000"/>
              <a:buFont typeface="Arial" panose="020B0604020202020204" pitchFamily="34" charset="0"/>
              <a:buChar char="•"/>
              <a:defRPr sz="1200">
                <a:solidFill>
                  <a:schemeClr val="tx1"/>
                </a:solidFill>
                <a:latin typeface="Arial" panose="020B0604020202020204" pitchFamily="34" charset="0"/>
              </a:defRPr>
            </a:lvl9pPr>
          </a:lstStyle>
          <a:p>
            <a:pPr marL="0" marR="0" lvl="0" indent="0" algn="r" defTabSz="931863" rtl="0" eaLnBrk="1" fontAlgn="base" latinLnBrk="0" hangingPunct="1">
              <a:lnSpc>
                <a:spcPct val="100000"/>
              </a:lnSpc>
              <a:spcBef>
                <a:spcPct val="0"/>
              </a:spcBef>
              <a:spcAft>
                <a:spcPct val="0"/>
              </a:spcAft>
              <a:buClrTx/>
              <a:buSzTx/>
              <a:buFontTx/>
              <a:buNone/>
              <a:tabLst/>
              <a:defRPr/>
            </a:pPr>
            <a:fld id="{9DCF5D7A-DC53-4E0D-B155-E28771FD5FDD}" type="slidenum">
              <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31863" rtl="0" eaLnBrk="1" fontAlgn="base" latinLnBrk="0" hangingPunct="1">
                <a:lnSpc>
                  <a:spcPct val="100000"/>
                </a:lnSpc>
                <a:spcBef>
                  <a:spcPct val="0"/>
                </a:spcBef>
                <a:spcAft>
                  <a:spcPct val="0"/>
                </a:spcAft>
                <a:buClrTx/>
                <a:buSzTx/>
                <a:buFontTx/>
                <a:buNone/>
                <a:tabLst/>
                <a:defRPr/>
              </a:pPr>
              <a:t>18</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8447806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614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1pPr>
            <a:lvl2pPr marL="715963" indent="-274638" defTabSz="931863"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2pPr>
            <a:lvl3pPr marL="1101725" indent="-219075" defTabSz="931863"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3pPr>
            <a:lvl4pPr marL="1543050" indent="-219075" defTabSz="931863"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4pPr>
            <a:lvl5pPr marL="1984375" indent="-219075" defTabSz="931863" eaLnBrk="0" hangingPunct="0">
              <a:spcBef>
                <a:spcPct val="30000"/>
              </a:spcBef>
              <a:buSzPct val="105000"/>
              <a:buFont typeface="Arial" panose="020B0604020202020204" pitchFamily="34" charset="0"/>
              <a:buChar char="•"/>
              <a:defRPr sz="1200">
                <a:solidFill>
                  <a:schemeClr val="tx1"/>
                </a:solidFill>
                <a:latin typeface="Arial" panose="020B0604020202020204" pitchFamily="34" charset="0"/>
              </a:defRPr>
            </a:lvl5pPr>
            <a:lvl6pPr marL="2441575" indent="-219075" defTabSz="931863" eaLnBrk="0" fontAlgn="base" hangingPunct="0">
              <a:spcBef>
                <a:spcPct val="30000"/>
              </a:spcBef>
              <a:spcAft>
                <a:spcPct val="0"/>
              </a:spcAft>
              <a:buSzPct val="105000"/>
              <a:buFont typeface="Arial" panose="020B0604020202020204" pitchFamily="34" charset="0"/>
              <a:buChar char="•"/>
              <a:defRPr sz="1200">
                <a:solidFill>
                  <a:schemeClr val="tx1"/>
                </a:solidFill>
                <a:latin typeface="Arial" panose="020B0604020202020204" pitchFamily="34" charset="0"/>
              </a:defRPr>
            </a:lvl6pPr>
            <a:lvl7pPr marL="2898775" indent="-219075" defTabSz="931863" eaLnBrk="0" fontAlgn="base" hangingPunct="0">
              <a:spcBef>
                <a:spcPct val="30000"/>
              </a:spcBef>
              <a:spcAft>
                <a:spcPct val="0"/>
              </a:spcAft>
              <a:buSzPct val="105000"/>
              <a:buFont typeface="Arial" panose="020B0604020202020204" pitchFamily="34" charset="0"/>
              <a:buChar char="•"/>
              <a:defRPr sz="1200">
                <a:solidFill>
                  <a:schemeClr val="tx1"/>
                </a:solidFill>
                <a:latin typeface="Arial" panose="020B0604020202020204" pitchFamily="34" charset="0"/>
              </a:defRPr>
            </a:lvl7pPr>
            <a:lvl8pPr marL="3355975" indent="-219075" defTabSz="931863" eaLnBrk="0" fontAlgn="base" hangingPunct="0">
              <a:spcBef>
                <a:spcPct val="30000"/>
              </a:spcBef>
              <a:spcAft>
                <a:spcPct val="0"/>
              </a:spcAft>
              <a:buSzPct val="105000"/>
              <a:buFont typeface="Arial" panose="020B0604020202020204" pitchFamily="34" charset="0"/>
              <a:buChar char="•"/>
              <a:defRPr sz="1200">
                <a:solidFill>
                  <a:schemeClr val="tx1"/>
                </a:solidFill>
                <a:latin typeface="Arial" panose="020B0604020202020204" pitchFamily="34" charset="0"/>
              </a:defRPr>
            </a:lvl8pPr>
            <a:lvl9pPr marL="3813175" indent="-219075" defTabSz="931863" eaLnBrk="0" fontAlgn="base" hangingPunct="0">
              <a:spcBef>
                <a:spcPct val="30000"/>
              </a:spcBef>
              <a:spcAft>
                <a:spcPct val="0"/>
              </a:spcAft>
              <a:buSzPct val="105000"/>
              <a:buFont typeface="Arial" panose="020B0604020202020204" pitchFamily="34" charset="0"/>
              <a:buChar char="•"/>
              <a:defRPr sz="1200">
                <a:solidFill>
                  <a:schemeClr val="tx1"/>
                </a:solidFill>
                <a:latin typeface="Arial" panose="020B0604020202020204" pitchFamily="34" charset="0"/>
              </a:defRPr>
            </a:lvl9pPr>
          </a:lstStyle>
          <a:p>
            <a:pPr marL="0" marR="0" lvl="0" indent="0" algn="r" defTabSz="931863" rtl="0" eaLnBrk="1" fontAlgn="base" latinLnBrk="0" hangingPunct="1">
              <a:lnSpc>
                <a:spcPct val="100000"/>
              </a:lnSpc>
              <a:spcBef>
                <a:spcPct val="0"/>
              </a:spcBef>
              <a:spcAft>
                <a:spcPct val="0"/>
              </a:spcAft>
              <a:buClrTx/>
              <a:buSzTx/>
              <a:buFontTx/>
              <a:buNone/>
              <a:tabLst/>
              <a:defRPr/>
            </a:pPr>
            <a:fld id="{1D67328A-AEC2-4101-B0AB-17A8E7518CCD}" type="slidenum">
              <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31863" rtl="0" eaLnBrk="1" fontAlgn="base" latinLnBrk="0" hangingPunct="1">
                <a:lnSpc>
                  <a:spcPct val="100000"/>
                </a:lnSpc>
                <a:spcBef>
                  <a:spcPct val="0"/>
                </a:spcBef>
                <a:spcAft>
                  <a:spcPct val="0"/>
                </a:spcAft>
                <a:buClrTx/>
                <a:buSzTx/>
                <a:buFontTx/>
                <a:buNone/>
                <a:tabLst/>
                <a:defRPr/>
              </a:pPr>
              <a:t>19</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467158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8"/>
          <p:cNvSpPr>
            <a:spLocks noChangeShapeType="1"/>
          </p:cNvSpPr>
          <p:nvPr userDrawn="1"/>
        </p:nvSpPr>
        <p:spPr bwMode="auto">
          <a:xfrm>
            <a:off x="685800" y="2514600"/>
            <a:ext cx="7772400" cy="0"/>
          </a:xfrm>
          <a:prstGeom prst="line">
            <a:avLst/>
          </a:prstGeom>
          <a:noFill/>
          <a:ln w="12700">
            <a:solidFill>
              <a:srgbClr val="7090B7"/>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3874" name="Rectangle 2"/>
          <p:cNvSpPr>
            <a:spLocks noGrp="1" noChangeArrowheads="1"/>
          </p:cNvSpPr>
          <p:nvPr>
            <p:ph type="ctrTitle"/>
          </p:nvPr>
        </p:nvSpPr>
        <p:spPr>
          <a:xfrm>
            <a:off x="685800" y="838200"/>
            <a:ext cx="7772400" cy="1371600"/>
          </a:xfrm>
        </p:spPr>
        <p:txBody>
          <a:bodyPr/>
          <a:lstStyle>
            <a:lvl1pPr>
              <a:defRPr sz="3200"/>
            </a:lvl1pPr>
          </a:lstStyle>
          <a:p>
            <a:r>
              <a:rPr lang="en-US"/>
              <a:t>Click to edit Master title style</a:t>
            </a:r>
          </a:p>
        </p:txBody>
      </p:sp>
      <p:sp>
        <p:nvSpPr>
          <p:cNvPr id="463875" name="Rectangle 3"/>
          <p:cNvSpPr>
            <a:spLocks noGrp="1" noChangeArrowheads="1"/>
          </p:cNvSpPr>
          <p:nvPr>
            <p:ph type="subTitle" idx="1"/>
          </p:nvPr>
        </p:nvSpPr>
        <p:spPr>
          <a:xfrm>
            <a:off x="1447800" y="3048000"/>
            <a:ext cx="7010400" cy="1676400"/>
          </a:xfrm>
        </p:spPr>
        <p:txBody>
          <a:bodyPr/>
          <a:lstStyle>
            <a:lvl1pPr marL="0" indent="0">
              <a:buFont typeface="Wingdings" pitchFamily="2" charset="2"/>
              <a:buNone/>
              <a:defRPr sz="1800"/>
            </a:lvl1pPr>
          </a:lstStyle>
          <a:p>
            <a:r>
              <a:rPr lang="en-US"/>
              <a:t>Click to edit Master subtitle style</a:t>
            </a:r>
          </a:p>
        </p:txBody>
      </p:sp>
    </p:spTree>
    <p:extLst>
      <p:ext uri="{BB962C8B-B14F-4D97-AF65-F5344CB8AC3E}">
        <p14:creationId xmlns:p14="http://schemas.microsoft.com/office/powerpoint/2010/main" val="11250968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4995362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228600"/>
            <a:ext cx="209550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228600"/>
            <a:ext cx="613410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25444955"/>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848600" cy="685800"/>
          </a:xfrm>
        </p:spPr>
        <p:txBody>
          <a:bodyPr/>
          <a:lstStyle/>
          <a:p>
            <a:r>
              <a:rPr lang="en-US"/>
              <a:t>Click to edit Master title style</a:t>
            </a:r>
          </a:p>
        </p:txBody>
      </p:sp>
      <p:sp>
        <p:nvSpPr>
          <p:cNvPr id="3" name="SmartArt Placeholder 2"/>
          <p:cNvSpPr>
            <a:spLocks noGrp="1"/>
          </p:cNvSpPr>
          <p:nvPr>
            <p:ph type="dgm" idx="1"/>
          </p:nvPr>
        </p:nvSpPr>
        <p:spPr>
          <a:xfrm>
            <a:off x="381000" y="1066800"/>
            <a:ext cx="8382000" cy="5257800"/>
          </a:xfrm>
        </p:spPr>
        <p:txBody>
          <a:bodyPr/>
          <a:lstStyle/>
          <a:p>
            <a:pPr lvl="0"/>
            <a:endParaRPr lang="en-US" noProof="0"/>
          </a:p>
        </p:txBody>
      </p:sp>
    </p:spTree>
    <p:extLst>
      <p:ext uri="{BB962C8B-B14F-4D97-AF65-F5344CB8AC3E}">
        <p14:creationId xmlns:p14="http://schemas.microsoft.com/office/powerpoint/2010/main" val="3637403892"/>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848600" cy="685800"/>
          </a:xfrm>
        </p:spPr>
        <p:txBody>
          <a:bodyPr/>
          <a:lstStyle/>
          <a:p>
            <a:r>
              <a:rPr lang="en-US"/>
              <a:t>Click to edit Master title style</a:t>
            </a:r>
          </a:p>
        </p:txBody>
      </p:sp>
      <p:sp>
        <p:nvSpPr>
          <p:cNvPr id="3" name="Text Placeholder 2"/>
          <p:cNvSpPr>
            <a:spLocks noGrp="1"/>
          </p:cNvSpPr>
          <p:nvPr>
            <p:ph type="body" sz="half" idx="1"/>
          </p:nvPr>
        </p:nvSpPr>
        <p:spPr>
          <a:xfrm>
            <a:off x="381000" y="1066800"/>
            <a:ext cx="41148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66800"/>
            <a:ext cx="41148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48971004"/>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848600" cy="685800"/>
          </a:xfrm>
        </p:spPr>
        <p:txBody>
          <a:bodyPr/>
          <a:lstStyle/>
          <a:p>
            <a:r>
              <a:rPr lang="en-US"/>
              <a:t>Click to edit Master title style</a:t>
            </a:r>
          </a:p>
        </p:txBody>
      </p:sp>
      <p:sp>
        <p:nvSpPr>
          <p:cNvPr id="3" name="Table Placeholder 2"/>
          <p:cNvSpPr>
            <a:spLocks noGrp="1"/>
          </p:cNvSpPr>
          <p:nvPr>
            <p:ph type="tbl" idx="1"/>
          </p:nvPr>
        </p:nvSpPr>
        <p:spPr>
          <a:xfrm>
            <a:off x="381000" y="1066800"/>
            <a:ext cx="8382000" cy="5257800"/>
          </a:xfrm>
        </p:spPr>
        <p:txBody>
          <a:bodyPr/>
          <a:lstStyle/>
          <a:p>
            <a:pPr lvl="0"/>
            <a:r>
              <a:rPr lang="en-US" noProof="0"/>
              <a:t>Click icon to add table</a:t>
            </a:r>
          </a:p>
        </p:txBody>
      </p:sp>
      <p:sp>
        <p:nvSpPr>
          <p:cNvPr id="4" name="Rectangle 7"/>
          <p:cNvSpPr>
            <a:spLocks noGrp="1" noChangeArrowheads="1"/>
          </p:cNvSpPr>
          <p:nvPr>
            <p:ph type="ftr" sz="quarter" idx="10"/>
          </p:nvPr>
        </p:nvSpPr>
        <p:spPr>
          <a:xfrm>
            <a:off x="7772400" y="304800"/>
            <a:ext cx="1066800" cy="320675"/>
          </a:xfrm>
          <a:prstGeom prst="rect">
            <a:avLst/>
          </a:prstGeom>
        </p:spPr>
        <p:txBody>
          <a:bodyPr/>
          <a:lstStyle>
            <a:lvl1pPr>
              <a:defRPr>
                <a:cs typeface="Arial"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Verdana" panose="020B0604030504040204" pitchFamily="34" charset="0"/>
              <a:ea typeface="+mn-ea"/>
              <a:cs typeface="Arial" charset="0"/>
            </a:endParaRPr>
          </a:p>
        </p:txBody>
      </p:sp>
    </p:spTree>
    <p:extLst>
      <p:ext uri="{BB962C8B-B14F-4D97-AF65-F5344CB8AC3E}">
        <p14:creationId xmlns:p14="http://schemas.microsoft.com/office/powerpoint/2010/main" val="2323272840"/>
      </p:ext>
    </p:extLst>
  </p:cSld>
  <p:clrMapOvr>
    <a:masterClrMapping/>
  </p:clrMapOvr>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684249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70052531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066800"/>
            <a:ext cx="41148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66800"/>
            <a:ext cx="41148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84858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7"/>
          <p:cNvSpPr>
            <a:spLocks noGrp="1" noChangeArrowheads="1"/>
          </p:cNvSpPr>
          <p:nvPr>
            <p:ph type="ftr" sz="quarter" idx="10"/>
          </p:nvPr>
        </p:nvSpPr>
        <p:spPr>
          <a:xfrm>
            <a:off x="7772400" y="304800"/>
            <a:ext cx="1066800" cy="32067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E66D6D6B-79CA-47DA-BD3A-F9EA1EA1BE6A}" type="slidenum">
              <a:rPr lang="en-US" altLang="en-US"/>
              <a:pPr>
                <a:defRPr/>
              </a:pPr>
              <a:t>‹#›</a:t>
            </a:fld>
            <a:endParaRPr lang="en-US" altLang="en-US"/>
          </a:p>
        </p:txBody>
      </p:sp>
    </p:spTree>
    <p:extLst>
      <p:ext uri="{BB962C8B-B14F-4D97-AF65-F5344CB8AC3E}">
        <p14:creationId xmlns:p14="http://schemas.microsoft.com/office/powerpoint/2010/main" val="200545961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7701527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4752039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96364623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6133117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228600"/>
            <a:ext cx="7848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81000" y="1066800"/>
            <a:ext cx="83820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Line 12"/>
          <p:cNvSpPr>
            <a:spLocks noChangeShapeType="1"/>
          </p:cNvSpPr>
          <p:nvPr userDrawn="1"/>
        </p:nvSpPr>
        <p:spPr bwMode="auto">
          <a:xfrm>
            <a:off x="381000" y="990600"/>
            <a:ext cx="8305800" cy="0"/>
          </a:xfrm>
          <a:prstGeom prst="line">
            <a:avLst/>
          </a:prstGeom>
          <a:noFill/>
          <a:ln w="9525">
            <a:solidFill>
              <a:srgbClr val="7090B7"/>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029" name="Picture 14"/>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0" y="6016625"/>
            <a:ext cx="9144000" cy="84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Rectangle 13"/>
          <p:cNvSpPr>
            <a:spLocks noChangeArrowheads="1"/>
          </p:cNvSpPr>
          <p:nvPr userDrawn="1"/>
        </p:nvSpPr>
        <p:spPr bwMode="auto">
          <a:xfrm>
            <a:off x="228600" y="6477000"/>
            <a:ext cx="1066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algn="ctr" eaLnBrk="1" hangingPunct="1">
              <a:defRPr/>
            </a:pPr>
            <a:r>
              <a:rPr lang="en-US" altLang="en-US" sz="1200">
                <a:solidFill>
                  <a:srgbClr val="002776"/>
                </a:solidFill>
              </a:rPr>
              <a:t>ECE 540</a:t>
            </a:r>
          </a:p>
        </p:txBody>
      </p:sp>
    </p:spTree>
    <p:extLst>
      <p:ext uri="{BB962C8B-B14F-4D97-AF65-F5344CB8AC3E}">
        <p14:creationId xmlns:p14="http://schemas.microsoft.com/office/powerpoint/2010/main" val="2810637441"/>
      </p:ext>
    </p:extLst>
  </p:cSld>
  <p:clrMap bg1="lt1" tx1="dk1" bg2="lt2" tx2="dk2" accent1="accent1" accent2="accent2" accent3="accent3" accent4="accent4" accent5="accent5" accent6="accent6" hlink="hlink" folHlink="folHlink"/>
  <p:sldLayoutIdLst>
    <p:sldLayoutId id="2147484509" r:id="rId1"/>
    <p:sldLayoutId id="2147484510" r:id="rId2"/>
    <p:sldLayoutId id="2147484511" r:id="rId3"/>
    <p:sldLayoutId id="2147484512" r:id="rId4"/>
    <p:sldLayoutId id="2147484513" r:id="rId5"/>
    <p:sldLayoutId id="2147484514" r:id="rId6"/>
    <p:sldLayoutId id="2147484515" r:id="rId7"/>
    <p:sldLayoutId id="2147484516" r:id="rId8"/>
    <p:sldLayoutId id="2147484517" r:id="rId9"/>
    <p:sldLayoutId id="2147484518" r:id="rId10"/>
    <p:sldLayoutId id="2147484519" r:id="rId11"/>
    <p:sldLayoutId id="2147484520" r:id="rId12"/>
    <p:sldLayoutId id="2147484521" r:id="rId13"/>
    <p:sldLayoutId id="2147484522" r:id="rId14"/>
  </p:sldLayoutIdLst>
  <p:transition/>
  <p:hf sldNum="0" hdr="0" dt="0"/>
  <p:txStyles>
    <p:titleStyle>
      <a:lvl1pPr algn="l" rtl="0" eaLnBrk="0" fontAlgn="base" hangingPunct="0">
        <a:spcBef>
          <a:spcPct val="0"/>
        </a:spcBef>
        <a:spcAft>
          <a:spcPct val="0"/>
        </a:spcAft>
        <a:defRPr sz="2800">
          <a:solidFill>
            <a:schemeClr val="tx2"/>
          </a:solidFill>
          <a:latin typeface="+mj-lt"/>
          <a:ea typeface="+mj-ea"/>
          <a:cs typeface="+mj-cs"/>
        </a:defRPr>
      </a:lvl1pPr>
      <a:lvl2pPr algn="l" rtl="0" eaLnBrk="0" fontAlgn="base" hangingPunct="0">
        <a:spcBef>
          <a:spcPct val="0"/>
        </a:spcBef>
        <a:spcAft>
          <a:spcPct val="0"/>
        </a:spcAft>
        <a:defRPr sz="2800">
          <a:solidFill>
            <a:schemeClr val="tx2"/>
          </a:solidFill>
          <a:latin typeface="Verdana" pitchFamily="34" charset="0"/>
          <a:cs typeface="Arial" charset="0"/>
        </a:defRPr>
      </a:lvl2pPr>
      <a:lvl3pPr algn="l" rtl="0" eaLnBrk="0" fontAlgn="base" hangingPunct="0">
        <a:spcBef>
          <a:spcPct val="0"/>
        </a:spcBef>
        <a:spcAft>
          <a:spcPct val="0"/>
        </a:spcAft>
        <a:defRPr sz="2800">
          <a:solidFill>
            <a:schemeClr val="tx2"/>
          </a:solidFill>
          <a:latin typeface="Verdana" pitchFamily="34" charset="0"/>
          <a:cs typeface="Arial" charset="0"/>
        </a:defRPr>
      </a:lvl3pPr>
      <a:lvl4pPr algn="l" rtl="0" eaLnBrk="0" fontAlgn="base" hangingPunct="0">
        <a:spcBef>
          <a:spcPct val="0"/>
        </a:spcBef>
        <a:spcAft>
          <a:spcPct val="0"/>
        </a:spcAft>
        <a:defRPr sz="2800">
          <a:solidFill>
            <a:schemeClr val="tx2"/>
          </a:solidFill>
          <a:latin typeface="Verdana" pitchFamily="34" charset="0"/>
          <a:cs typeface="Arial" charset="0"/>
        </a:defRPr>
      </a:lvl4pPr>
      <a:lvl5pPr algn="l" rtl="0" eaLnBrk="0" fontAlgn="base" hangingPunct="0">
        <a:spcBef>
          <a:spcPct val="0"/>
        </a:spcBef>
        <a:spcAft>
          <a:spcPct val="0"/>
        </a:spcAft>
        <a:defRPr sz="2800">
          <a:solidFill>
            <a:schemeClr val="tx2"/>
          </a:solidFill>
          <a:latin typeface="Verdana" pitchFamily="34" charset="0"/>
          <a:cs typeface="Arial" charset="0"/>
        </a:defRPr>
      </a:lvl5pPr>
      <a:lvl6pPr marL="457200" algn="l" rtl="0" fontAlgn="base">
        <a:spcBef>
          <a:spcPct val="0"/>
        </a:spcBef>
        <a:spcAft>
          <a:spcPct val="0"/>
        </a:spcAft>
        <a:defRPr sz="2800">
          <a:solidFill>
            <a:schemeClr val="tx2"/>
          </a:solidFill>
          <a:latin typeface="Verdana" pitchFamily="34" charset="0"/>
          <a:cs typeface="Arial" charset="0"/>
        </a:defRPr>
      </a:lvl6pPr>
      <a:lvl7pPr marL="914400" algn="l" rtl="0" fontAlgn="base">
        <a:spcBef>
          <a:spcPct val="0"/>
        </a:spcBef>
        <a:spcAft>
          <a:spcPct val="0"/>
        </a:spcAft>
        <a:defRPr sz="2800">
          <a:solidFill>
            <a:schemeClr val="tx2"/>
          </a:solidFill>
          <a:latin typeface="Verdana" pitchFamily="34" charset="0"/>
          <a:cs typeface="Arial" charset="0"/>
        </a:defRPr>
      </a:lvl7pPr>
      <a:lvl8pPr marL="1371600" algn="l" rtl="0" fontAlgn="base">
        <a:spcBef>
          <a:spcPct val="0"/>
        </a:spcBef>
        <a:spcAft>
          <a:spcPct val="0"/>
        </a:spcAft>
        <a:defRPr sz="2800">
          <a:solidFill>
            <a:schemeClr val="tx2"/>
          </a:solidFill>
          <a:latin typeface="Verdana" pitchFamily="34" charset="0"/>
          <a:cs typeface="Arial" charset="0"/>
        </a:defRPr>
      </a:lvl8pPr>
      <a:lvl9pPr marL="1828800" algn="l" rtl="0" fontAlgn="base">
        <a:spcBef>
          <a:spcPct val="0"/>
        </a:spcBef>
        <a:spcAft>
          <a:spcPct val="0"/>
        </a:spcAft>
        <a:defRPr sz="2800">
          <a:solidFill>
            <a:schemeClr val="tx2"/>
          </a:solidFill>
          <a:latin typeface="Verdana" pitchFamily="34" charset="0"/>
          <a:cs typeface="Arial" charset="0"/>
        </a:defRPr>
      </a:lvl9pPr>
    </p:titleStyle>
    <p:bodyStyle>
      <a:lvl1pPr marL="469900" indent="-469900" algn="l" rtl="0" eaLnBrk="0" fontAlgn="base" hangingPunct="0">
        <a:spcBef>
          <a:spcPct val="30000"/>
        </a:spcBef>
        <a:spcAft>
          <a:spcPct val="0"/>
        </a:spcAft>
        <a:buClr>
          <a:srgbClr val="7090B7"/>
        </a:buClr>
        <a:buFont typeface="Wingdings" panose="05000000000000000000" pitchFamily="2" charset="2"/>
        <a:buChar char="o"/>
        <a:defRPr sz="2000">
          <a:solidFill>
            <a:schemeClr val="tx1"/>
          </a:solidFill>
          <a:latin typeface="+mn-lt"/>
          <a:ea typeface="+mn-ea"/>
          <a:cs typeface="+mn-cs"/>
        </a:defRPr>
      </a:lvl1pPr>
      <a:lvl2pPr marL="908050" indent="-436563" algn="l" rtl="0" eaLnBrk="0" fontAlgn="base" hangingPunct="0">
        <a:spcBef>
          <a:spcPct val="30000"/>
        </a:spcBef>
        <a:spcAft>
          <a:spcPct val="0"/>
        </a:spcAft>
        <a:buClr>
          <a:srgbClr val="7090B7"/>
        </a:buClr>
        <a:buFont typeface="Wingdings" panose="05000000000000000000" pitchFamily="2" charset="2"/>
        <a:buChar char="n"/>
        <a:defRPr>
          <a:solidFill>
            <a:schemeClr val="tx1"/>
          </a:solidFill>
          <a:latin typeface="+mn-lt"/>
          <a:cs typeface="+mn-cs"/>
        </a:defRPr>
      </a:lvl2pPr>
      <a:lvl3pPr marL="1304925" indent="-395288" algn="l" rtl="0" eaLnBrk="0" fontAlgn="base" hangingPunct="0">
        <a:spcBef>
          <a:spcPct val="30000"/>
        </a:spcBef>
        <a:spcAft>
          <a:spcPct val="0"/>
        </a:spcAft>
        <a:buClr>
          <a:srgbClr val="7090B7"/>
        </a:buClr>
        <a:buFont typeface="Wingdings" panose="05000000000000000000" pitchFamily="2" charset="2"/>
        <a:buChar char="o"/>
        <a:defRPr sz="1600">
          <a:solidFill>
            <a:schemeClr val="tx1"/>
          </a:solidFill>
          <a:latin typeface="+mn-lt"/>
          <a:cs typeface="+mn-cs"/>
        </a:defRPr>
      </a:lvl3pPr>
      <a:lvl4pPr marL="1693863" indent="-387350" algn="l" rtl="0" eaLnBrk="0" fontAlgn="base" hangingPunct="0">
        <a:spcBef>
          <a:spcPct val="30000"/>
        </a:spcBef>
        <a:spcAft>
          <a:spcPct val="0"/>
        </a:spcAft>
        <a:buClr>
          <a:srgbClr val="7090B7"/>
        </a:buClr>
        <a:buFont typeface="Wingdings" panose="05000000000000000000" pitchFamily="2" charset="2"/>
        <a:buChar char="n"/>
        <a:defRPr sz="1400">
          <a:solidFill>
            <a:schemeClr val="tx1"/>
          </a:solidFill>
          <a:latin typeface="+mn-lt"/>
          <a:cs typeface="+mn-cs"/>
        </a:defRPr>
      </a:lvl4pPr>
      <a:lvl5pPr marL="2093913" indent="-398463" algn="l" rtl="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mn-lt"/>
          <a:cs typeface="+mn-cs"/>
        </a:defRPr>
      </a:lvl5pPr>
      <a:lvl6pPr marL="2551113" indent="-398463" algn="l" rtl="0" fontAlgn="base">
        <a:spcBef>
          <a:spcPct val="30000"/>
        </a:spcBef>
        <a:spcAft>
          <a:spcPct val="0"/>
        </a:spcAft>
        <a:buClr>
          <a:srgbClr val="7090B7"/>
        </a:buClr>
        <a:buFont typeface="Wingdings" pitchFamily="2" charset="2"/>
        <a:buChar char="§"/>
        <a:defRPr sz="1400">
          <a:solidFill>
            <a:schemeClr val="tx1"/>
          </a:solidFill>
          <a:latin typeface="+mn-lt"/>
          <a:cs typeface="+mn-cs"/>
        </a:defRPr>
      </a:lvl6pPr>
      <a:lvl7pPr marL="3008313" indent="-398463" algn="l" rtl="0" fontAlgn="base">
        <a:spcBef>
          <a:spcPct val="30000"/>
        </a:spcBef>
        <a:spcAft>
          <a:spcPct val="0"/>
        </a:spcAft>
        <a:buClr>
          <a:srgbClr val="7090B7"/>
        </a:buClr>
        <a:buFont typeface="Wingdings" pitchFamily="2" charset="2"/>
        <a:buChar char="§"/>
        <a:defRPr sz="1400">
          <a:solidFill>
            <a:schemeClr val="tx1"/>
          </a:solidFill>
          <a:latin typeface="+mn-lt"/>
          <a:cs typeface="+mn-cs"/>
        </a:defRPr>
      </a:lvl7pPr>
      <a:lvl8pPr marL="3465513" indent="-398463" algn="l" rtl="0" fontAlgn="base">
        <a:spcBef>
          <a:spcPct val="30000"/>
        </a:spcBef>
        <a:spcAft>
          <a:spcPct val="0"/>
        </a:spcAft>
        <a:buClr>
          <a:srgbClr val="7090B7"/>
        </a:buClr>
        <a:buFont typeface="Wingdings" pitchFamily="2" charset="2"/>
        <a:buChar char="§"/>
        <a:defRPr sz="1400">
          <a:solidFill>
            <a:schemeClr val="tx1"/>
          </a:solidFill>
          <a:latin typeface="+mn-lt"/>
          <a:cs typeface="+mn-cs"/>
        </a:defRPr>
      </a:lvl8pPr>
      <a:lvl9pPr marL="3922713" indent="-398463" algn="l" rtl="0" fontAlgn="base">
        <a:spcBef>
          <a:spcPct val="30000"/>
        </a:spcBef>
        <a:spcAft>
          <a:spcPct val="0"/>
        </a:spcAft>
        <a:buClr>
          <a:srgbClr val="7090B7"/>
        </a:buClr>
        <a:buFont typeface="Wingdings" pitchFamily="2" charset="2"/>
        <a:buChar char="§"/>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8.emf"/><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tinyvga.com/vga-timing/1024x768@75Hz" TargetMode="External"/><Relationship Id="rId7"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hyperlink" Target="../misc/dtg.v"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timetoexplore.net/blog/tag/memory" TargetMode="External"/><Relationship Id="rId2" Type="http://schemas.openxmlformats.org/officeDocument/2006/relationships/hyperlink" Target="https://projectf.io/posts/initialize-memory-in-verilog/" TargetMode="External"/><Relationship Id="rId1" Type="http://schemas.openxmlformats.org/officeDocument/2006/relationships/slideLayout" Target="../slideLayouts/slideLayout2.xml"/><Relationship Id="rId5" Type="http://schemas.openxmlformats.org/officeDocument/2006/relationships/hyperlink" Target="https://www.xilinx.com/support/answers/7140.html" TargetMode="External"/><Relationship Id="rId4" Type="http://schemas.openxmlformats.org/officeDocument/2006/relationships/hyperlink" Target="http://web.mit.edu/6.111/volume2/www/f2019/handouts/labs/lab3_19/rom_vivado.html"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package" Target="../embeddings/Microsoft_Visio_Drawing.vsdx"/></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misc/Proj2%20Bot%20tracker.pdf"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s://www.xilinx.com/video/hardware/logic-debug-in-vivado.html"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a:xfrm>
            <a:off x="609600" y="3200400"/>
            <a:ext cx="8001000" cy="685800"/>
          </a:xfrm>
        </p:spPr>
        <p:txBody>
          <a:bodyPr/>
          <a:lstStyle/>
          <a:p>
            <a:pPr algn="ctr" eaLnBrk="1" hangingPunct="1"/>
            <a:r>
              <a:rPr lang="en-US" altLang="en-US" dirty="0"/>
              <a:t>The </a:t>
            </a:r>
            <a:r>
              <a:rPr lang="en-US" altLang="en-US" dirty="0" err="1"/>
              <a:t>Rojobot</a:t>
            </a:r>
            <a:r>
              <a:rPr lang="en-US" altLang="en-US" dirty="0"/>
              <a:t> World</a:t>
            </a:r>
            <a:endParaRPr lang="en-US" altLang="en-US" sz="2400" dirty="0"/>
          </a:p>
        </p:txBody>
      </p:sp>
    </p:spTree>
    <p:extLst>
      <p:ext uri="{BB962C8B-B14F-4D97-AF65-F5344CB8AC3E}">
        <p14:creationId xmlns:p14="http://schemas.microsoft.com/office/powerpoint/2010/main" val="2317989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5A5E2-7680-4E62-AC61-859E0519D067}"/>
              </a:ext>
            </a:extLst>
          </p:cNvPr>
          <p:cNvSpPr>
            <a:spLocks noGrp="1"/>
          </p:cNvSpPr>
          <p:nvPr>
            <p:ph type="title"/>
          </p:nvPr>
        </p:nvSpPr>
        <p:spPr/>
        <p:txBody>
          <a:bodyPr/>
          <a:lstStyle/>
          <a:p>
            <a:r>
              <a:rPr lang="en-US" dirty="0" err="1"/>
              <a:t>Clk</a:t>
            </a:r>
            <a:r>
              <a:rPr lang="en-US" dirty="0"/>
              <a:t> wizard instantiation</a:t>
            </a:r>
          </a:p>
        </p:txBody>
      </p:sp>
      <p:sp>
        <p:nvSpPr>
          <p:cNvPr id="3" name="Content Placeholder 2">
            <a:extLst>
              <a:ext uri="{FF2B5EF4-FFF2-40B4-BE49-F238E27FC236}">
                <a16:creationId xmlns:a16="http://schemas.microsoft.com/office/drawing/2014/main" id="{FF4EA66E-369D-40C4-9FCE-681410B0EB23}"/>
              </a:ext>
            </a:extLst>
          </p:cNvPr>
          <p:cNvSpPr>
            <a:spLocks noGrp="1"/>
          </p:cNvSpPr>
          <p:nvPr>
            <p:ph idx="1"/>
          </p:nvPr>
        </p:nvSpPr>
        <p:spPr/>
        <p:txBody>
          <a:bodyPr/>
          <a:lstStyle/>
          <a:p>
            <a:pPr marL="0" indent="0">
              <a:buNone/>
            </a:pPr>
            <a:r>
              <a:rPr lang="en-US" dirty="0"/>
              <a:t>Template found at: Project Sources -&gt; clk_wiz_0 -&gt; Installation Template</a:t>
            </a:r>
          </a:p>
          <a:p>
            <a:pPr marL="0" indent="0">
              <a:buNone/>
            </a:pPr>
            <a:endParaRPr lang="en-US" dirty="0"/>
          </a:p>
          <a:p>
            <a:pPr marL="0" indent="0">
              <a:buNone/>
            </a:pPr>
            <a:r>
              <a:rPr lang="en-US" dirty="0"/>
              <a:t> clk_wiz_0 </a:t>
            </a:r>
            <a:r>
              <a:rPr lang="en-US" dirty="0" err="1"/>
              <a:t>clock_divider</a:t>
            </a:r>
            <a:r>
              <a:rPr lang="en-US" dirty="0"/>
              <a:t>       (        </a:t>
            </a:r>
          </a:p>
          <a:p>
            <a:pPr marL="0" indent="0">
              <a:buNone/>
            </a:pPr>
            <a:r>
              <a:rPr lang="en-US" dirty="0"/>
              <a:t>// Clock out ports        </a:t>
            </a:r>
          </a:p>
          <a:p>
            <a:pPr marL="0" indent="0">
              <a:buNone/>
            </a:pPr>
            <a:r>
              <a:rPr lang="en-US" dirty="0"/>
              <a:t>.clk_75(clk_75),     // output clk_75        </a:t>
            </a:r>
          </a:p>
          <a:p>
            <a:pPr marL="0" indent="0">
              <a:buNone/>
            </a:pPr>
            <a:r>
              <a:rPr lang="en-US" dirty="0"/>
              <a:t>// Status and control signals        </a:t>
            </a:r>
          </a:p>
          <a:p>
            <a:pPr marL="0" indent="0">
              <a:buNone/>
            </a:pPr>
            <a:r>
              <a:rPr lang="en-US" dirty="0"/>
              <a:t>.reset(</a:t>
            </a:r>
            <a:r>
              <a:rPr lang="en-US" dirty="0" err="1"/>
              <a:t>rst_core</a:t>
            </a:r>
            <a:r>
              <a:rPr lang="en-US" dirty="0"/>
              <a:t>), // input reset       </a:t>
            </a:r>
          </a:p>
          <a:p>
            <a:pPr marL="0" indent="0">
              <a:buNone/>
            </a:pPr>
            <a:r>
              <a:rPr lang="en-US" dirty="0"/>
              <a:t>// Clock in ports        </a:t>
            </a:r>
          </a:p>
          <a:p>
            <a:pPr marL="0" indent="0">
              <a:buNone/>
            </a:pPr>
            <a:r>
              <a:rPr lang="en-US" dirty="0"/>
              <a:t>.clk_in1(</a:t>
            </a:r>
            <a:r>
              <a:rPr lang="en-US" dirty="0" err="1"/>
              <a:t>clk</a:t>
            </a:r>
            <a:r>
              <a:rPr lang="en-US" dirty="0"/>
              <a:t>)); </a:t>
            </a:r>
          </a:p>
        </p:txBody>
      </p:sp>
    </p:spTree>
    <p:extLst>
      <p:ext uri="{BB962C8B-B14F-4D97-AF65-F5344CB8AC3E}">
        <p14:creationId xmlns:p14="http://schemas.microsoft.com/office/powerpoint/2010/main" val="350945760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9F23A-9ECD-48DC-A0FA-0E4DF52E8596}"/>
              </a:ext>
            </a:extLst>
          </p:cNvPr>
          <p:cNvSpPr>
            <a:spLocks noGrp="1"/>
          </p:cNvSpPr>
          <p:nvPr>
            <p:ph type="title"/>
          </p:nvPr>
        </p:nvSpPr>
        <p:spPr/>
        <p:txBody>
          <a:bodyPr/>
          <a:lstStyle/>
          <a:p>
            <a:r>
              <a:rPr lang="en-US" dirty="0"/>
              <a:t>World Maps</a:t>
            </a:r>
          </a:p>
        </p:txBody>
      </p:sp>
      <p:sp>
        <p:nvSpPr>
          <p:cNvPr id="3" name="Content Placeholder 2">
            <a:extLst>
              <a:ext uri="{FF2B5EF4-FFF2-40B4-BE49-F238E27FC236}">
                <a16:creationId xmlns:a16="http://schemas.microsoft.com/office/drawing/2014/main" id="{C45B790D-877E-47D8-875B-B624D6038AE0}"/>
              </a:ext>
            </a:extLst>
          </p:cNvPr>
          <p:cNvSpPr>
            <a:spLocks noGrp="1"/>
          </p:cNvSpPr>
          <p:nvPr>
            <p:ph idx="1"/>
          </p:nvPr>
        </p:nvSpPr>
        <p:spPr/>
        <p:txBody>
          <a:bodyPr/>
          <a:lstStyle/>
          <a:p>
            <a:r>
              <a:rPr lang="en-US" dirty="0"/>
              <a:t>Add the Verilog file that instantiates the RAM</a:t>
            </a:r>
          </a:p>
          <a:p>
            <a:pPr lvl="1"/>
            <a:r>
              <a:rPr lang="en-US" dirty="0"/>
              <a:t>hdl_part1/world_maps_part1/</a:t>
            </a:r>
            <a:r>
              <a:rPr lang="en-US" dirty="0" err="1"/>
              <a:t>world_map.v</a:t>
            </a:r>
            <a:endParaRPr lang="en-US" dirty="0"/>
          </a:p>
          <a:p>
            <a:pPr lvl="1"/>
            <a:r>
              <a:rPr lang="en-US" dirty="0"/>
              <a:t>hdl_part1/world_maps_part1/</a:t>
            </a:r>
            <a:r>
              <a:rPr lang="en-US" dirty="0" err="1"/>
              <a:t>world_map.ngc</a:t>
            </a:r>
            <a:endParaRPr lang="en-US" dirty="0"/>
          </a:p>
          <a:p>
            <a:r>
              <a:rPr lang="en-US" dirty="0"/>
              <a:t>For other maps change the </a:t>
            </a:r>
            <a:r>
              <a:rPr lang="en-US" dirty="0" err="1"/>
              <a:t>ngc</a:t>
            </a:r>
            <a:r>
              <a:rPr lang="en-US" dirty="0"/>
              <a:t> file to one of the other directories</a:t>
            </a:r>
          </a:p>
          <a:p>
            <a:pPr lvl="1"/>
            <a:r>
              <a:rPr lang="en-US" dirty="0" err="1"/>
              <a:t>world_maps</a:t>
            </a:r>
            <a:r>
              <a:rPr lang="en-US" dirty="0"/>
              <a:t>/</a:t>
            </a:r>
            <a:r>
              <a:rPr lang="en-US" dirty="0" err="1"/>
              <a:t>world_map_lr</a:t>
            </a:r>
            <a:r>
              <a:rPr lang="en-US" dirty="0"/>
              <a:t>/</a:t>
            </a:r>
            <a:r>
              <a:rPr lang="en-US" dirty="0" err="1"/>
              <a:t>world_map.ngc</a:t>
            </a:r>
            <a:endParaRPr lang="en-US" dirty="0"/>
          </a:p>
          <a:p>
            <a:pPr lvl="1"/>
            <a:r>
              <a:rPr lang="en-US" dirty="0" err="1"/>
              <a:t>world_maps</a:t>
            </a:r>
            <a:r>
              <a:rPr lang="en-US" dirty="0"/>
              <a:t>/</a:t>
            </a:r>
            <a:r>
              <a:rPr lang="en-US" dirty="0" err="1"/>
              <a:t>world_map_loop</a:t>
            </a:r>
            <a:r>
              <a:rPr lang="en-US" dirty="0"/>
              <a:t>/</a:t>
            </a:r>
            <a:r>
              <a:rPr lang="en-US" dirty="0" err="1"/>
              <a:t>world_map.ngc</a:t>
            </a:r>
            <a:endParaRPr lang="en-US" dirty="0"/>
          </a:p>
          <a:p>
            <a:r>
              <a:rPr lang="en-US" dirty="0"/>
              <a:t>The </a:t>
            </a:r>
            <a:r>
              <a:rPr lang="en-US" dirty="0" err="1"/>
              <a:t>world_map</a:t>
            </a:r>
            <a:r>
              <a:rPr lang="en-US" dirty="0"/>
              <a:t> ROM takes the module name from the </a:t>
            </a:r>
            <a:r>
              <a:rPr lang="en-US" dirty="0" err="1"/>
              <a:t>ngc</a:t>
            </a:r>
            <a:r>
              <a:rPr lang="en-US" dirty="0"/>
              <a:t> name.</a:t>
            </a:r>
          </a:p>
          <a:p>
            <a:pPr lvl="1"/>
            <a:r>
              <a:rPr lang="en-US" dirty="0"/>
              <a:t>So if you want to load more than one, change the names of the .</a:t>
            </a:r>
            <a:r>
              <a:rPr lang="en-US" dirty="0" err="1"/>
              <a:t>ngc</a:t>
            </a:r>
            <a:r>
              <a:rPr lang="en-US" dirty="0"/>
              <a:t> files and load more than one</a:t>
            </a:r>
          </a:p>
          <a:p>
            <a:pPr lvl="1"/>
            <a:r>
              <a:rPr lang="en-US" dirty="0"/>
              <a:t>Then instantiate all of them with separate </a:t>
            </a:r>
            <a:r>
              <a:rPr lang="en-US" dirty="0" err="1"/>
              <a:t>world_map.v</a:t>
            </a:r>
            <a:r>
              <a:rPr lang="en-US" dirty="0"/>
              <a:t> that match the changed .</a:t>
            </a:r>
            <a:r>
              <a:rPr lang="en-US" dirty="0" err="1"/>
              <a:t>ngc</a:t>
            </a:r>
            <a:r>
              <a:rPr lang="en-US" dirty="0"/>
              <a:t> name and mux the different map outputs depending on a switch or something.</a:t>
            </a:r>
          </a:p>
          <a:p>
            <a:pPr lvl="1"/>
            <a:endParaRPr lang="en-US" dirty="0"/>
          </a:p>
        </p:txBody>
      </p:sp>
    </p:spTree>
    <p:extLst>
      <p:ext uri="{BB962C8B-B14F-4D97-AF65-F5344CB8AC3E}">
        <p14:creationId xmlns:p14="http://schemas.microsoft.com/office/powerpoint/2010/main" val="198552852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22BBF-E231-40BB-AA67-27AB1F274E63}"/>
              </a:ext>
            </a:extLst>
          </p:cNvPr>
          <p:cNvSpPr>
            <a:spLocks noGrp="1"/>
          </p:cNvSpPr>
          <p:nvPr>
            <p:ph type="title"/>
          </p:nvPr>
        </p:nvSpPr>
        <p:spPr/>
        <p:txBody>
          <a:bodyPr/>
          <a:lstStyle/>
          <a:p>
            <a:r>
              <a:rPr lang="en-US" dirty="0" err="1"/>
              <a:t>Reseting</a:t>
            </a:r>
            <a:r>
              <a:rPr lang="en-US" dirty="0"/>
              <a:t>/pausing the </a:t>
            </a:r>
            <a:r>
              <a:rPr lang="en-US" dirty="0" err="1"/>
              <a:t>RojoBot</a:t>
            </a:r>
            <a:r>
              <a:rPr lang="en-US" dirty="0"/>
              <a:t> World</a:t>
            </a:r>
          </a:p>
        </p:txBody>
      </p:sp>
      <p:sp>
        <p:nvSpPr>
          <p:cNvPr id="3" name="Content Placeholder 2">
            <a:extLst>
              <a:ext uri="{FF2B5EF4-FFF2-40B4-BE49-F238E27FC236}">
                <a16:creationId xmlns:a16="http://schemas.microsoft.com/office/drawing/2014/main" id="{0A739268-4C50-4C18-8E23-E1E72D174CB8}"/>
              </a:ext>
            </a:extLst>
          </p:cNvPr>
          <p:cNvSpPr>
            <a:spLocks noGrp="1"/>
          </p:cNvSpPr>
          <p:nvPr>
            <p:ph idx="1"/>
          </p:nvPr>
        </p:nvSpPr>
        <p:spPr/>
        <p:txBody>
          <a:bodyPr/>
          <a:lstStyle/>
          <a:p>
            <a:r>
              <a:rPr lang="en-US" dirty="0"/>
              <a:t>Reset does not reset the </a:t>
            </a:r>
            <a:r>
              <a:rPr lang="en-US" dirty="0" err="1"/>
              <a:t>rojobot</a:t>
            </a:r>
            <a:r>
              <a:rPr lang="en-US" dirty="0"/>
              <a:t> back to the starting place.  You will need to turn the Eval board off/on and reinstall the bitstream.</a:t>
            </a:r>
          </a:p>
          <a:p>
            <a:pPr lvl="1"/>
            <a:r>
              <a:rPr lang="en-US" dirty="0"/>
              <a:t>There is a way to fix this, but I need to figure it out.</a:t>
            </a:r>
          </a:p>
          <a:p>
            <a:r>
              <a:rPr lang="en-US" dirty="0"/>
              <a:t>When you pause/debug your code, the </a:t>
            </a:r>
            <a:r>
              <a:rPr lang="en-US" dirty="0" err="1"/>
              <a:t>rojobot</a:t>
            </a:r>
            <a:r>
              <a:rPr lang="en-US" dirty="0"/>
              <a:t> </a:t>
            </a:r>
            <a:r>
              <a:rPr lang="en-US" dirty="0" err="1"/>
              <a:t>PicoBlaze</a:t>
            </a:r>
            <a:r>
              <a:rPr lang="en-US" dirty="0"/>
              <a:t> still is running, so if your last command was with motors on, it will keep doing that operation even though you paused the </a:t>
            </a:r>
            <a:r>
              <a:rPr lang="en-US" dirty="0" err="1"/>
              <a:t>RiscV</a:t>
            </a:r>
            <a:r>
              <a:rPr lang="en-US" dirty="0"/>
              <a:t> since </a:t>
            </a:r>
            <a:r>
              <a:rPr lang="en-US" dirty="0" err="1"/>
              <a:t>PicoBlaze</a:t>
            </a:r>
            <a:r>
              <a:rPr lang="en-US" dirty="0"/>
              <a:t> is not paused.</a:t>
            </a:r>
          </a:p>
          <a:p>
            <a:endParaRPr lang="en-US" dirty="0"/>
          </a:p>
          <a:p>
            <a:pPr marL="0" indent="0">
              <a:buNone/>
            </a:pPr>
            <a:r>
              <a:rPr lang="en-US" dirty="0"/>
              <a:t>These two items have always been a challenge left to the student.  Do not spend time on fixing either these until your code </a:t>
            </a:r>
            <a:r>
              <a:rPr lang="en-US"/>
              <a:t>is finished or almost finished.</a:t>
            </a:r>
            <a:endParaRPr lang="en-US" dirty="0"/>
          </a:p>
        </p:txBody>
      </p:sp>
    </p:spTree>
    <p:extLst>
      <p:ext uri="{BB962C8B-B14F-4D97-AF65-F5344CB8AC3E}">
        <p14:creationId xmlns:p14="http://schemas.microsoft.com/office/powerpoint/2010/main" val="147482567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0331E-E9A1-43DB-A7AB-64E5AE20B53A}"/>
              </a:ext>
            </a:extLst>
          </p:cNvPr>
          <p:cNvSpPr>
            <a:spLocks noGrp="1"/>
          </p:cNvSpPr>
          <p:nvPr>
            <p:ph type="title"/>
          </p:nvPr>
        </p:nvSpPr>
        <p:spPr/>
        <p:txBody>
          <a:bodyPr/>
          <a:lstStyle/>
          <a:p>
            <a:r>
              <a:rPr lang="en-US" dirty="0" err="1"/>
              <a:t>Rojobot</a:t>
            </a:r>
            <a:r>
              <a:rPr lang="en-US" dirty="0"/>
              <a:t> Registers Interface</a:t>
            </a:r>
          </a:p>
        </p:txBody>
      </p:sp>
      <p:sp>
        <p:nvSpPr>
          <p:cNvPr id="3" name="Content Placeholder 2">
            <a:extLst>
              <a:ext uri="{FF2B5EF4-FFF2-40B4-BE49-F238E27FC236}">
                <a16:creationId xmlns:a16="http://schemas.microsoft.com/office/drawing/2014/main" id="{AA456495-6E7B-4E51-B84F-6BFF5E252671}"/>
              </a:ext>
            </a:extLst>
          </p:cNvPr>
          <p:cNvSpPr>
            <a:spLocks noGrp="1"/>
          </p:cNvSpPr>
          <p:nvPr>
            <p:ph idx="1"/>
          </p:nvPr>
        </p:nvSpPr>
        <p:spPr/>
        <p:txBody>
          <a:bodyPr/>
          <a:lstStyle/>
          <a:p>
            <a:r>
              <a:rPr lang="en-US" dirty="0"/>
              <a:t>Motor Control register (left/right motors)</a:t>
            </a:r>
          </a:p>
          <a:p>
            <a:r>
              <a:rPr lang="en-US" dirty="0"/>
              <a:t>Location registers (location on a 128x128 map)</a:t>
            </a:r>
          </a:p>
          <a:p>
            <a:r>
              <a:rPr lang="en-US" dirty="0"/>
              <a:t>Bot Info Register (Motor status and Compass Direction)</a:t>
            </a:r>
          </a:p>
          <a:p>
            <a:r>
              <a:rPr lang="en-US" dirty="0"/>
              <a:t>Sensor Register (Black line, obstruction detection)</a:t>
            </a:r>
          </a:p>
          <a:p>
            <a:endParaRPr lang="en-US" dirty="0"/>
          </a:p>
          <a:p>
            <a:endParaRPr lang="en-US" dirty="0"/>
          </a:p>
        </p:txBody>
      </p:sp>
    </p:spTree>
    <p:extLst>
      <p:ext uri="{BB962C8B-B14F-4D97-AF65-F5344CB8AC3E}">
        <p14:creationId xmlns:p14="http://schemas.microsoft.com/office/powerpoint/2010/main" val="213107821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dirty="0"/>
              <a:t>Input: </a:t>
            </a:r>
            <a:r>
              <a:rPr lang="en-US" altLang="en-US" i="1" dirty="0"/>
              <a:t>Motor Control</a:t>
            </a:r>
          </a:p>
        </p:txBody>
      </p:sp>
      <p:graphicFrame>
        <p:nvGraphicFramePr>
          <p:cNvPr id="1099805" name="Group 29"/>
          <p:cNvGraphicFramePr>
            <a:graphicFrameLocks noGrp="1"/>
          </p:cNvGraphicFramePr>
          <p:nvPr>
            <p:ph idx="1"/>
          </p:nvPr>
        </p:nvGraphicFramePr>
        <p:xfrm>
          <a:off x="1295400" y="1524000"/>
          <a:ext cx="7086600" cy="381000"/>
        </p:xfrm>
        <a:graphic>
          <a:graphicData uri="http://schemas.openxmlformats.org/drawingml/2006/table">
            <a:tbl>
              <a:tblPr/>
              <a:tblGrid>
                <a:gridCol w="2597150">
                  <a:extLst>
                    <a:ext uri="{9D8B030D-6E8A-4147-A177-3AD203B41FA5}">
                      <a16:colId xmlns:a16="http://schemas.microsoft.com/office/drawing/2014/main" val="20000"/>
                    </a:ext>
                  </a:extLst>
                </a:gridCol>
                <a:gridCol w="1057275">
                  <a:extLst>
                    <a:ext uri="{9D8B030D-6E8A-4147-A177-3AD203B41FA5}">
                      <a16:colId xmlns:a16="http://schemas.microsoft.com/office/drawing/2014/main" val="20001"/>
                    </a:ext>
                  </a:extLst>
                </a:gridCol>
                <a:gridCol w="2401888">
                  <a:extLst>
                    <a:ext uri="{9D8B030D-6E8A-4147-A177-3AD203B41FA5}">
                      <a16:colId xmlns:a16="http://schemas.microsoft.com/office/drawing/2014/main" val="20002"/>
                    </a:ext>
                  </a:extLst>
                </a:gridCol>
                <a:gridCol w="1030287">
                  <a:extLst>
                    <a:ext uri="{9D8B030D-6E8A-4147-A177-3AD203B41FA5}">
                      <a16:colId xmlns:a16="http://schemas.microsoft.com/office/drawing/2014/main" val="20003"/>
                    </a:ext>
                  </a:extLst>
                </a:gridCol>
              </a:tblGrid>
              <a:tr h="381000">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rPr>
                        <a:t>LMSpd[2:0]</a:t>
                      </a:r>
                      <a:endParaRPr kumimoji="0" lang="en-US" sz="24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endParaRPr>
                    </a:p>
                  </a:txBody>
                  <a:tcP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rPr>
                        <a:t>LMDir</a:t>
                      </a:r>
                      <a:endParaRPr kumimoji="0" lang="en-US" sz="24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endParaRPr>
                    </a:p>
                  </a:txBody>
                  <a:tcPr horzOverflow="overflow">
                    <a:lnL w="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rPr>
                        <a:t>RMSpd[2:0]</a:t>
                      </a:r>
                      <a:endParaRPr kumimoji="0" lang="en-US" sz="24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endParaRPr>
                    </a:p>
                  </a:txBody>
                  <a:tcPr horzOverflow="overflow">
                    <a:lnL w="2540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rPr>
                        <a:t>RMDir</a:t>
                      </a:r>
                      <a:endParaRPr kumimoji="0" lang="en-US" sz="24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endParaRPr>
                    </a:p>
                  </a:txBody>
                  <a:tcP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1279" name="Rectangle 31"/>
          <p:cNvSpPr>
            <a:spLocks noChangeArrowheads="1"/>
          </p:cNvSpPr>
          <p:nvPr/>
        </p:nvSpPr>
        <p:spPr bwMode="auto">
          <a:xfrm>
            <a:off x="914400" y="2132013"/>
            <a:ext cx="7696200" cy="400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1377950" indent="-1377950" eaLnBrk="0" hangingPunct="0">
              <a:spcBef>
                <a:spcPct val="30000"/>
              </a:spcBef>
              <a:buClr>
                <a:srgbClr val="7090B7"/>
              </a:buClr>
              <a:buFont typeface="Wingdings" panose="05000000000000000000" pitchFamily="2" charset="2"/>
              <a:buChar char="o"/>
              <a:defRPr sz="2000">
                <a:solidFill>
                  <a:schemeClr val="tx1"/>
                </a:solidFill>
                <a:latin typeface="Verdana" panose="020B0604030504040204" pitchFamily="34" charset="0"/>
                <a:cs typeface="Arial" panose="020B0604020202020204" pitchFamily="34" charset="0"/>
              </a:defRPr>
            </a:lvl1pPr>
            <a:lvl2pPr marL="742950" indent="-285750" eaLnBrk="0" hangingPunct="0">
              <a:spcBef>
                <a:spcPct val="30000"/>
              </a:spcBef>
              <a:buClr>
                <a:srgbClr val="7090B7"/>
              </a:buClr>
              <a:buFont typeface="Wingdings" panose="05000000000000000000" pitchFamily="2" charset="2"/>
              <a:buChar char="n"/>
              <a:defRPr>
                <a:solidFill>
                  <a:schemeClr val="tx1"/>
                </a:solidFill>
                <a:latin typeface="Verdana" panose="020B0604030504040204" pitchFamily="34" charset="0"/>
                <a:cs typeface="Arial" panose="020B0604020202020204" pitchFamily="34" charset="0"/>
              </a:defRPr>
            </a:lvl2pPr>
            <a:lvl3pPr marL="1143000" indent="-228600" eaLnBrk="0" hangingPunct="0">
              <a:spcBef>
                <a:spcPct val="30000"/>
              </a:spcBef>
              <a:buClr>
                <a:srgbClr val="7090B7"/>
              </a:buClr>
              <a:buFont typeface="Wingdings" panose="05000000000000000000" pitchFamily="2" charset="2"/>
              <a:buChar char="o"/>
              <a:defRPr sz="1600">
                <a:solidFill>
                  <a:schemeClr val="tx1"/>
                </a:solidFill>
                <a:latin typeface="Verdana" panose="020B0604030504040204" pitchFamily="34" charset="0"/>
                <a:cs typeface="Arial" panose="020B0604020202020204" pitchFamily="34" charset="0"/>
              </a:defRPr>
            </a:lvl3pPr>
            <a:lvl4pPr marL="1600200" indent="-228600" eaLnBrk="0" hangingPunct="0">
              <a:spcBef>
                <a:spcPct val="30000"/>
              </a:spcBef>
              <a:buClr>
                <a:srgbClr val="7090B7"/>
              </a:buClr>
              <a:buFont typeface="Wingdings" panose="05000000000000000000" pitchFamily="2" charset="2"/>
              <a:buChar char="n"/>
              <a:defRPr sz="1400">
                <a:solidFill>
                  <a:schemeClr val="tx1"/>
                </a:solidFill>
                <a:latin typeface="Verdana" panose="020B0604030504040204" pitchFamily="34" charset="0"/>
                <a:cs typeface="Arial" panose="020B0604020202020204" pitchFamily="34" charset="0"/>
              </a:defRPr>
            </a:lvl4pPr>
            <a:lvl5pPr marL="2057400" indent="-228600" eaLnBrk="0" hangingPunct="0">
              <a:spcBef>
                <a:spcPct val="30000"/>
              </a:spcBef>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9pPr>
          </a:lstStyle>
          <a:p>
            <a:pPr marL="1377950" marR="0" lvl="0" indent="-137795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uLnTx/>
                <a:uFillTx/>
                <a:latin typeface="Verdana" panose="020B0604030504040204" pitchFamily="34" charset="0"/>
                <a:ea typeface="+mn-ea"/>
                <a:cs typeface="Arial" panose="020B0604020202020204" pitchFamily="34" charset="0"/>
              </a:rPr>
              <a:t>LMSpd</a:t>
            </a:r>
            <a:r>
              <a:rPr kumimoji="0" lang="en-US" altLang="en-US" sz="1600" b="0" i="0" u="none" strike="noStrike" kern="1200" cap="none" spc="0" normalizeH="0" baseline="0" noProof="0" dirty="0">
                <a:ln>
                  <a:noFill/>
                </a:ln>
                <a:solidFill>
                  <a:srgbClr val="000000"/>
                </a:solidFill>
                <a:effectLst/>
                <a:uLnTx/>
                <a:uFillTx/>
                <a:latin typeface="Verdana" panose="020B0604030504040204" pitchFamily="34" charset="0"/>
                <a:ea typeface="+mn-ea"/>
                <a:cs typeface="Arial" panose="020B0604020202020204" pitchFamily="34" charset="0"/>
              </a:rPr>
              <a:t>[2:0]	Left motor speed.  This 3-bit binary value sets the speed of the left motor, and thus how fast the left wheel is moving</a:t>
            </a:r>
          </a:p>
          <a:p>
            <a:pPr marL="1377950" marR="0" lvl="0" indent="-1377950" algn="l" defTabSz="914400" rtl="0" eaLnBrk="1" fontAlgn="base" latinLnBrk="0" hangingPunct="1">
              <a:lnSpc>
                <a:spcPct val="100000"/>
              </a:lnSpc>
              <a:spcBef>
                <a:spcPct val="0"/>
              </a:spcBef>
              <a:spcAft>
                <a:spcPct val="0"/>
              </a:spcAft>
              <a:buClrTx/>
              <a:buSzTx/>
              <a:buFontTx/>
              <a:buNone/>
              <a:tabLst/>
              <a:defRPr/>
            </a:pPr>
            <a:endParaRPr kumimoji="0" lang="en-US" altLang="en-US" sz="1600" b="0" i="0" u="none" strike="noStrike" kern="1200" cap="none" spc="0" normalizeH="0" baseline="0" noProof="0" dirty="0">
              <a:ln>
                <a:noFill/>
              </a:ln>
              <a:solidFill>
                <a:srgbClr val="000000"/>
              </a:solidFill>
              <a:effectLst/>
              <a:uLnTx/>
              <a:uFillTx/>
              <a:latin typeface="Verdana" panose="020B0604030504040204" pitchFamily="34" charset="0"/>
              <a:ea typeface="+mn-ea"/>
              <a:cs typeface="Arial" panose="020B0604020202020204" pitchFamily="34" charset="0"/>
            </a:endParaRPr>
          </a:p>
          <a:p>
            <a:pPr marL="1377950" marR="0" lvl="0" indent="-137795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uLnTx/>
                <a:uFillTx/>
                <a:latin typeface="Verdana" panose="020B0604030504040204" pitchFamily="34" charset="0"/>
                <a:ea typeface="+mn-ea"/>
                <a:cs typeface="Arial" panose="020B0604020202020204" pitchFamily="34" charset="0"/>
              </a:rPr>
              <a:t>LMDir</a:t>
            </a:r>
            <a:r>
              <a:rPr kumimoji="0" lang="en-US" altLang="en-US" sz="1600" b="0" i="0" u="none" strike="noStrike" kern="1200" cap="none" spc="0" normalizeH="0" baseline="0" noProof="0" dirty="0">
                <a:ln>
                  <a:noFill/>
                </a:ln>
                <a:solidFill>
                  <a:srgbClr val="000000"/>
                </a:solidFill>
                <a:effectLst/>
                <a:uLnTx/>
                <a:uFillTx/>
                <a:latin typeface="Verdana" panose="020B0604030504040204" pitchFamily="34" charset="0"/>
                <a:ea typeface="+mn-ea"/>
                <a:cs typeface="Arial" panose="020B0604020202020204" pitchFamily="34" charset="0"/>
              </a:rPr>
              <a:t>	Left motor direction  This bit sets the rotation direction of the left wheel.  Setting the bit to ‘1’ causes the wheel to move clockwise (forward).  Setting the bit to ‘0’ causes the wheel to move counterclockwise (reverse) </a:t>
            </a:r>
          </a:p>
          <a:p>
            <a:pPr marL="1377950" marR="0" lvl="0" indent="-137795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Verdana" panose="020B0604030504040204" pitchFamily="34" charset="0"/>
                <a:ea typeface="+mn-ea"/>
                <a:cs typeface="Arial" panose="020B0604020202020204" pitchFamily="34" charset="0"/>
              </a:rPr>
              <a:t> </a:t>
            </a:r>
          </a:p>
          <a:p>
            <a:pPr marL="1377950" marR="0" lvl="0" indent="-137795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uLnTx/>
                <a:uFillTx/>
                <a:latin typeface="Verdana" panose="020B0604030504040204" pitchFamily="34" charset="0"/>
                <a:ea typeface="+mn-ea"/>
                <a:cs typeface="Arial" panose="020B0604020202020204" pitchFamily="34" charset="0"/>
              </a:rPr>
              <a:t>RMSpd</a:t>
            </a:r>
            <a:r>
              <a:rPr kumimoji="0" lang="en-US" altLang="en-US" sz="1600" b="0" i="0" u="none" strike="noStrike" kern="1200" cap="none" spc="0" normalizeH="0" baseline="0" noProof="0" dirty="0">
                <a:ln>
                  <a:noFill/>
                </a:ln>
                <a:solidFill>
                  <a:srgbClr val="000000"/>
                </a:solidFill>
                <a:effectLst/>
                <a:uLnTx/>
                <a:uFillTx/>
                <a:latin typeface="Verdana" panose="020B0604030504040204" pitchFamily="34" charset="0"/>
                <a:ea typeface="+mn-ea"/>
                <a:cs typeface="Arial" panose="020B0604020202020204" pitchFamily="34" charset="0"/>
              </a:rPr>
              <a:t>[2:0]	Right motor speed.  This 3-bit binary value sets the speed of the right motor, and thus how fast the right wheel is moving</a:t>
            </a:r>
          </a:p>
          <a:p>
            <a:pPr marL="1377950" marR="0" lvl="0" indent="-1377950" algn="l" defTabSz="914400" rtl="0" eaLnBrk="1" fontAlgn="base" latinLnBrk="0" hangingPunct="1">
              <a:lnSpc>
                <a:spcPct val="100000"/>
              </a:lnSpc>
              <a:spcBef>
                <a:spcPct val="0"/>
              </a:spcBef>
              <a:spcAft>
                <a:spcPct val="0"/>
              </a:spcAft>
              <a:buClrTx/>
              <a:buSzTx/>
              <a:buFontTx/>
              <a:buNone/>
              <a:tabLst/>
              <a:defRPr/>
            </a:pPr>
            <a:endParaRPr kumimoji="0" lang="en-US" altLang="en-US" sz="1600" b="0" i="0" u="none" strike="noStrike" kern="1200" cap="none" spc="0" normalizeH="0" baseline="0" noProof="0" dirty="0">
              <a:ln>
                <a:noFill/>
              </a:ln>
              <a:solidFill>
                <a:srgbClr val="000000"/>
              </a:solidFill>
              <a:effectLst/>
              <a:uLnTx/>
              <a:uFillTx/>
              <a:latin typeface="Verdana" panose="020B0604030504040204" pitchFamily="34" charset="0"/>
              <a:ea typeface="+mn-ea"/>
              <a:cs typeface="Arial" panose="020B0604020202020204" pitchFamily="34" charset="0"/>
            </a:endParaRPr>
          </a:p>
          <a:p>
            <a:pPr marL="1377950" marR="0" lvl="0" indent="-137795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uLnTx/>
                <a:uFillTx/>
                <a:latin typeface="Verdana" panose="020B0604030504040204" pitchFamily="34" charset="0"/>
                <a:ea typeface="+mn-ea"/>
                <a:cs typeface="Arial" panose="020B0604020202020204" pitchFamily="34" charset="0"/>
              </a:rPr>
              <a:t>RMDir</a:t>
            </a:r>
            <a:r>
              <a:rPr kumimoji="0" lang="en-US" altLang="en-US" sz="1600" b="0" i="0" u="none" strike="noStrike" kern="1200" cap="none" spc="0" normalizeH="0" baseline="0" noProof="0" dirty="0">
                <a:ln>
                  <a:noFill/>
                </a:ln>
                <a:solidFill>
                  <a:srgbClr val="000000"/>
                </a:solidFill>
                <a:effectLst/>
                <a:uLnTx/>
                <a:uFillTx/>
                <a:latin typeface="Verdana" panose="020B0604030504040204" pitchFamily="34" charset="0"/>
                <a:ea typeface="+mn-ea"/>
                <a:cs typeface="Arial" panose="020B0604020202020204" pitchFamily="34" charset="0"/>
              </a:rPr>
              <a:t>	Right motor direction  This bit sets the rotation direction of the right wheel.  Setting the bit to ‘1’ causes the wheel to move clockwise (forward).  Setting the bit to ‘0’ causes the wheel to move counterclockwise (reverse)  </a:t>
            </a:r>
          </a:p>
        </p:txBody>
      </p:sp>
      <p:sp>
        <p:nvSpPr>
          <p:cNvPr id="11280" name="Text Box 32"/>
          <p:cNvSpPr txBox="1">
            <a:spLocks noChangeArrowheads="1"/>
          </p:cNvSpPr>
          <p:nvPr/>
        </p:nvSpPr>
        <p:spPr bwMode="auto">
          <a:xfrm>
            <a:off x="1219200" y="1219200"/>
            <a:ext cx="67421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30000"/>
              </a:spcBef>
              <a:buClr>
                <a:srgbClr val="7090B7"/>
              </a:buClr>
              <a:buFont typeface="Wingdings" panose="05000000000000000000" pitchFamily="2" charset="2"/>
              <a:buChar char="o"/>
              <a:defRPr sz="2000">
                <a:solidFill>
                  <a:schemeClr val="tx1"/>
                </a:solidFill>
                <a:latin typeface="Verdana" panose="020B0604030504040204" pitchFamily="34" charset="0"/>
                <a:cs typeface="Arial" panose="020B0604020202020204" pitchFamily="34" charset="0"/>
              </a:defRPr>
            </a:lvl1pPr>
            <a:lvl2pPr marL="742950" indent="-285750" eaLnBrk="0" hangingPunct="0">
              <a:spcBef>
                <a:spcPct val="30000"/>
              </a:spcBef>
              <a:buClr>
                <a:srgbClr val="7090B7"/>
              </a:buClr>
              <a:buFont typeface="Wingdings" panose="05000000000000000000" pitchFamily="2" charset="2"/>
              <a:buChar char="n"/>
              <a:defRPr>
                <a:solidFill>
                  <a:schemeClr val="tx1"/>
                </a:solidFill>
                <a:latin typeface="Verdana" panose="020B0604030504040204" pitchFamily="34" charset="0"/>
                <a:cs typeface="Arial" panose="020B0604020202020204" pitchFamily="34" charset="0"/>
              </a:defRPr>
            </a:lvl2pPr>
            <a:lvl3pPr marL="1143000" indent="-228600" eaLnBrk="0" hangingPunct="0">
              <a:spcBef>
                <a:spcPct val="30000"/>
              </a:spcBef>
              <a:buClr>
                <a:srgbClr val="7090B7"/>
              </a:buClr>
              <a:buFont typeface="Wingdings" panose="05000000000000000000" pitchFamily="2" charset="2"/>
              <a:buChar char="o"/>
              <a:defRPr sz="1600">
                <a:solidFill>
                  <a:schemeClr val="tx1"/>
                </a:solidFill>
                <a:latin typeface="Verdana" panose="020B0604030504040204" pitchFamily="34" charset="0"/>
                <a:cs typeface="Arial" panose="020B0604020202020204" pitchFamily="34" charset="0"/>
              </a:defRPr>
            </a:lvl3pPr>
            <a:lvl4pPr marL="1600200" indent="-228600" eaLnBrk="0" hangingPunct="0">
              <a:spcBef>
                <a:spcPct val="30000"/>
              </a:spcBef>
              <a:buClr>
                <a:srgbClr val="7090B7"/>
              </a:buClr>
              <a:buFont typeface="Wingdings" panose="05000000000000000000" pitchFamily="2" charset="2"/>
              <a:buChar char="n"/>
              <a:defRPr sz="1400">
                <a:solidFill>
                  <a:schemeClr val="tx1"/>
                </a:solidFill>
                <a:latin typeface="Verdana" panose="020B0604030504040204" pitchFamily="34" charset="0"/>
                <a:cs typeface="Arial" panose="020B0604020202020204" pitchFamily="34" charset="0"/>
              </a:defRPr>
            </a:lvl4pPr>
            <a:lvl5pPr marL="2057400" indent="-228600" eaLnBrk="0" hangingPunct="0">
              <a:spcBef>
                <a:spcPct val="30000"/>
              </a:spcBef>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rPr>
              <a:t>7                                     5         4        3                                  1       0</a:t>
            </a:r>
          </a:p>
        </p:txBody>
      </p:sp>
      <p:sp>
        <p:nvSpPr>
          <p:cNvPr id="2" name="Rectangle 1"/>
          <p:cNvSpPr/>
          <p:nvPr/>
        </p:nvSpPr>
        <p:spPr>
          <a:xfrm>
            <a:off x="1295400" y="1524000"/>
            <a:ext cx="69342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Verdana"/>
              <a:ea typeface="+mn-ea"/>
              <a:cs typeface="Arial"/>
            </a:endParaRPr>
          </a:p>
        </p:txBody>
      </p:sp>
      <p:cxnSp>
        <p:nvCxnSpPr>
          <p:cNvPr id="4" name="Straight Connector 3"/>
          <p:cNvCxnSpPr/>
          <p:nvPr/>
        </p:nvCxnSpPr>
        <p:spPr>
          <a:xfrm flipH="1">
            <a:off x="3957851" y="1524000"/>
            <a:ext cx="13648" cy="3810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7413010" y="1516726"/>
            <a:ext cx="13648" cy="3810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9171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81000" y="228600"/>
            <a:ext cx="7467600" cy="685800"/>
          </a:xfrm>
        </p:spPr>
        <p:txBody>
          <a:bodyPr/>
          <a:lstStyle/>
          <a:p>
            <a:pPr eaLnBrk="1" hangingPunct="1"/>
            <a:r>
              <a:rPr lang="en-US" altLang="en-US" dirty="0"/>
              <a:t>Output: </a:t>
            </a:r>
            <a:r>
              <a:rPr lang="en-US" altLang="en-US" i="1" dirty="0"/>
              <a:t>Location Registers</a:t>
            </a:r>
          </a:p>
        </p:txBody>
      </p:sp>
      <p:sp>
        <p:nvSpPr>
          <p:cNvPr id="12291" name="Rectangle 15"/>
          <p:cNvSpPr>
            <a:spLocks noChangeArrowheads="1"/>
          </p:cNvSpPr>
          <p:nvPr/>
        </p:nvSpPr>
        <p:spPr bwMode="auto">
          <a:xfrm>
            <a:off x="838200" y="3156456"/>
            <a:ext cx="73914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1030288" indent="-1030288" eaLnBrk="0" hangingPunct="0">
              <a:spcBef>
                <a:spcPct val="30000"/>
              </a:spcBef>
              <a:buClr>
                <a:srgbClr val="7090B7"/>
              </a:buClr>
              <a:buFont typeface="Wingdings" panose="05000000000000000000" pitchFamily="2" charset="2"/>
              <a:buChar char="o"/>
              <a:defRPr sz="2000">
                <a:solidFill>
                  <a:schemeClr val="tx1"/>
                </a:solidFill>
                <a:latin typeface="Verdana" panose="020B0604030504040204" pitchFamily="34" charset="0"/>
                <a:cs typeface="Arial" panose="020B0604020202020204" pitchFamily="34" charset="0"/>
              </a:defRPr>
            </a:lvl1pPr>
            <a:lvl2pPr marL="742950" indent="-285750" eaLnBrk="0" hangingPunct="0">
              <a:spcBef>
                <a:spcPct val="30000"/>
              </a:spcBef>
              <a:buClr>
                <a:srgbClr val="7090B7"/>
              </a:buClr>
              <a:buFont typeface="Wingdings" panose="05000000000000000000" pitchFamily="2" charset="2"/>
              <a:buChar char="n"/>
              <a:defRPr>
                <a:solidFill>
                  <a:schemeClr val="tx1"/>
                </a:solidFill>
                <a:latin typeface="Verdana" panose="020B0604030504040204" pitchFamily="34" charset="0"/>
                <a:cs typeface="Arial" panose="020B0604020202020204" pitchFamily="34" charset="0"/>
              </a:defRPr>
            </a:lvl2pPr>
            <a:lvl3pPr marL="1143000" indent="-228600" eaLnBrk="0" hangingPunct="0">
              <a:spcBef>
                <a:spcPct val="30000"/>
              </a:spcBef>
              <a:buClr>
                <a:srgbClr val="7090B7"/>
              </a:buClr>
              <a:buFont typeface="Wingdings" panose="05000000000000000000" pitchFamily="2" charset="2"/>
              <a:buChar char="o"/>
              <a:defRPr sz="1600">
                <a:solidFill>
                  <a:schemeClr val="tx1"/>
                </a:solidFill>
                <a:latin typeface="Verdana" panose="020B0604030504040204" pitchFamily="34" charset="0"/>
                <a:cs typeface="Arial" panose="020B0604020202020204" pitchFamily="34" charset="0"/>
              </a:defRPr>
            </a:lvl3pPr>
            <a:lvl4pPr marL="1600200" indent="-228600" eaLnBrk="0" hangingPunct="0">
              <a:spcBef>
                <a:spcPct val="30000"/>
              </a:spcBef>
              <a:buClr>
                <a:srgbClr val="7090B7"/>
              </a:buClr>
              <a:buFont typeface="Wingdings" panose="05000000000000000000" pitchFamily="2" charset="2"/>
              <a:buChar char="n"/>
              <a:defRPr sz="1400">
                <a:solidFill>
                  <a:schemeClr val="tx1"/>
                </a:solidFill>
                <a:latin typeface="Verdana" panose="020B0604030504040204" pitchFamily="34" charset="0"/>
                <a:cs typeface="Arial" panose="020B0604020202020204" pitchFamily="34" charset="0"/>
              </a:defRPr>
            </a:lvl4pPr>
            <a:lvl5pPr marL="2057400" indent="-228600" eaLnBrk="0" hangingPunct="0">
              <a:spcBef>
                <a:spcPct val="30000"/>
              </a:spcBef>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9pPr>
          </a:lstStyle>
          <a:p>
            <a:pPr marL="1030288" marR="0" lvl="0" indent="-1030288"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Verdana" panose="020B0604030504040204" pitchFamily="34" charset="0"/>
                <a:ea typeface="+mn-ea"/>
                <a:cs typeface="Arial" panose="020B0604020202020204" pitchFamily="34" charset="0"/>
              </a:rPr>
              <a:t>X[6:0]	- X coordinate (column address) of the </a:t>
            </a:r>
            <a:r>
              <a:rPr kumimoji="0" lang="en-US" altLang="en-US" sz="1600" b="0" i="0" u="none" strike="noStrike" kern="1200" cap="none" spc="0" normalizeH="0" baseline="0" noProof="0" dirty="0" err="1">
                <a:ln>
                  <a:noFill/>
                </a:ln>
                <a:solidFill>
                  <a:srgbClr val="000000"/>
                </a:solidFill>
                <a:effectLst/>
                <a:uLnTx/>
                <a:uFillTx/>
                <a:latin typeface="Verdana" panose="020B0604030504040204" pitchFamily="34" charset="0"/>
                <a:ea typeface="+mn-ea"/>
                <a:cs typeface="Arial" panose="020B0604020202020204" pitchFamily="34" charset="0"/>
              </a:rPr>
              <a:t>RojoBot</a:t>
            </a:r>
            <a:r>
              <a:rPr kumimoji="0" lang="en-US" altLang="en-US" sz="1600" b="0" i="0" u="none" strike="noStrike" kern="1200" cap="none" spc="0" normalizeH="0" baseline="0" noProof="0" dirty="0">
                <a:ln>
                  <a:noFill/>
                </a:ln>
                <a:solidFill>
                  <a:srgbClr val="000000"/>
                </a:solidFill>
                <a:effectLst/>
                <a:uLnTx/>
                <a:uFillTx/>
                <a:latin typeface="Verdana" panose="020B0604030504040204" pitchFamily="34" charset="0"/>
                <a:ea typeface="+mn-ea"/>
                <a:cs typeface="Arial" panose="020B0604020202020204" pitchFamily="34" charset="0"/>
              </a:rPr>
              <a:t>.  This is an unsigned binary number running from 0 (left) to 127 (right)</a:t>
            </a:r>
          </a:p>
          <a:p>
            <a:pPr marL="1030288" marR="0" lvl="0" indent="-1030288"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Verdana" panose="020B0604030504040204" pitchFamily="34" charset="0"/>
                <a:ea typeface="+mn-ea"/>
                <a:cs typeface="Arial" panose="020B0604020202020204" pitchFamily="34" charset="0"/>
              </a:rPr>
              <a:t>	- The </a:t>
            </a:r>
            <a:r>
              <a:rPr kumimoji="0" lang="en-US" altLang="en-US" sz="1600" b="0" i="0" u="none" strike="noStrike" kern="1200" cap="none" spc="0" normalizeH="0" baseline="0" noProof="0" dirty="0" err="1">
                <a:ln>
                  <a:noFill/>
                </a:ln>
                <a:solidFill>
                  <a:srgbClr val="000000"/>
                </a:solidFill>
                <a:effectLst/>
                <a:uLnTx/>
                <a:uFillTx/>
                <a:latin typeface="Verdana" panose="020B0604030504040204" pitchFamily="34" charset="0"/>
                <a:ea typeface="+mn-ea"/>
                <a:cs typeface="Arial" panose="020B0604020202020204" pitchFamily="34" charset="0"/>
              </a:rPr>
              <a:t>Rojobot</a:t>
            </a:r>
            <a:r>
              <a:rPr kumimoji="0" lang="en-US" altLang="en-US" sz="1600" b="0" i="0" u="none" strike="noStrike" kern="1200" cap="none" spc="0" normalizeH="0" baseline="0" noProof="0" dirty="0">
                <a:ln>
                  <a:noFill/>
                </a:ln>
                <a:solidFill>
                  <a:srgbClr val="000000"/>
                </a:solidFill>
                <a:effectLst/>
                <a:uLnTx/>
                <a:uFillTx/>
                <a:latin typeface="Verdana" panose="020B0604030504040204" pitchFamily="34" charset="0"/>
                <a:ea typeface="+mn-ea"/>
                <a:cs typeface="Arial" panose="020B0604020202020204" pitchFamily="34" charset="0"/>
              </a:rPr>
              <a:t> is placed in the middle of its world whenever the simulator is initialized</a:t>
            </a:r>
          </a:p>
          <a:p>
            <a:pPr marL="1030288" marR="0" lvl="0" indent="-1030288"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Verdana" panose="020B0604030504040204" pitchFamily="34" charset="0"/>
                <a:ea typeface="+mn-ea"/>
                <a:cs typeface="Arial" panose="020B0604020202020204" pitchFamily="34" charset="0"/>
              </a:rPr>
              <a:t>	- In a 128 x 128 world the initial X-coordinate is 64 (0x40)</a:t>
            </a:r>
          </a:p>
          <a:p>
            <a:pPr marL="1030288" marR="0" lvl="0" indent="-1030288" algn="l" defTabSz="914400" rtl="0" eaLnBrk="1" fontAlgn="base" latinLnBrk="0" hangingPunct="1">
              <a:lnSpc>
                <a:spcPct val="100000"/>
              </a:lnSpc>
              <a:spcBef>
                <a:spcPct val="0"/>
              </a:spcBef>
              <a:spcAft>
                <a:spcPct val="0"/>
              </a:spcAft>
              <a:buClrTx/>
              <a:buSzTx/>
              <a:buFontTx/>
              <a:buNone/>
              <a:tabLst/>
              <a:defRPr/>
            </a:pPr>
            <a:endParaRPr kumimoji="0" lang="en-US" altLang="en-US" sz="1600" b="0" i="0" u="none" strike="noStrike" kern="1200" cap="none" spc="0" normalizeH="0" baseline="0" noProof="0" dirty="0">
              <a:ln>
                <a:noFill/>
              </a:ln>
              <a:solidFill>
                <a:srgbClr val="000000"/>
              </a:solidFill>
              <a:effectLst/>
              <a:uLnTx/>
              <a:uFillTx/>
              <a:latin typeface="Verdana" panose="020B0604030504040204" pitchFamily="34" charset="0"/>
              <a:ea typeface="+mn-ea"/>
              <a:cs typeface="Arial" panose="020B0604020202020204" pitchFamily="34" charset="0"/>
            </a:endParaRPr>
          </a:p>
          <a:p>
            <a:pPr marL="1030288" marR="0" lvl="0" indent="-1030288"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Verdana" panose="020B0604030504040204" pitchFamily="34" charset="0"/>
                <a:ea typeface="+mn-ea"/>
                <a:cs typeface="Arial" panose="020B0604020202020204" pitchFamily="34" charset="0"/>
              </a:rPr>
              <a:t>Y[6:0]	- Y coordinate (row address) of the </a:t>
            </a:r>
            <a:r>
              <a:rPr kumimoji="0" lang="en-US" altLang="en-US" sz="1600" b="0" i="0" u="none" strike="noStrike" kern="1200" cap="none" spc="0" normalizeH="0" baseline="0" noProof="0" dirty="0" err="1">
                <a:ln>
                  <a:noFill/>
                </a:ln>
                <a:solidFill>
                  <a:srgbClr val="000000"/>
                </a:solidFill>
                <a:effectLst/>
                <a:uLnTx/>
                <a:uFillTx/>
                <a:latin typeface="Verdana" panose="020B0604030504040204" pitchFamily="34" charset="0"/>
                <a:ea typeface="+mn-ea"/>
                <a:cs typeface="Arial" panose="020B0604020202020204" pitchFamily="34" charset="0"/>
              </a:rPr>
              <a:t>RojoBot</a:t>
            </a:r>
            <a:r>
              <a:rPr kumimoji="0" lang="en-US" altLang="en-US" sz="1600" b="0" i="0" u="none" strike="noStrike" kern="1200" cap="none" spc="0" normalizeH="0" baseline="0" noProof="0" dirty="0">
                <a:ln>
                  <a:noFill/>
                </a:ln>
                <a:solidFill>
                  <a:srgbClr val="000000"/>
                </a:solidFill>
                <a:effectLst/>
                <a:uLnTx/>
                <a:uFillTx/>
                <a:latin typeface="Verdana" panose="020B0604030504040204" pitchFamily="34" charset="0"/>
                <a:ea typeface="+mn-ea"/>
                <a:cs typeface="Arial" panose="020B0604020202020204" pitchFamily="34" charset="0"/>
              </a:rPr>
              <a:t>.  This is an unsigned binary number running from 0 (top) to 127 (bottom)</a:t>
            </a:r>
          </a:p>
          <a:p>
            <a:pPr marL="1030288" marR="0" lvl="0" indent="-1030288"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Verdana" panose="020B0604030504040204" pitchFamily="34" charset="0"/>
                <a:ea typeface="+mn-ea"/>
                <a:cs typeface="Arial" panose="020B0604020202020204" pitchFamily="34" charset="0"/>
              </a:rPr>
              <a:t>	- The </a:t>
            </a:r>
            <a:r>
              <a:rPr kumimoji="0" lang="en-US" altLang="en-US" sz="1600" b="0" i="0" u="none" strike="noStrike" kern="1200" cap="none" spc="0" normalizeH="0" baseline="0" noProof="0" dirty="0" err="1">
                <a:ln>
                  <a:noFill/>
                </a:ln>
                <a:solidFill>
                  <a:srgbClr val="000000"/>
                </a:solidFill>
                <a:effectLst/>
                <a:uLnTx/>
                <a:uFillTx/>
                <a:latin typeface="Verdana" panose="020B0604030504040204" pitchFamily="34" charset="0"/>
                <a:ea typeface="+mn-ea"/>
                <a:cs typeface="Arial" panose="020B0604020202020204" pitchFamily="34" charset="0"/>
              </a:rPr>
              <a:t>Rojobot</a:t>
            </a:r>
            <a:r>
              <a:rPr kumimoji="0" lang="en-US" altLang="en-US" sz="1600" b="0" i="0" u="none" strike="noStrike" kern="1200" cap="none" spc="0" normalizeH="0" baseline="0" noProof="0" dirty="0">
                <a:ln>
                  <a:noFill/>
                </a:ln>
                <a:solidFill>
                  <a:srgbClr val="000000"/>
                </a:solidFill>
                <a:effectLst/>
                <a:uLnTx/>
                <a:uFillTx/>
                <a:latin typeface="Verdana" panose="020B0604030504040204" pitchFamily="34" charset="0"/>
                <a:ea typeface="+mn-ea"/>
                <a:cs typeface="Arial" panose="020B0604020202020204" pitchFamily="34" charset="0"/>
              </a:rPr>
              <a:t> is placed in the middle of its world whenever the simulator is initialized</a:t>
            </a:r>
          </a:p>
          <a:p>
            <a:pPr marL="1030288" marR="0" lvl="0" indent="-1030288"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Verdana" panose="020B0604030504040204" pitchFamily="34" charset="0"/>
                <a:ea typeface="+mn-ea"/>
                <a:cs typeface="Arial" panose="020B0604020202020204" pitchFamily="34" charset="0"/>
              </a:rPr>
              <a:t>	- In a 128 x 128 world the initial Y-coordinate is 64 (0x40)</a:t>
            </a:r>
          </a:p>
        </p:txBody>
      </p:sp>
      <p:sp>
        <p:nvSpPr>
          <p:cNvPr id="12292" name="Text Box 16"/>
          <p:cNvSpPr txBox="1">
            <a:spLocks noChangeArrowheads="1"/>
          </p:cNvSpPr>
          <p:nvPr/>
        </p:nvSpPr>
        <p:spPr bwMode="auto">
          <a:xfrm>
            <a:off x="2133600" y="1295400"/>
            <a:ext cx="598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30000"/>
              </a:spcBef>
              <a:buClr>
                <a:srgbClr val="7090B7"/>
              </a:buClr>
              <a:buFont typeface="Wingdings" panose="05000000000000000000" pitchFamily="2" charset="2"/>
              <a:buChar char="o"/>
              <a:defRPr sz="2000">
                <a:solidFill>
                  <a:schemeClr val="tx1"/>
                </a:solidFill>
                <a:latin typeface="Verdana" panose="020B0604030504040204" pitchFamily="34" charset="0"/>
                <a:cs typeface="Arial" panose="020B0604020202020204" pitchFamily="34" charset="0"/>
              </a:defRPr>
            </a:lvl1pPr>
            <a:lvl2pPr marL="742950" indent="-285750" eaLnBrk="0" hangingPunct="0">
              <a:spcBef>
                <a:spcPct val="30000"/>
              </a:spcBef>
              <a:buClr>
                <a:srgbClr val="7090B7"/>
              </a:buClr>
              <a:buFont typeface="Wingdings" panose="05000000000000000000" pitchFamily="2" charset="2"/>
              <a:buChar char="n"/>
              <a:defRPr>
                <a:solidFill>
                  <a:schemeClr val="tx1"/>
                </a:solidFill>
                <a:latin typeface="Verdana" panose="020B0604030504040204" pitchFamily="34" charset="0"/>
                <a:cs typeface="Arial" panose="020B0604020202020204" pitchFamily="34" charset="0"/>
              </a:defRPr>
            </a:lvl2pPr>
            <a:lvl3pPr marL="1143000" indent="-228600" eaLnBrk="0" hangingPunct="0">
              <a:spcBef>
                <a:spcPct val="30000"/>
              </a:spcBef>
              <a:buClr>
                <a:srgbClr val="7090B7"/>
              </a:buClr>
              <a:buFont typeface="Wingdings" panose="05000000000000000000" pitchFamily="2" charset="2"/>
              <a:buChar char="o"/>
              <a:defRPr sz="1600">
                <a:solidFill>
                  <a:schemeClr val="tx1"/>
                </a:solidFill>
                <a:latin typeface="Verdana" panose="020B0604030504040204" pitchFamily="34" charset="0"/>
                <a:cs typeface="Arial" panose="020B0604020202020204" pitchFamily="34" charset="0"/>
              </a:defRPr>
            </a:lvl3pPr>
            <a:lvl4pPr marL="1600200" indent="-228600" eaLnBrk="0" hangingPunct="0">
              <a:spcBef>
                <a:spcPct val="30000"/>
              </a:spcBef>
              <a:buClr>
                <a:srgbClr val="7090B7"/>
              </a:buClr>
              <a:buFont typeface="Wingdings" panose="05000000000000000000" pitchFamily="2" charset="2"/>
              <a:buChar char="n"/>
              <a:defRPr sz="1400">
                <a:solidFill>
                  <a:schemeClr val="tx1"/>
                </a:solidFill>
                <a:latin typeface="Verdana" panose="020B0604030504040204" pitchFamily="34" charset="0"/>
                <a:cs typeface="Arial" panose="020B0604020202020204" pitchFamily="34" charset="0"/>
              </a:defRPr>
            </a:lvl4pPr>
            <a:lvl5pPr marL="2057400" indent="-228600" eaLnBrk="0" hangingPunct="0">
              <a:spcBef>
                <a:spcPct val="30000"/>
              </a:spcBef>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rPr>
              <a:t>    7                                                                                      0</a:t>
            </a:r>
          </a:p>
        </p:txBody>
      </p:sp>
      <p:graphicFrame>
        <p:nvGraphicFramePr>
          <p:cNvPr id="1186921" name="Group 105"/>
          <p:cNvGraphicFramePr>
            <a:graphicFrameLocks noGrp="1"/>
          </p:cNvGraphicFramePr>
          <p:nvPr>
            <p:ph sz="half" idx="2"/>
          </p:nvPr>
        </p:nvGraphicFramePr>
        <p:xfrm>
          <a:off x="2209800" y="1600200"/>
          <a:ext cx="6019800" cy="381000"/>
        </p:xfrm>
        <a:graphic>
          <a:graphicData uri="http://schemas.openxmlformats.org/drawingml/2006/table">
            <a:tbl>
              <a:tblPr/>
              <a:tblGrid>
                <a:gridCol w="750888">
                  <a:extLst>
                    <a:ext uri="{9D8B030D-6E8A-4147-A177-3AD203B41FA5}">
                      <a16:colId xmlns:a16="http://schemas.microsoft.com/office/drawing/2014/main" val="20000"/>
                    </a:ext>
                  </a:extLst>
                </a:gridCol>
                <a:gridCol w="752475">
                  <a:extLst>
                    <a:ext uri="{9D8B030D-6E8A-4147-A177-3AD203B41FA5}">
                      <a16:colId xmlns:a16="http://schemas.microsoft.com/office/drawing/2014/main" val="20001"/>
                    </a:ext>
                  </a:extLst>
                </a:gridCol>
                <a:gridCol w="750887">
                  <a:extLst>
                    <a:ext uri="{9D8B030D-6E8A-4147-A177-3AD203B41FA5}">
                      <a16:colId xmlns:a16="http://schemas.microsoft.com/office/drawing/2014/main" val="20002"/>
                    </a:ext>
                  </a:extLst>
                </a:gridCol>
                <a:gridCol w="750888">
                  <a:extLst>
                    <a:ext uri="{9D8B030D-6E8A-4147-A177-3AD203B41FA5}">
                      <a16:colId xmlns:a16="http://schemas.microsoft.com/office/drawing/2014/main" val="20003"/>
                    </a:ext>
                  </a:extLst>
                </a:gridCol>
                <a:gridCol w="750887">
                  <a:extLst>
                    <a:ext uri="{9D8B030D-6E8A-4147-A177-3AD203B41FA5}">
                      <a16:colId xmlns:a16="http://schemas.microsoft.com/office/drawing/2014/main" val="20004"/>
                    </a:ext>
                  </a:extLst>
                </a:gridCol>
                <a:gridCol w="752475">
                  <a:extLst>
                    <a:ext uri="{9D8B030D-6E8A-4147-A177-3AD203B41FA5}">
                      <a16:colId xmlns:a16="http://schemas.microsoft.com/office/drawing/2014/main" val="20005"/>
                    </a:ext>
                  </a:extLst>
                </a:gridCol>
                <a:gridCol w="750888">
                  <a:extLst>
                    <a:ext uri="{9D8B030D-6E8A-4147-A177-3AD203B41FA5}">
                      <a16:colId xmlns:a16="http://schemas.microsoft.com/office/drawing/2014/main" val="20006"/>
                    </a:ext>
                  </a:extLst>
                </a:gridCol>
                <a:gridCol w="760412">
                  <a:extLst>
                    <a:ext uri="{9D8B030D-6E8A-4147-A177-3AD203B41FA5}">
                      <a16:colId xmlns:a16="http://schemas.microsoft.com/office/drawing/2014/main" val="20007"/>
                    </a:ext>
                  </a:extLst>
                </a:gridCol>
              </a:tblGrid>
              <a:tr h="381000">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rPr>
                        <a:t>0</a:t>
                      </a:r>
                      <a:endParaRPr kumimoji="0" lang="en-US" sz="24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endParaRPr>
                    </a:p>
                  </a:txBody>
                  <a:tcP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rPr>
                        <a:t>X[6]</a:t>
                      </a:r>
                      <a:endParaRPr kumimoji="0" lang="en-US" sz="24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endParaRPr>
                    </a:p>
                  </a:txBody>
                  <a:tcP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rPr>
                        <a:t>X[5]</a:t>
                      </a:r>
                      <a:endParaRPr kumimoji="0" lang="en-US" sz="24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endParaRPr>
                    </a:p>
                  </a:txBody>
                  <a:tcP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rPr>
                        <a:t>X[4]</a:t>
                      </a:r>
                      <a:endParaRPr kumimoji="0" lang="en-US" sz="24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endParaRPr>
                    </a:p>
                  </a:txBody>
                  <a:tcP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rPr>
                        <a:t>X[3]</a:t>
                      </a:r>
                      <a:endParaRPr kumimoji="0" lang="en-US" sz="24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endParaRPr>
                    </a:p>
                  </a:txBody>
                  <a:tcP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rPr>
                        <a:t>X[2]</a:t>
                      </a:r>
                      <a:endParaRPr kumimoji="0" lang="en-US" sz="24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endParaRPr>
                    </a:p>
                  </a:txBody>
                  <a:tcP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rPr>
                        <a:t>X[1]</a:t>
                      </a:r>
                      <a:endParaRPr kumimoji="0" lang="en-US" sz="24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endParaRPr>
                    </a:p>
                  </a:txBody>
                  <a:tcP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rPr>
                        <a:t>X[0]</a:t>
                      </a:r>
                      <a:endParaRPr kumimoji="0" lang="en-US" sz="24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endParaRPr>
                    </a:p>
                  </a:txBody>
                  <a:tcP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2313" name="Text Box 108"/>
          <p:cNvSpPr txBox="1">
            <a:spLocks noChangeArrowheads="1"/>
          </p:cNvSpPr>
          <p:nvPr/>
        </p:nvSpPr>
        <p:spPr bwMode="auto">
          <a:xfrm>
            <a:off x="2133600" y="2209800"/>
            <a:ext cx="598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30000"/>
              </a:spcBef>
              <a:buClr>
                <a:srgbClr val="7090B7"/>
              </a:buClr>
              <a:buFont typeface="Wingdings" panose="05000000000000000000" pitchFamily="2" charset="2"/>
              <a:buChar char="o"/>
              <a:defRPr sz="2000">
                <a:solidFill>
                  <a:schemeClr val="tx1"/>
                </a:solidFill>
                <a:latin typeface="Verdana" panose="020B0604030504040204" pitchFamily="34" charset="0"/>
                <a:cs typeface="Arial" panose="020B0604020202020204" pitchFamily="34" charset="0"/>
              </a:defRPr>
            </a:lvl1pPr>
            <a:lvl2pPr marL="742950" indent="-285750" eaLnBrk="0" hangingPunct="0">
              <a:spcBef>
                <a:spcPct val="30000"/>
              </a:spcBef>
              <a:buClr>
                <a:srgbClr val="7090B7"/>
              </a:buClr>
              <a:buFont typeface="Wingdings" panose="05000000000000000000" pitchFamily="2" charset="2"/>
              <a:buChar char="n"/>
              <a:defRPr>
                <a:solidFill>
                  <a:schemeClr val="tx1"/>
                </a:solidFill>
                <a:latin typeface="Verdana" panose="020B0604030504040204" pitchFamily="34" charset="0"/>
                <a:cs typeface="Arial" panose="020B0604020202020204" pitchFamily="34" charset="0"/>
              </a:defRPr>
            </a:lvl2pPr>
            <a:lvl3pPr marL="1143000" indent="-228600" eaLnBrk="0" hangingPunct="0">
              <a:spcBef>
                <a:spcPct val="30000"/>
              </a:spcBef>
              <a:buClr>
                <a:srgbClr val="7090B7"/>
              </a:buClr>
              <a:buFont typeface="Wingdings" panose="05000000000000000000" pitchFamily="2" charset="2"/>
              <a:buChar char="o"/>
              <a:defRPr sz="1600">
                <a:solidFill>
                  <a:schemeClr val="tx1"/>
                </a:solidFill>
                <a:latin typeface="Verdana" panose="020B0604030504040204" pitchFamily="34" charset="0"/>
                <a:cs typeface="Arial" panose="020B0604020202020204" pitchFamily="34" charset="0"/>
              </a:defRPr>
            </a:lvl3pPr>
            <a:lvl4pPr marL="1600200" indent="-228600" eaLnBrk="0" hangingPunct="0">
              <a:spcBef>
                <a:spcPct val="30000"/>
              </a:spcBef>
              <a:buClr>
                <a:srgbClr val="7090B7"/>
              </a:buClr>
              <a:buFont typeface="Wingdings" panose="05000000000000000000" pitchFamily="2" charset="2"/>
              <a:buChar char="n"/>
              <a:defRPr sz="1400">
                <a:solidFill>
                  <a:schemeClr val="tx1"/>
                </a:solidFill>
                <a:latin typeface="Verdana" panose="020B0604030504040204" pitchFamily="34" charset="0"/>
                <a:cs typeface="Arial" panose="020B0604020202020204" pitchFamily="34" charset="0"/>
              </a:defRPr>
            </a:lvl4pPr>
            <a:lvl5pPr marL="2057400" indent="-228600" eaLnBrk="0" hangingPunct="0">
              <a:spcBef>
                <a:spcPct val="30000"/>
              </a:spcBef>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rPr>
              <a:t>    7                                                                                      0</a:t>
            </a:r>
          </a:p>
        </p:txBody>
      </p:sp>
      <p:graphicFrame>
        <p:nvGraphicFramePr>
          <p:cNvPr id="1186925" name="Group 109"/>
          <p:cNvGraphicFramePr>
            <a:graphicFrameLocks noGrp="1"/>
          </p:cNvGraphicFramePr>
          <p:nvPr/>
        </p:nvGraphicFramePr>
        <p:xfrm>
          <a:off x="2209800" y="2514600"/>
          <a:ext cx="6019800" cy="381000"/>
        </p:xfrm>
        <a:graphic>
          <a:graphicData uri="http://schemas.openxmlformats.org/drawingml/2006/table">
            <a:tbl>
              <a:tblPr/>
              <a:tblGrid>
                <a:gridCol w="750888">
                  <a:extLst>
                    <a:ext uri="{9D8B030D-6E8A-4147-A177-3AD203B41FA5}">
                      <a16:colId xmlns:a16="http://schemas.microsoft.com/office/drawing/2014/main" val="20000"/>
                    </a:ext>
                  </a:extLst>
                </a:gridCol>
                <a:gridCol w="752475">
                  <a:extLst>
                    <a:ext uri="{9D8B030D-6E8A-4147-A177-3AD203B41FA5}">
                      <a16:colId xmlns:a16="http://schemas.microsoft.com/office/drawing/2014/main" val="20001"/>
                    </a:ext>
                  </a:extLst>
                </a:gridCol>
                <a:gridCol w="750887">
                  <a:extLst>
                    <a:ext uri="{9D8B030D-6E8A-4147-A177-3AD203B41FA5}">
                      <a16:colId xmlns:a16="http://schemas.microsoft.com/office/drawing/2014/main" val="20002"/>
                    </a:ext>
                  </a:extLst>
                </a:gridCol>
                <a:gridCol w="750888">
                  <a:extLst>
                    <a:ext uri="{9D8B030D-6E8A-4147-A177-3AD203B41FA5}">
                      <a16:colId xmlns:a16="http://schemas.microsoft.com/office/drawing/2014/main" val="20003"/>
                    </a:ext>
                  </a:extLst>
                </a:gridCol>
                <a:gridCol w="750887">
                  <a:extLst>
                    <a:ext uri="{9D8B030D-6E8A-4147-A177-3AD203B41FA5}">
                      <a16:colId xmlns:a16="http://schemas.microsoft.com/office/drawing/2014/main" val="20004"/>
                    </a:ext>
                  </a:extLst>
                </a:gridCol>
                <a:gridCol w="752475">
                  <a:extLst>
                    <a:ext uri="{9D8B030D-6E8A-4147-A177-3AD203B41FA5}">
                      <a16:colId xmlns:a16="http://schemas.microsoft.com/office/drawing/2014/main" val="20005"/>
                    </a:ext>
                  </a:extLst>
                </a:gridCol>
                <a:gridCol w="750888">
                  <a:extLst>
                    <a:ext uri="{9D8B030D-6E8A-4147-A177-3AD203B41FA5}">
                      <a16:colId xmlns:a16="http://schemas.microsoft.com/office/drawing/2014/main" val="20006"/>
                    </a:ext>
                  </a:extLst>
                </a:gridCol>
                <a:gridCol w="760412">
                  <a:extLst>
                    <a:ext uri="{9D8B030D-6E8A-4147-A177-3AD203B41FA5}">
                      <a16:colId xmlns:a16="http://schemas.microsoft.com/office/drawing/2014/main" val="20007"/>
                    </a:ext>
                  </a:extLst>
                </a:gridCol>
              </a:tblGrid>
              <a:tr h="3810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rPr>
                        <a:t>0</a:t>
                      </a:r>
                      <a:endParaRPr kumimoji="0" lang="en-US" sz="24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endParaRPr>
                    </a:p>
                  </a:txBody>
                  <a:tcP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rPr>
                        <a:t>Y[6]</a:t>
                      </a:r>
                      <a:endParaRPr kumimoji="0" lang="en-US" sz="24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endParaRPr>
                    </a:p>
                  </a:txBody>
                  <a:tcP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rPr>
                        <a:t>Y[5]</a:t>
                      </a:r>
                      <a:endParaRPr kumimoji="0" lang="en-US" sz="24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endParaRPr>
                    </a:p>
                  </a:txBody>
                  <a:tcP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rPr>
                        <a:t>Y4]</a:t>
                      </a:r>
                      <a:endParaRPr kumimoji="0" lang="en-US" sz="24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endParaRPr>
                    </a:p>
                  </a:txBody>
                  <a:tcP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rPr>
                        <a:t>Y[3]</a:t>
                      </a:r>
                      <a:endParaRPr kumimoji="0" lang="en-US" sz="24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endParaRPr>
                    </a:p>
                  </a:txBody>
                  <a:tcP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rPr>
                        <a:t>Y[2]</a:t>
                      </a:r>
                      <a:endParaRPr kumimoji="0" lang="en-US" sz="24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endParaRPr>
                    </a:p>
                  </a:txBody>
                  <a:tcP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rPr>
                        <a:t>Y[1]</a:t>
                      </a:r>
                      <a:endParaRPr kumimoji="0" lang="en-US" sz="24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endParaRPr>
                    </a:p>
                  </a:txBody>
                  <a:tcP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rPr>
                        <a:t>Y[0]</a:t>
                      </a:r>
                      <a:endParaRPr kumimoji="0" lang="en-US" sz="24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endParaRPr>
                    </a:p>
                  </a:txBody>
                  <a:tcP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2334" name="Text Box 129"/>
          <p:cNvSpPr txBox="1">
            <a:spLocks noChangeArrowheads="1"/>
          </p:cNvSpPr>
          <p:nvPr/>
        </p:nvSpPr>
        <p:spPr bwMode="auto">
          <a:xfrm>
            <a:off x="304800" y="1600200"/>
            <a:ext cx="1898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30000"/>
              </a:spcBef>
              <a:buClr>
                <a:srgbClr val="7090B7"/>
              </a:buClr>
              <a:buFont typeface="Wingdings" panose="05000000000000000000" pitchFamily="2" charset="2"/>
              <a:buChar char="o"/>
              <a:defRPr sz="2000">
                <a:solidFill>
                  <a:schemeClr val="tx1"/>
                </a:solidFill>
                <a:latin typeface="Verdana" panose="020B0604030504040204" pitchFamily="34" charset="0"/>
                <a:cs typeface="Arial" panose="020B0604020202020204" pitchFamily="34" charset="0"/>
              </a:defRPr>
            </a:lvl1pPr>
            <a:lvl2pPr marL="742950" indent="-285750" eaLnBrk="0" hangingPunct="0">
              <a:spcBef>
                <a:spcPct val="30000"/>
              </a:spcBef>
              <a:buClr>
                <a:srgbClr val="7090B7"/>
              </a:buClr>
              <a:buFont typeface="Wingdings" panose="05000000000000000000" pitchFamily="2" charset="2"/>
              <a:buChar char="n"/>
              <a:defRPr>
                <a:solidFill>
                  <a:schemeClr val="tx1"/>
                </a:solidFill>
                <a:latin typeface="Verdana" panose="020B0604030504040204" pitchFamily="34" charset="0"/>
                <a:cs typeface="Arial" panose="020B0604020202020204" pitchFamily="34" charset="0"/>
              </a:defRPr>
            </a:lvl2pPr>
            <a:lvl3pPr marL="1143000" indent="-228600" eaLnBrk="0" hangingPunct="0">
              <a:spcBef>
                <a:spcPct val="30000"/>
              </a:spcBef>
              <a:buClr>
                <a:srgbClr val="7090B7"/>
              </a:buClr>
              <a:buFont typeface="Wingdings" panose="05000000000000000000" pitchFamily="2" charset="2"/>
              <a:buChar char="o"/>
              <a:defRPr sz="1600">
                <a:solidFill>
                  <a:schemeClr val="tx1"/>
                </a:solidFill>
                <a:latin typeface="Verdana" panose="020B0604030504040204" pitchFamily="34" charset="0"/>
                <a:cs typeface="Arial" panose="020B0604020202020204" pitchFamily="34" charset="0"/>
              </a:defRPr>
            </a:lvl3pPr>
            <a:lvl4pPr marL="1600200" indent="-228600" eaLnBrk="0" hangingPunct="0">
              <a:spcBef>
                <a:spcPct val="30000"/>
              </a:spcBef>
              <a:buClr>
                <a:srgbClr val="7090B7"/>
              </a:buClr>
              <a:buFont typeface="Wingdings" panose="05000000000000000000" pitchFamily="2" charset="2"/>
              <a:buChar char="n"/>
              <a:defRPr sz="1400">
                <a:solidFill>
                  <a:schemeClr val="tx1"/>
                </a:solidFill>
                <a:latin typeface="Verdana" panose="020B0604030504040204" pitchFamily="34" charset="0"/>
                <a:cs typeface="Arial" panose="020B0604020202020204" pitchFamily="34" charset="0"/>
              </a:defRPr>
            </a:lvl4pPr>
            <a:lvl5pPr marL="2057400" indent="-228600" eaLnBrk="0" hangingPunct="0">
              <a:spcBef>
                <a:spcPct val="30000"/>
              </a:spcBef>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rPr>
              <a:t>Location X Reg</a:t>
            </a:r>
          </a:p>
        </p:txBody>
      </p:sp>
      <p:sp>
        <p:nvSpPr>
          <p:cNvPr id="12335" name="Text Box 130"/>
          <p:cNvSpPr txBox="1">
            <a:spLocks noChangeArrowheads="1"/>
          </p:cNvSpPr>
          <p:nvPr/>
        </p:nvSpPr>
        <p:spPr bwMode="auto">
          <a:xfrm>
            <a:off x="304800" y="2514600"/>
            <a:ext cx="18827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30000"/>
              </a:spcBef>
              <a:buClr>
                <a:srgbClr val="7090B7"/>
              </a:buClr>
              <a:buFont typeface="Wingdings" panose="05000000000000000000" pitchFamily="2" charset="2"/>
              <a:buChar char="o"/>
              <a:defRPr sz="2000">
                <a:solidFill>
                  <a:schemeClr val="tx1"/>
                </a:solidFill>
                <a:latin typeface="Verdana" panose="020B0604030504040204" pitchFamily="34" charset="0"/>
                <a:cs typeface="Arial" panose="020B0604020202020204" pitchFamily="34" charset="0"/>
              </a:defRPr>
            </a:lvl1pPr>
            <a:lvl2pPr marL="742950" indent="-285750" eaLnBrk="0" hangingPunct="0">
              <a:spcBef>
                <a:spcPct val="30000"/>
              </a:spcBef>
              <a:buClr>
                <a:srgbClr val="7090B7"/>
              </a:buClr>
              <a:buFont typeface="Wingdings" panose="05000000000000000000" pitchFamily="2" charset="2"/>
              <a:buChar char="n"/>
              <a:defRPr>
                <a:solidFill>
                  <a:schemeClr val="tx1"/>
                </a:solidFill>
                <a:latin typeface="Verdana" panose="020B0604030504040204" pitchFamily="34" charset="0"/>
                <a:cs typeface="Arial" panose="020B0604020202020204" pitchFamily="34" charset="0"/>
              </a:defRPr>
            </a:lvl2pPr>
            <a:lvl3pPr marL="1143000" indent="-228600" eaLnBrk="0" hangingPunct="0">
              <a:spcBef>
                <a:spcPct val="30000"/>
              </a:spcBef>
              <a:buClr>
                <a:srgbClr val="7090B7"/>
              </a:buClr>
              <a:buFont typeface="Wingdings" panose="05000000000000000000" pitchFamily="2" charset="2"/>
              <a:buChar char="o"/>
              <a:defRPr sz="1600">
                <a:solidFill>
                  <a:schemeClr val="tx1"/>
                </a:solidFill>
                <a:latin typeface="Verdana" panose="020B0604030504040204" pitchFamily="34" charset="0"/>
                <a:cs typeface="Arial" panose="020B0604020202020204" pitchFamily="34" charset="0"/>
              </a:defRPr>
            </a:lvl3pPr>
            <a:lvl4pPr marL="1600200" indent="-228600" eaLnBrk="0" hangingPunct="0">
              <a:spcBef>
                <a:spcPct val="30000"/>
              </a:spcBef>
              <a:buClr>
                <a:srgbClr val="7090B7"/>
              </a:buClr>
              <a:buFont typeface="Wingdings" panose="05000000000000000000" pitchFamily="2" charset="2"/>
              <a:buChar char="n"/>
              <a:defRPr sz="1400">
                <a:solidFill>
                  <a:schemeClr val="tx1"/>
                </a:solidFill>
                <a:latin typeface="Verdana" panose="020B0604030504040204" pitchFamily="34" charset="0"/>
                <a:cs typeface="Arial" panose="020B0604020202020204" pitchFamily="34" charset="0"/>
              </a:defRPr>
            </a:lvl4pPr>
            <a:lvl5pPr marL="2057400" indent="-228600" eaLnBrk="0" hangingPunct="0">
              <a:spcBef>
                <a:spcPct val="30000"/>
              </a:spcBef>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rPr>
              <a:t>Location Y Reg</a:t>
            </a:r>
          </a:p>
        </p:txBody>
      </p:sp>
      <p:sp>
        <p:nvSpPr>
          <p:cNvPr id="10" name="Rectangle 9"/>
          <p:cNvSpPr/>
          <p:nvPr/>
        </p:nvSpPr>
        <p:spPr>
          <a:xfrm>
            <a:off x="2203450" y="1593057"/>
            <a:ext cx="59182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Verdana"/>
              <a:ea typeface="+mn-ea"/>
              <a:cs typeface="Arial"/>
            </a:endParaRPr>
          </a:p>
        </p:txBody>
      </p:sp>
      <p:cxnSp>
        <p:nvCxnSpPr>
          <p:cNvPr id="11" name="Straight Connector 10"/>
          <p:cNvCxnSpPr/>
          <p:nvPr/>
        </p:nvCxnSpPr>
        <p:spPr>
          <a:xfrm flipH="1">
            <a:off x="2893325" y="1577135"/>
            <a:ext cx="7298" cy="41543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219325" y="2499496"/>
            <a:ext cx="59182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Verdana"/>
              <a:ea typeface="+mn-ea"/>
              <a:cs typeface="Arial"/>
            </a:endParaRPr>
          </a:p>
        </p:txBody>
      </p:sp>
      <p:cxnSp>
        <p:nvCxnSpPr>
          <p:cNvPr id="13" name="Straight Connector 12"/>
          <p:cNvCxnSpPr/>
          <p:nvPr/>
        </p:nvCxnSpPr>
        <p:spPr>
          <a:xfrm flipH="1">
            <a:off x="2902850" y="2524836"/>
            <a:ext cx="4123" cy="33973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237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81000" y="228600"/>
            <a:ext cx="7467600" cy="685800"/>
          </a:xfrm>
        </p:spPr>
        <p:txBody>
          <a:bodyPr/>
          <a:lstStyle/>
          <a:p>
            <a:pPr eaLnBrk="1" hangingPunct="1"/>
            <a:r>
              <a:rPr lang="en-US" altLang="en-US" dirty="0"/>
              <a:t>Output: </a:t>
            </a:r>
            <a:r>
              <a:rPr lang="en-US" altLang="en-US" i="1" dirty="0"/>
              <a:t>Bot Info Register</a:t>
            </a:r>
          </a:p>
        </p:txBody>
      </p:sp>
      <p:sp>
        <p:nvSpPr>
          <p:cNvPr id="13315" name="Rectangle 3"/>
          <p:cNvSpPr>
            <a:spLocks noChangeArrowheads="1"/>
          </p:cNvSpPr>
          <p:nvPr/>
        </p:nvSpPr>
        <p:spPr bwMode="auto">
          <a:xfrm>
            <a:off x="643095" y="2283488"/>
            <a:ext cx="73914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1597025" indent="-1597025" eaLnBrk="0" hangingPunct="0">
              <a:spcBef>
                <a:spcPct val="30000"/>
              </a:spcBef>
              <a:buClr>
                <a:srgbClr val="7090B7"/>
              </a:buClr>
              <a:buFont typeface="Wingdings" panose="05000000000000000000" pitchFamily="2" charset="2"/>
              <a:buChar char="o"/>
              <a:defRPr sz="2000">
                <a:solidFill>
                  <a:schemeClr val="tx1"/>
                </a:solidFill>
                <a:latin typeface="Verdana" panose="020B0604030504040204" pitchFamily="34" charset="0"/>
                <a:cs typeface="Arial" panose="020B0604020202020204" pitchFamily="34" charset="0"/>
              </a:defRPr>
            </a:lvl1pPr>
            <a:lvl2pPr marL="742950" indent="-285750" eaLnBrk="0" hangingPunct="0">
              <a:spcBef>
                <a:spcPct val="30000"/>
              </a:spcBef>
              <a:buClr>
                <a:srgbClr val="7090B7"/>
              </a:buClr>
              <a:buFont typeface="Wingdings" panose="05000000000000000000" pitchFamily="2" charset="2"/>
              <a:buChar char="n"/>
              <a:defRPr>
                <a:solidFill>
                  <a:schemeClr val="tx1"/>
                </a:solidFill>
                <a:latin typeface="Verdana" panose="020B0604030504040204" pitchFamily="34" charset="0"/>
                <a:cs typeface="Arial" panose="020B0604020202020204" pitchFamily="34" charset="0"/>
              </a:defRPr>
            </a:lvl2pPr>
            <a:lvl3pPr marL="1143000" indent="-228600" eaLnBrk="0" hangingPunct="0">
              <a:spcBef>
                <a:spcPct val="30000"/>
              </a:spcBef>
              <a:buClr>
                <a:srgbClr val="7090B7"/>
              </a:buClr>
              <a:buFont typeface="Wingdings" panose="05000000000000000000" pitchFamily="2" charset="2"/>
              <a:buChar char="o"/>
              <a:defRPr sz="1600">
                <a:solidFill>
                  <a:schemeClr val="tx1"/>
                </a:solidFill>
                <a:latin typeface="Verdana" panose="020B0604030504040204" pitchFamily="34" charset="0"/>
                <a:cs typeface="Arial" panose="020B0604020202020204" pitchFamily="34" charset="0"/>
              </a:defRPr>
            </a:lvl3pPr>
            <a:lvl4pPr marL="1600200" indent="-228600" eaLnBrk="0" hangingPunct="0">
              <a:spcBef>
                <a:spcPct val="30000"/>
              </a:spcBef>
              <a:buClr>
                <a:srgbClr val="7090B7"/>
              </a:buClr>
              <a:buFont typeface="Wingdings" panose="05000000000000000000" pitchFamily="2" charset="2"/>
              <a:buChar char="n"/>
              <a:defRPr sz="1400">
                <a:solidFill>
                  <a:schemeClr val="tx1"/>
                </a:solidFill>
                <a:latin typeface="Verdana" panose="020B0604030504040204" pitchFamily="34" charset="0"/>
                <a:cs typeface="Arial" panose="020B0604020202020204" pitchFamily="34" charset="0"/>
              </a:defRPr>
            </a:lvl4pPr>
            <a:lvl5pPr marL="2057400" indent="-228600" eaLnBrk="0" hangingPunct="0">
              <a:spcBef>
                <a:spcPct val="30000"/>
              </a:spcBef>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9pPr>
          </a:lstStyle>
          <a:p>
            <a:pPr marL="1597025" marR="0" lvl="0" indent="-1597025"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Verdana" panose="020B0604030504040204" pitchFamily="34" charset="0"/>
                <a:ea typeface="+mn-ea"/>
                <a:cs typeface="Arial" panose="020B0604020202020204" pitchFamily="34" charset="0"/>
              </a:rPr>
              <a:t>Mvmt[3:0]	Current movement (or action) of the </a:t>
            </a:r>
            <a:r>
              <a:rPr kumimoji="0" lang="en-US" altLang="en-US" sz="1600" b="0" i="0" u="none" strike="noStrike" kern="1200" cap="none" spc="0" normalizeH="0" baseline="0" noProof="0" dirty="0" err="1">
                <a:ln>
                  <a:noFill/>
                </a:ln>
                <a:solidFill>
                  <a:srgbClr val="000000"/>
                </a:solidFill>
                <a:effectLst/>
                <a:uLnTx/>
                <a:uFillTx/>
                <a:latin typeface="Verdana" panose="020B0604030504040204" pitchFamily="34" charset="0"/>
                <a:ea typeface="+mn-ea"/>
                <a:cs typeface="Arial" panose="020B0604020202020204" pitchFamily="34" charset="0"/>
              </a:rPr>
              <a:t>RojoBot</a:t>
            </a:r>
            <a:r>
              <a:rPr kumimoji="0" lang="en-US" altLang="en-US" sz="1600" b="0" i="0" u="none" strike="noStrike" kern="1200" cap="none" spc="0" normalizeH="0" baseline="0" noProof="0" dirty="0">
                <a:ln>
                  <a:noFill/>
                </a:ln>
                <a:solidFill>
                  <a:srgbClr val="000000"/>
                </a:solidFill>
                <a:effectLst/>
                <a:uLnTx/>
                <a:uFillTx/>
                <a:latin typeface="Verdana" panose="020B0604030504040204" pitchFamily="34" charset="0"/>
                <a:ea typeface="+mn-ea"/>
                <a:cs typeface="Arial" panose="020B0604020202020204" pitchFamily="34" charset="0"/>
              </a:rPr>
              <a:t>.  Mvmt is based on the direction the </a:t>
            </a:r>
            <a:r>
              <a:rPr kumimoji="0" lang="en-US" altLang="en-US" sz="1600" b="0" i="0" u="none" strike="noStrike" kern="1200" cap="none" spc="0" normalizeH="0" baseline="0" noProof="0" dirty="0" err="1">
                <a:ln>
                  <a:noFill/>
                </a:ln>
                <a:solidFill>
                  <a:srgbClr val="000000"/>
                </a:solidFill>
                <a:effectLst/>
                <a:uLnTx/>
                <a:uFillTx/>
                <a:latin typeface="Verdana" panose="020B0604030504040204" pitchFamily="34" charset="0"/>
                <a:ea typeface="+mn-ea"/>
                <a:cs typeface="Arial" panose="020B0604020202020204" pitchFamily="34" charset="0"/>
              </a:rPr>
              <a:t>RojoBot’s</a:t>
            </a:r>
            <a:r>
              <a:rPr kumimoji="0" lang="en-US" altLang="en-US" sz="1600" b="0" i="0" u="none" strike="noStrike" kern="1200" cap="none" spc="0" normalizeH="0" baseline="0" noProof="0" dirty="0">
                <a:ln>
                  <a:noFill/>
                </a:ln>
                <a:solidFill>
                  <a:srgbClr val="000000"/>
                </a:solidFill>
                <a:effectLst/>
                <a:uLnTx/>
                <a:uFillTx/>
                <a:latin typeface="Verdana" panose="020B0604030504040204" pitchFamily="34" charset="0"/>
                <a:ea typeface="+mn-ea"/>
                <a:cs typeface="Arial" panose="020B0604020202020204" pitchFamily="34" charset="0"/>
              </a:rPr>
              <a:t> wheels are turning.  The </a:t>
            </a:r>
            <a:r>
              <a:rPr kumimoji="0" lang="en-US" altLang="en-US" sz="1600" b="0" i="0" u="none" strike="noStrike" kern="1200" cap="none" spc="0" normalizeH="0" baseline="0" noProof="0" dirty="0" err="1">
                <a:ln>
                  <a:noFill/>
                </a:ln>
                <a:solidFill>
                  <a:srgbClr val="000000"/>
                </a:solidFill>
                <a:effectLst/>
                <a:uLnTx/>
                <a:uFillTx/>
                <a:latin typeface="Verdana" panose="020B0604030504040204" pitchFamily="34" charset="0"/>
                <a:ea typeface="+mn-ea"/>
                <a:cs typeface="Arial" panose="020B0604020202020204" pitchFamily="34" charset="0"/>
              </a:rPr>
              <a:t>Rojobot</a:t>
            </a:r>
            <a:r>
              <a:rPr kumimoji="0" lang="en-US" altLang="en-US" sz="1600" b="0" i="0" u="none" strike="noStrike" kern="1200" cap="none" spc="0" normalizeH="0" baseline="0" noProof="0" dirty="0">
                <a:ln>
                  <a:noFill/>
                </a:ln>
                <a:solidFill>
                  <a:srgbClr val="000000"/>
                </a:solidFill>
                <a:effectLst/>
                <a:uLnTx/>
                <a:uFillTx/>
                <a:latin typeface="Verdana" panose="020B0604030504040204" pitchFamily="34" charset="0"/>
                <a:ea typeface="+mn-ea"/>
                <a:cs typeface="Arial" panose="020B0604020202020204" pitchFamily="34" charset="0"/>
              </a:rPr>
              <a:t> is stopped when the simulator is initialized</a:t>
            </a:r>
          </a:p>
          <a:p>
            <a:pPr marL="1597025" marR="0" lvl="0" indent="-1597025" algn="l" defTabSz="914400" rtl="0" eaLnBrk="1" fontAlgn="base" latinLnBrk="0" hangingPunct="1">
              <a:lnSpc>
                <a:spcPct val="100000"/>
              </a:lnSpc>
              <a:spcBef>
                <a:spcPct val="0"/>
              </a:spcBef>
              <a:spcAft>
                <a:spcPct val="0"/>
              </a:spcAft>
              <a:buClrTx/>
              <a:buSzTx/>
              <a:buFontTx/>
              <a:buNone/>
              <a:tabLst/>
              <a:defRPr/>
            </a:pPr>
            <a:endParaRPr kumimoji="0" lang="en-US" altLang="en-US" sz="1600" b="0" i="0" u="none" strike="noStrike" kern="1200" cap="none" spc="0" normalizeH="0" baseline="0" noProof="0" dirty="0">
              <a:ln>
                <a:noFill/>
              </a:ln>
              <a:solidFill>
                <a:srgbClr val="000000"/>
              </a:solidFill>
              <a:effectLst/>
              <a:uLnTx/>
              <a:uFillTx/>
              <a:latin typeface="Verdana" panose="020B0604030504040204" pitchFamily="34" charset="0"/>
              <a:ea typeface="+mn-ea"/>
              <a:cs typeface="Arial" panose="020B0604020202020204" pitchFamily="34" charset="0"/>
            </a:endParaRPr>
          </a:p>
          <a:p>
            <a:pPr marL="1597025" marR="0" lvl="0" indent="-1597025"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Verdana" panose="020B0604030504040204" pitchFamily="34" charset="0"/>
                <a:ea typeface="+mn-ea"/>
                <a:cs typeface="Arial" panose="020B0604020202020204" pitchFamily="34" charset="0"/>
              </a:rPr>
              <a:t>Orient[2:0]	Orientation (or heading) of the </a:t>
            </a:r>
            <a:r>
              <a:rPr kumimoji="0" lang="en-US" altLang="en-US" sz="1600" b="0" i="0" u="none" strike="noStrike" kern="1200" cap="none" spc="0" normalizeH="0" baseline="0" noProof="0" dirty="0" err="1">
                <a:ln>
                  <a:noFill/>
                </a:ln>
                <a:solidFill>
                  <a:srgbClr val="000000"/>
                </a:solidFill>
                <a:effectLst/>
                <a:uLnTx/>
                <a:uFillTx/>
                <a:latin typeface="Verdana" panose="020B0604030504040204" pitchFamily="34" charset="0"/>
                <a:ea typeface="+mn-ea"/>
                <a:cs typeface="Arial" panose="020B0604020202020204" pitchFamily="34" charset="0"/>
              </a:rPr>
              <a:t>RojoBot</a:t>
            </a:r>
            <a:r>
              <a:rPr kumimoji="0" lang="en-US" altLang="en-US" sz="1600" b="0" i="0" u="none" strike="noStrike" kern="1200" cap="none" spc="0" normalizeH="0" baseline="0" noProof="0" dirty="0">
                <a:ln>
                  <a:noFill/>
                </a:ln>
                <a:solidFill>
                  <a:srgbClr val="000000"/>
                </a:solidFill>
                <a:effectLst/>
                <a:uLnTx/>
                <a:uFillTx/>
                <a:latin typeface="Verdana" panose="020B0604030504040204" pitchFamily="34" charset="0"/>
                <a:ea typeface="+mn-ea"/>
                <a:cs typeface="Arial" panose="020B0604020202020204" pitchFamily="34" charset="0"/>
              </a:rPr>
              <a:t>.  The orientation of the </a:t>
            </a:r>
            <a:r>
              <a:rPr kumimoji="0" lang="en-US" altLang="en-US" sz="1600" b="0" i="0" u="none" strike="noStrike" kern="1200" cap="none" spc="0" normalizeH="0" baseline="0" noProof="0" dirty="0" err="1">
                <a:ln>
                  <a:noFill/>
                </a:ln>
                <a:solidFill>
                  <a:srgbClr val="000000"/>
                </a:solidFill>
                <a:effectLst/>
                <a:uLnTx/>
                <a:uFillTx/>
                <a:latin typeface="Verdana" panose="020B0604030504040204" pitchFamily="34" charset="0"/>
                <a:ea typeface="+mn-ea"/>
                <a:cs typeface="Arial" panose="020B0604020202020204" pitchFamily="34" charset="0"/>
              </a:rPr>
              <a:t>RojoBot</a:t>
            </a:r>
            <a:r>
              <a:rPr kumimoji="0" lang="en-US" altLang="en-US" sz="1600" b="0" i="0" u="none" strike="noStrike" kern="1200" cap="none" spc="0" normalizeH="0" baseline="0" noProof="0" dirty="0">
                <a:ln>
                  <a:noFill/>
                </a:ln>
                <a:solidFill>
                  <a:srgbClr val="000000"/>
                </a:solidFill>
                <a:effectLst/>
                <a:uLnTx/>
                <a:uFillTx/>
                <a:latin typeface="Verdana" panose="020B0604030504040204" pitchFamily="34" charset="0"/>
                <a:ea typeface="+mn-ea"/>
                <a:cs typeface="Arial" panose="020B0604020202020204" pitchFamily="34" charset="0"/>
              </a:rPr>
              <a:t> is the direction the </a:t>
            </a:r>
            <a:r>
              <a:rPr kumimoji="0" lang="en-US" altLang="en-US" sz="1600" b="0" i="0" u="none" strike="noStrike" kern="1200" cap="none" spc="0" normalizeH="0" baseline="0" noProof="0" dirty="0" err="1">
                <a:ln>
                  <a:noFill/>
                </a:ln>
                <a:solidFill>
                  <a:srgbClr val="000000"/>
                </a:solidFill>
                <a:effectLst/>
                <a:uLnTx/>
                <a:uFillTx/>
                <a:latin typeface="Verdana" panose="020B0604030504040204" pitchFamily="34" charset="0"/>
                <a:ea typeface="+mn-ea"/>
                <a:cs typeface="Arial" panose="020B0604020202020204" pitchFamily="34" charset="0"/>
              </a:rPr>
              <a:t>RojoBot</a:t>
            </a:r>
            <a:r>
              <a:rPr kumimoji="0" lang="en-US" altLang="en-US" sz="1600" b="0" i="0" u="none" strike="noStrike" kern="1200" cap="none" spc="0" normalizeH="0" baseline="0" noProof="0" dirty="0">
                <a:ln>
                  <a:noFill/>
                </a:ln>
                <a:solidFill>
                  <a:srgbClr val="000000"/>
                </a:solidFill>
                <a:effectLst/>
                <a:uLnTx/>
                <a:uFillTx/>
                <a:latin typeface="Verdana" panose="020B0604030504040204" pitchFamily="34" charset="0"/>
                <a:ea typeface="+mn-ea"/>
                <a:cs typeface="Arial" panose="020B0604020202020204" pitchFamily="34" charset="0"/>
              </a:rPr>
              <a:t> is moving in the world. The </a:t>
            </a:r>
            <a:r>
              <a:rPr kumimoji="0" lang="en-US" altLang="en-US" sz="1600" b="0" i="0" u="none" strike="noStrike" kern="1200" cap="none" spc="0" normalizeH="0" baseline="0" noProof="0" dirty="0" err="1">
                <a:ln>
                  <a:noFill/>
                </a:ln>
                <a:solidFill>
                  <a:srgbClr val="000000"/>
                </a:solidFill>
                <a:effectLst/>
                <a:uLnTx/>
                <a:uFillTx/>
                <a:latin typeface="Verdana" panose="020B0604030504040204" pitchFamily="34" charset="0"/>
                <a:ea typeface="+mn-ea"/>
                <a:cs typeface="Arial" panose="020B0604020202020204" pitchFamily="34" charset="0"/>
              </a:rPr>
              <a:t>RojoBot</a:t>
            </a:r>
            <a:r>
              <a:rPr kumimoji="0" lang="en-US" altLang="en-US" sz="1600" b="0" i="0" u="none" strike="noStrike" kern="1200" cap="none" spc="0" normalizeH="0" baseline="0" noProof="0" dirty="0">
                <a:ln>
                  <a:noFill/>
                </a:ln>
                <a:solidFill>
                  <a:srgbClr val="000000"/>
                </a:solidFill>
                <a:effectLst/>
                <a:uLnTx/>
                <a:uFillTx/>
                <a:latin typeface="Verdana" panose="020B0604030504040204" pitchFamily="34" charset="0"/>
                <a:ea typeface="+mn-ea"/>
                <a:cs typeface="Arial" panose="020B0604020202020204" pitchFamily="34" charset="0"/>
              </a:rPr>
              <a:t> faces East in its world when the simulator is initialized </a:t>
            </a:r>
          </a:p>
        </p:txBody>
      </p:sp>
      <p:sp>
        <p:nvSpPr>
          <p:cNvPr id="13316" name="Text Box 4"/>
          <p:cNvSpPr txBox="1">
            <a:spLocks noChangeArrowheads="1"/>
          </p:cNvSpPr>
          <p:nvPr/>
        </p:nvSpPr>
        <p:spPr bwMode="auto">
          <a:xfrm>
            <a:off x="1252695" y="1216688"/>
            <a:ext cx="6477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30000"/>
              </a:spcBef>
              <a:buClr>
                <a:srgbClr val="7090B7"/>
              </a:buClr>
              <a:buFont typeface="Wingdings" panose="05000000000000000000" pitchFamily="2" charset="2"/>
              <a:buChar char="o"/>
              <a:defRPr sz="2000">
                <a:solidFill>
                  <a:schemeClr val="tx1"/>
                </a:solidFill>
                <a:latin typeface="Verdana" panose="020B0604030504040204" pitchFamily="34" charset="0"/>
                <a:cs typeface="Arial" panose="020B0604020202020204" pitchFamily="34" charset="0"/>
              </a:defRPr>
            </a:lvl1pPr>
            <a:lvl2pPr marL="742950" indent="-285750" eaLnBrk="0" hangingPunct="0">
              <a:spcBef>
                <a:spcPct val="30000"/>
              </a:spcBef>
              <a:buClr>
                <a:srgbClr val="7090B7"/>
              </a:buClr>
              <a:buFont typeface="Wingdings" panose="05000000000000000000" pitchFamily="2" charset="2"/>
              <a:buChar char="n"/>
              <a:defRPr>
                <a:solidFill>
                  <a:schemeClr val="tx1"/>
                </a:solidFill>
                <a:latin typeface="Verdana" panose="020B0604030504040204" pitchFamily="34" charset="0"/>
                <a:cs typeface="Arial" panose="020B0604020202020204" pitchFamily="34" charset="0"/>
              </a:defRPr>
            </a:lvl2pPr>
            <a:lvl3pPr marL="1143000" indent="-228600" eaLnBrk="0" hangingPunct="0">
              <a:spcBef>
                <a:spcPct val="30000"/>
              </a:spcBef>
              <a:buClr>
                <a:srgbClr val="7090B7"/>
              </a:buClr>
              <a:buFont typeface="Wingdings" panose="05000000000000000000" pitchFamily="2" charset="2"/>
              <a:buChar char="o"/>
              <a:defRPr sz="1600">
                <a:solidFill>
                  <a:schemeClr val="tx1"/>
                </a:solidFill>
                <a:latin typeface="Verdana" panose="020B0604030504040204" pitchFamily="34" charset="0"/>
                <a:cs typeface="Arial" panose="020B0604020202020204" pitchFamily="34" charset="0"/>
              </a:defRPr>
            </a:lvl3pPr>
            <a:lvl4pPr marL="1600200" indent="-228600" eaLnBrk="0" hangingPunct="0">
              <a:spcBef>
                <a:spcPct val="30000"/>
              </a:spcBef>
              <a:buClr>
                <a:srgbClr val="7090B7"/>
              </a:buClr>
              <a:buFont typeface="Wingdings" panose="05000000000000000000" pitchFamily="2" charset="2"/>
              <a:buChar char="n"/>
              <a:defRPr sz="1400">
                <a:solidFill>
                  <a:schemeClr val="tx1"/>
                </a:solidFill>
                <a:latin typeface="Verdana" panose="020B0604030504040204" pitchFamily="34" charset="0"/>
                <a:cs typeface="Arial" panose="020B0604020202020204" pitchFamily="34" charset="0"/>
              </a:defRPr>
            </a:lvl4pPr>
            <a:lvl5pPr marL="2057400" indent="-228600" eaLnBrk="0" hangingPunct="0">
              <a:spcBef>
                <a:spcPct val="30000"/>
              </a:spcBef>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Arial" panose="020B0604020202020204" pitchFamily="34" charset="0"/>
              </a:rPr>
              <a:t>    7 	 		       3       2                                 0</a:t>
            </a:r>
          </a:p>
        </p:txBody>
      </p:sp>
      <p:graphicFrame>
        <p:nvGraphicFramePr>
          <p:cNvPr id="1190983" name="Group 71"/>
          <p:cNvGraphicFramePr>
            <a:graphicFrameLocks noGrp="1"/>
          </p:cNvGraphicFramePr>
          <p:nvPr>
            <p:ph sz="half" idx="1"/>
          </p:nvPr>
        </p:nvGraphicFramePr>
        <p:xfrm>
          <a:off x="1176495" y="1624983"/>
          <a:ext cx="6477000" cy="353704"/>
        </p:xfrm>
        <a:graphic>
          <a:graphicData uri="http://schemas.openxmlformats.org/drawingml/2006/table">
            <a:tbl>
              <a:tblPr/>
              <a:tblGrid>
                <a:gridCol w="3233738">
                  <a:extLst>
                    <a:ext uri="{9D8B030D-6E8A-4147-A177-3AD203B41FA5}">
                      <a16:colId xmlns:a16="http://schemas.microsoft.com/office/drawing/2014/main" val="20000"/>
                    </a:ext>
                  </a:extLst>
                </a:gridCol>
                <a:gridCol w="808037">
                  <a:extLst>
                    <a:ext uri="{9D8B030D-6E8A-4147-A177-3AD203B41FA5}">
                      <a16:colId xmlns:a16="http://schemas.microsoft.com/office/drawing/2014/main" val="20001"/>
                    </a:ext>
                  </a:extLst>
                </a:gridCol>
                <a:gridCol w="2435225">
                  <a:extLst>
                    <a:ext uri="{9D8B030D-6E8A-4147-A177-3AD203B41FA5}">
                      <a16:colId xmlns:a16="http://schemas.microsoft.com/office/drawing/2014/main" val="20002"/>
                    </a:ext>
                  </a:extLst>
                </a:gridCol>
              </a:tblGrid>
              <a:tr h="35370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rPr>
                        <a:t>Mvmt[3:0]</a:t>
                      </a:r>
                      <a:endParaRPr kumimoji="0" lang="en-US" sz="24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endParaRPr>
                    </a:p>
                  </a:txBody>
                  <a:tcPr horzOverflow="overflow">
                    <a:lnL w="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rPr>
                        <a:t>  0</a:t>
                      </a:r>
                      <a:endParaRPr kumimoji="0" lang="en-US" sz="24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endParaRPr>
                    </a:p>
                  </a:txBody>
                  <a:tcPr horzOverflow="overflow">
                    <a:lnL w="2540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rPr>
                        <a:t>Orient[2:0]</a:t>
                      </a:r>
                      <a:endParaRPr kumimoji="0" lang="en-US" sz="24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endParaRPr>
                    </a:p>
                  </a:txBody>
                  <a:tcP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 name="TextBox 1"/>
          <p:cNvSpPr txBox="1"/>
          <p:nvPr/>
        </p:nvSpPr>
        <p:spPr>
          <a:xfrm>
            <a:off x="1420970" y="4884005"/>
            <a:ext cx="6613525" cy="738664"/>
          </a:xfrm>
          <a:prstGeom prst="rect">
            <a:avLst/>
          </a:prstGeom>
          <a:ln/>
        </p:spPr>
        <p:style>
          <a:lnRef idx="1">
            <a:schemeClr val="accent4"/>
          </a:lnRef>
          <a:fillRef idx="2">
            <a:schemeClr val="accent4"/>
          </a:fillRef>
          <a:effectRef idx="1">
            <a:schemeClr val="accent4"/>
          </a:effectRef>
          <a:fontRef idx="minor">
            <a:schemeClr val="dk1"/>
          </a:fontRef>
        </p:style>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Verdana"/>
                <a:ea typeface="+mn-ea"/>
                <a:cs typeface="Arial" charset="0"/>
              </a:rPr>
              <a:t>Setting the  Bot’s heading is done by asserting the motor control inputs</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Verdana"/>
                <a:ea typeface="+mn-ea"/>
                <a:cs typeface="Arial" charset="0"/>
              </a:rPr>
              <a:t>to turn the </a:t>
            </a:r>
            <a:r>
              <a:rPr kumimoji="0" lang="en-US" sz="1400" b="0" i="0" u="none" strike="noStrike" kern="1200" cap="none" spc="0" normalizeH="0" baseline="0" noProof="0" dirty="0" err="1">
                <a:ln>
                  <a:noFill/>
                </a:ln>
                <a:solidFill>
                  <a:srgbClr val="000000"/>
                </a:solidFill>
                <a:effectLst/>
                <a:uLnTx/>
                <a:uFillTx/>
                <a:latin typeface="Verdana"/>
                <a:ea typeface="+mn-ea"/>
                <a:cs typeface="Arial" charset="0"/>
              </a:rPr>
              <a:t>Rojobot</a:t>
            </a:r>
            <a:r>
              <a:rPr kumimoji="0" lang="en-US" sz="1400" b="0" i="0" u="none" strike="noStrike" kern="1200" cap="none" spc="0" normalizeH="0" baseline="0" noProof="0" dirty="0">
                <a:ln>
                  <a:noFill/>
                </a:ln>
                <a:solidFill>
                  <a:srgbClr val="000000"/>
                </a:solidFill>
                <a:effectLst/>
                <a:uLnTx/>
                <a:uFillTx/>
                <a:latin typeface="Verdana"/>
                <a:ea typeface="+mn-ea"/>
                <a:cs typeface="Arial" charset="0"/>
              </a:rPr>
              <a:t> right or left until it reaches the desired heading and then stopping or making the </a:t>
            </a:r>
            <a:r>
              <a:rPr kumimoji="0" lang="en-US" sz="1400" b="0" i="0" u="none" strike="noStrike" kern="1200" cap="none" spc="0" normalizeH="0" baseline="0" noProof="0" dirty="0" err="1">
                <a:ln>
                  <a:noFill/>
                </a:ln>
                <a:solidFill>
                  <a:srgbClr val="000000"/>
                </a:solidFill>
                <a:effectLst/>
                <a:uLnTx/>
                <a:uFillTx/>
                <a:latin typeface="Verdana"/>
                <a:ea typeface="+mn-ea"/>
                <a:cs typeface="Arial" charset="0"/>
              </a:rPr>
              <a:t>Rojobot</a:t>
            </a:r>
            <a:r>
              <a:rPr kumimoji="0" lang="en-US" sz="1400" b="0" i="0" u="none" strike="noStrike" kern="1200" cap="none" spc="0" normalizeH="0" baseline="0" noProof="0" dirty="0">
                <a:ln>
                  <a:noFill/>
                </a:ln>
                <a:solidFill>
                  <a:srgbClr val="000000"/>
                </a:solidFill>
                <a:effectLst/>
                <a:uLnTx/>
                <a:uFillTx/>
                <a:latin typeface="Verdana"/>
                <a:ea typeface="+mn-ea"/>
                <a:cs typeface="Arial" charset="0"/>
              </a:rPr>
              <a:t> move forward or reverse.</a:t>
            </a:r>
          </a:p>
        </p:txBody>
      </p:sp>
      <p:sp>
        <p:nvSpPr>
          <p:cNvPr id="7" name="Rectangle 6"/>
          <p:cNvSpPr/>
          <p:nvPr/>
        </p:nvSpPr>
        <p:spPr>
          <a:xfrm>
            <a:off x="1567707" y="1610196"/>
            <a:ext cx="5846976"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Verdana"/>
              <a:ea typeface="+mn-ea"/>
              <a:cs typeface="Arial"/>
            </a:endParaRPr>
          </a:p>
        </p:txBody>
      </p:sp>
      <p:cxnSp>
        <p:nvCxnSpPr>
          <p:cNvPr id="6" name="Straight Connector 5"/>
          <p:cNvCxnSpPr/>
          <p:nvPr/>
        </p:nvCxnSpPr>
        <p:spPr>
          <a:xfrm>
            <a:off x="5051321" y="1597687"/>
            <a:ext cx="0" cy="3810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73543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31"/>
          <p:cNvSpPr>
            <a:spLocks noGrp="1" noChangeArrowheads="1"/>
          </p:cNvSpPr>
          <p:nvPr>
            <p:ph type="title"/>
          </p:nvPr>
        </p:nvSpPr>
        <p:spPr>
          <a:xfrm>
            <a:off x="381000" y="228600"/>
            <a:ext cx="7543800" cy="685800"/>
          </a:xfrm>
        </p:spPr>
        <p:txBody>
          <a:bodyPr/>
          <a:lstStyle/>
          <a:p>
            <a:pPr eaLnBrk="1" hangingPunct="1"/>
            <a:r>
              <a:rPr lang="en-US" altLang="en-US" dirty="0"/>
              <a:t>Bot Info Register Decoder Ring</a:t>
            </a:r>
          </a:p>
        </p:txBody>
      </p:sp>
      <p:graphicFrame>
        <p:nvGraphicFramePr>
          <p:cNvPr id="1193309" name="Group 349"/>
          <p:cNvGraphicFramePr>
            <a:graphicFrameLocks noGrp="1"/>
          </p:cNvGraphicFramePr>
          <p:nvPr>
            <p:ph sz="half" idx="1"/>
          </p:nvPr>
        </p:nvGraphicFramePr>
        <p:xfrm>
          <a:off x="381000" y="1143000"/>
          <a:ext cx="4114800" cy="4435477"/>
        </p:xfrm>
        <a:graphic>
          <a:graphicData uri="http://schemas.openxmlformats.org/drawingml/2006/table">
            <a:tbl>
              <a:tblPr/>
              <a:tblGrid>
                <a:gridCol w="762000">
                  <a:extLst>
                    <a:ext uri="{9D8B030D-6E8A-4147-A177-3AD203B41FA5}">
                      <a16:colId xmlns:a16="http://schemas.microsoft.com/office/drawing/2014/main" val="20000"/>
                    </a:ext>
                  </a:extLst>
                </a:gridCol>
                <a:gridCol w="904875">
                  <a:extLst>
                    <a:ext uri="{9D8B030D-6E8A-4147-A177-3AD203B41FA5}">
                      <a16:colId xmlns:a16="http://schemas.microsoft.com/office/drawing/2014/main" val="20001"/>
                    </a:ext>
                  </a:extLst>
                </a:gridCol>
                <a:gridCol w="2447925">
                  <a:extLst>
                    <a:ext uri="{9D8B030D-6E8A-4147-A177-3AD203B41FA5}">
                      <a16:colId xmlns:a16="http://schemas.microsoft.com/office/drawing/2014/main" val="20002"/>
                    </a:ext>
                  </a:extLst>
                </a:gridCol>
              </a:tblGrid>
              <a:tr h="533400">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rPr>
                        <a:t>Mvmt</a:t>
                      </a:r>
                    </a:p>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rPr>
                        <a:t>[3:0]</a:t>
                      </a:r>
                      <a:endParaRPr kumimoji="0" lang="en-US" sz="18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rPr>
                        <a:t>Action</a:t>
                      </a:r>
                      <a:endParaRPr kumimoji="0" lang="en-US" sz="18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rPr>
                        <a:t>Motor Settings</a:t>
                      </a:r>
                      <a:endParaRPr kumimoji="0" lang="en-US" sz="18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3075">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rPr>
                        <a:t>00</a:t>
                      </a:r>
                      <a:endParaRPr kumimoji="0" lang="en-US" sz="18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rPr>
                        <a:t>Stopped</a:t>
                      </a:r>
                      <a:endParaRPr kumimoji="0" lang="en-US" sz="18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rPr>
                        <a:t>Left and right motor off</a:t>
                      </a:r>
                      <a:endParaRPr kumimoji="0" lang="en-US" sz="18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4663">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rPr>
                        <a:t>04</a:t>
                      </a:r>
                      <a:endParaRPr kumimoji="0" lang="en-US" sz="18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rPr>
                        <a:t>Forward</a:t>
                      </a:r>
                      <a:endParaRPr kumimoji="0" lang="en-US" sz="18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rPr>
                        <a:t>Left and right motor forward (clockwise)</a:t>
                      </a:r>
                      <a:endParaRPr kumimoji="0" lang="en-US" sz="18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7363">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rPr>
                        <a:t>08</a:t>
                      </a:r>
                      <a:endParaRPr kumimoji="0" lang="en-US" sz="18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rPr>
                        <a:t>Reverse</a:t>
                      </a:r>
                      <a:endParaRPr kumimoji="0" lang="en-US" sz="18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rPr>
                        <a:t>Left and right motor reverse (counterclockwise)</a:t>
                      </a:r>
                      <a:endParaRPr kumimoji="0" lang="en-US" sz="18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63575">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rPr>
                        <a:t>0C</a:t>
                      </a:r>
                      <a:endParaRPr kumimoji="0" lang="en-US" sz="18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rPr>
                        <a:t>Slow left turn (1X)</a:t>
                      </a:r>
                      <a:endParaRPr kumimoji="0" lang="en-US" sz="18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rPr>
                        <a:t>Left motor off, Right motor forward  -or- Left motor reverse, Right motor off</a:t>
                      </a:r>
                      <a:endParaRPr kumimoji="0" lang="en-US" sz="18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74663">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rPr>
                        <a:t>0D</a:t>
                      </a:r>
                      <a:endParaRPr kumimoji="0" lang="en-US" sz="18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rPr>
                        <a:t>Fast left turn (2X)</a:t>
                      </a:r>
                      <a:endParaRPr kumimoji="0" lang="en-US" sz="18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rPr>
                        <a:t>Left motor reverse, Right motor forward</a:t>
                      </a:r>
                      <a:endParaRPr kumimoji="0" lang="en-US" sz="18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65163">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rPr>
                        <a:t>0E</a:t>
                      </a:r>
                      <a:endParaRPr kumimoji="0" lang="en-US" sz="18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rPr>
                        <a:t>Slow right turn (1X)</a:t>
                      </a:r>
                      <a:endParaRPr kumimoji="0" lang="en-US" sz="18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rPr>
                        <a:t>Left motor forward, Right motor off, –or- Left motor off, Right motor reverse </a:t>
                      </a:r>
                      <a:endParaRPr kumimoji="0" lang="en-US" sz="18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663575">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rPr>
                        <a:t>0F</a:t>
                      </a:r>
                      <a:endParaRPr kumimoji="0" lang="en-US" sz="18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rPr>
                        <a:t>Fast right turn (2X)</a:t>
                      </a:r>
                      <a:endParaRPr kumimoji="0" lang="en-US" sz="18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rPr>
                        <a:t>Left motor forward, Right motor reverse</a:t>
                      </a:r>
                      <a:endParaRPr kumimoji="0" lang="en-US" sz="18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1193310" name="Group 350"/>
          <p:cNvGraphicFramePr>
            <a:graphicFrameLocks noGrp="1"/>
          </p:cNvGraphicFramePr>
          <p:nvPr>
            <p:ph sz="half" idx="2"/>
          </p:nvPr>
        </p:nvGraphicFramePr>
        <p:xfrm>
          <a:off x="4876800" y="1143000"/>
          <a:ext cx="4114800" cy="4430716"/>
        </p:xfrm>
        <a:graphic>
          <a:graphicData uri="http://schemas.openxmlformats.org/drawingml/2006/table">
            <a:tbl>
              <a:tblPr/>
              <a:tblGrid>
                <a:gridCol w="1062038">
                  <a:extLst>
                    <a:ext uri="{9D8B030D-6E8A-4147-A177-3AD203B41FA5}">
                      <a16:colId xmlns:a16="http://schemas.microsoft.com/office/drawing/2014/main" val="20000"/>
                    </a:ext>
                  </a:extLst>
                </a:gridCol>
                <a:gridCol w="1384300">
                  <a:extLst>
                    <a:ext uri="{9D8B030D-6E8A-4147-A177-3AD203B41FA5}">
                      <a16:colId xmlns:a16="http://schemas.microsoft.com/office/drawing/2014/main" val="20001"/>
                    </a:ext>
                  </a:extLst>
                </a:gridCol>
                <a:gridCol w="1668462">
                  <a:extLst>
                    <a:ext uri="{9D8B030D-6E8A-4147-A177-3AD203B41FA5}">
                      <a16:colId xmlns:a16="http://schemas.microsoft.com/office/drawing/2014/main" val="20002"/>
                    </a:ext>
                  </a:extLst>
                </a:gridCol>
              </a:tblGrid>
              <a:tr h="457200">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rPr>
                        <a:t>Orient</a:t>
                      </a:r>
                    </a:p>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rPr>
                        <a:t>[2:0]</a:t>
                      </a:r>
                      <a:endParaRPr kumimoji="0" lang="en-US" sz="18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rPr>
                        <a:t>Heading</a:t>
                      </a:r>
                      <a:endParaRPr kumimoji="0" lang="en-US" sz="10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endParaRPr>
                    </a:p>
                    <a:p>
                      <a:pPr marL="469900" marR="0" lvl="0" indent="-46990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rPr>
                        <a:t>(degrees)</a:t>
                      </a:r>
                      <a:endParaRPr kumimoji="0" lang="en-US" sz="18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rPr>
                        <a:t>Direction</a:t>
                      </a:r>
                      <a:endParaRPr kumimoji="0" lang="en-US" sz="18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6888">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rPr>
                        <a:t>00</a:t>
                      </a:r>
                      <a:endParaRPr kumimoji="0" lang="en-US" sz="18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rPr>
                        <a:t>0</a:t>
                      </a:r>
                      <a:endParaRPr kumimoji="0" lang="en-US" sz="18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rPr>
                        <a:t>North</a:t>
                      </a:r>
                      <a:endParaRPr kumimoji="0" lang="en-US" sz="18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6888">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rPr>
                        <a:t>01</a:t>
                      </a:r>
                      <a:endParaRPr kumimoji="0" lang="en-US" sz="18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rPr>
                        <a:t>45</a:t>
                      </a:r>
                      <a:endParaRPr kumimoji="0" lang="en-US" sz="18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rPr>
                        <a:t>Northeast</a:t>
                      </a:r>
                      <a:endParaRPr kumimoji="0" lang="en-US" sz="18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6888">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rPr>
                        <a:t>02</a:t>
                      </a:r>
                      <a:endParaRPr kumimoji="0" lang="en-US" sz="18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rPr>
                        <a:t>90</a:t>
                      </a:r>
                      <a:endParaRPr kumimoji="0" lang="en-US" sz="18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rPr>
                        <a:t>East</a:t>
                      </a:r>
                      <a:endParaRPr kumimoji="0" lang="en-US" sz="18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5300">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rPr>
                        <a:t>03</a:t>
                      </a:r>
                      <a:endParaRPr kumimoji="0" lang="en-US" sz="18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rPr>
                        <a:t>135</a:t>
                      </a:r>
                      <a:endParaRPr kumimoji="0" lang="en-US" sz="18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rPr>
                        <a:t>Southeast</a:t>
                      </a:r>
                      <a:endParaRPr kumimoji="0" lang="en-US" sz="18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96888">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rPr>
                        <a:t>04</a:t>
                      </a:r>
                      <a:endParaRPr kumimoji="0" lang="en-US" sz="18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rPr>
                        <a:t>180</a:t>
                      </a:r>
                      <a:endParaRPr kumimoji="0" lang="en-US" sz="18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rPr>
                        <a:t>South</a:t>
                      </a:r>
                      <a:endParaRPr kumimoji="0" lang="en-US" sz="18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96888">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rPr>
                        <a:t>05</a:t>
                      </a:r>
                      <a:endParaRPr kumimoji="0" lang="en-US" sz="18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rPr>
                        <a:t>225</a:t>
                      </a:r>
                      <a:endParaRPr kumimoji="0" lang="en-US" sz="18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rPr>
                        <a:t>Southwest</a:t>
                      </a:r>
                      <a:endParaRPr kumimoji="0" lang="en-US" sz="18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96888">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rPr>
                        <a:t>06</a:t>
                      </a:r>
                      <a:endParaRPr kumimoji="0" lang="en-US" sz="18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rPr>
                        <a:t>270</a:t>
                      </a:r>
                      <a:endParaRPr kumimoji="0" lang="en-US" sz="18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rPr>
                        <a:t>West</a:t>
                      </a:r>
                      <a:endParaRPr kumimoji="0" lang="en-US" sz="18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96888">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rPr>
                        <a:t>07</a:t>
                      </a:r>
                      <a:endParaRPr kumimoji="0" lang="en-US" sz="18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rPr>
                        <a:t>315</a:t>
                      </a:r>
                      <a:endParaRPr kumimoji="0" lang="en-US" sz="18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rPr>
                        <a:t>Northwest</a:t>
                      </a:r>
                      <a:endParaRPr kumimoji="0" lang="en-US" sz="1800" b="0" i="0" u="none" strike="noStrike" cap="none" normalizeH="0" baseline="0" dirty="0">
                        <a:ln>
                          <a:noFill/>
                        </a:ln>
                        <a:solidFill>
                          <a:schemeClr val="tx1"/>
                        </a:solidFill>
                        <a:effectLst/>
                        <a:latin typeface="Verdana" pitchFamily="34" charset="0"/>
                        <a:ea typeface="Arial Unicode MS" pitchFamily="34" charset="-128"/>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03444760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dirty="0"/>
              <a:t>Output: </a:t>
            </a:r>
            <a:r>
              <a:rPr lang="en-US" altLang="en-US" i="1" dirty="0"/>
              <a:t>Sensors Register</a:t>
            </a:r>
          </a:p>
        </p:txBody>
      </p:sp>
      <p:pic>
        <p:nvPicPr>
          <p:cNvPr id="4" name="Picture 3"/>
          <p:cNvPicPr>
            <a:picLocks noChangeAspect="1"/>
          </p:cNvPicPr>
          <p:nvPr/>
        </p:nvPicPr>
        <p:blipFill>
          <a:blip r:embed="rId3"/>
          <a:stretch>
            <a:fillRect/>
          </a:stretch>
        </p:blipFill>
        <p:spPr>
          <a:xfrm>
            <a:off x="776748" y="1165738"/>
            <a:ext cx="7590503" cy="663062"/>
          </a:xfrm>
          <a:prstGeom prst="rect">
            <a:avLst/>
          </a:prstGeom>
        </p:spPr>
      </p:pic>
      <p:sp>
        <p:nvSpPr>
          <p:cNvPr id="2" name="TextBox 1">
            <a:extLst>
              <a:ext uri="{FF2B5EF4-FFF2-40B4-BE49-F238E27FC236}">
                <a16:creationId xmlns:a16="http://schemas.microsoft.com/office/drawing/2014/main" id="{7AA30FD9-E166-9742-B788-1FCFC2BAB521}"/>
              </a:ext>
            </a:extLst>
          </p:cNvPr>
          <p:cNvSpPr txBox="1"/>
          <p:nvPr/>
        </p:nvSpPr>
        <p:spPr>
          <a:xfrm>
            <a:off x="609599" y="2078700"/>
            <a:ext cx="7924800" cy="4013406"/>
          </a:xfrm>
          <a:prstGeom prst="rect">
            <a:avLst/>
          </a:prstGeom>
          <a:noFill/>
        </p:spPr>
        <p:txBody>
          <a:bodyPr wrap="square" rtlCol="0">
            <a:spAutoFit/>
          </a:bodyPr>
          <a:lstStyle/>
          <a:p>
            <a:pPr marL="285750" marR="0" lvl="0" indent="-2857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defRPr/>
            </a:pPr>
            <a:r>
              <a:rPr kumimoji="0" lang="en-US" altLang="en-US" sz="1400" b="0" i="0" u="sng" strike="noStrike" kern="1200" cap="none" spc="0" normalizeH="0" baseline="0" noProof="0" dirty="0">
                <a:ln>
                  <a:noFill/>
                </a:ln>
                <a:solidFill>
                  <a:srgbClr val="000000"/>
                </a:solidFill>
                <a:effectLst/>
                <a:uLnTx/>
                <a:uFillTx/>
                <a:latin typeface="Verdana" panose="020B0604030504040204" pitchFamily="34" charset="0"/>
                <a:ea typeface="+mn-ea"/>
                <a:cs typeface="Arial" panose="020B0604020202020204" pitchFamily="34" charset="0"/>
              </a:rPr>
              <a:t>Map</a:t>
            </a:r>
            <a:r>
              <a:rPr kumimoji="0" lang="en-US" alt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Arial" panose="020B0604020202020204" pitchFamily="34" charset="0"/>
              </a:rPr>
              <a:t> - </a:t>
            </a:r>
            <a:r>
              <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Arial" panose="020B0604020202020204" pitchFamily="34" charset="0"/>
              </a:rPr>
              <a:t>These bits contain the value of the map bits for the current location  </a:t>
            </a:r>
            <a:endParaRPr kumimoji="0" lang="en-US" alt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Arial" panose="020B0604020202020204" pitchFamily="34" charset="0"/>
            </a:endParaRPr>
          </a:p>
          <a:p>
            <a:pPr marL="285750" marR="0" lvl="0" indent="-2857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defRPr/>
            </a:pPr>
            <a:r>
              <a:rPr kumimoji="0" lang="en-US" altLang="en-US" sz="1400" b="0" i="0" u="sng" strike="noStrike" kern="1200" cap="none" spc="0" normalizeH="0" baseline="0" noProof="0" dirty="0">
                <a:ln>
                  <a:noFill/>
                </a:ln>
                <a:solidFill>
                  <a:srgbClr val="000000"/>
                </a:solidFill>
                <a:effectLst/>
                <a:uLnTx/>
                <a:uFillTx/>
                <a:latin typeface="Verdana" panose="020B0604030504040204" pitchFamily="34" charset="0"/>
                <a:ea typeface="+mn-ea"/>
                <a:cs typeface="Arial" panose="020B0604020202020204" pitchFamily="34" charset="0"/>
              </a:rPr>
              <a:t>x</a:t>
            </a:r>
            <a:r>
              <a:rPr kumimoji="0" lang="en-US" alt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Arial" panose="020B0604020202020204" pitchFamily="34" charset="0"/>
              </a:rPr>
              <a:t> - This bit is reserved for future enhancements (perhaps provided by you).  It is driven to 0 in the current implementation</a:t>
            </a:r>
          </a:p>
          <a:p>
            <a:pPr marL="285750" marR="0" lvl="0" indent="-2857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defRPr/>
            </a:pPr>
            <a:r>
              <a:rPr kumimoji="0" lang="en-US" altLang="en-US" sz="1400" b="0" i="0" u="sng" strike="noStrike" kern="1200" cap="none" spc="0" normalizeH="0" baseline="0" noProof="0" dirty="0" err="1">
                <a:ln>
                  <a:noFill/>
                </a:ln>
                <a:solidFill>
                  <a:srgbClr val="000000"/>
                </a:solidFill>
                <a:effectLst/>
                <a:uLnTx/>
                <a:uFillTx/>
                <a:latin typeface="Verdana" panose="020B0604030504040204" pitchFamily="34" charset="0"/>
                <a:ea typeface="+mn-ea"/>
                <a:cs typeface="Arial" panose="020B0604020202020204" pitchFamily="34" charset="0"/>
              </a:rPr>
              <a:t>ProxL</a:t>
            </a:r>
            <a:r>
              <a:rPr kumimoji="0" lang="en-US" alt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Arial" panose="020B0604020202020204" pitchFamily="34" charset="0"/>
              </a:rPr>
              <a:t> - Proximity Sensor, Left. </a:t>
            </a:r>
            <a:r>
              <a:rPr kumimoji="0" lang="en-US" altLang="en-US" sz="1400" b="0" i="0" u="none" strike="noStrike" kern="1200" cap="none" spc="0" normalizeH="0" baseline="0" noProof="0" dirty="0" err="1">
                <a:ln>
                  <a:noFill/>
                </a:ln>
                <a:solidFill>
                  <a:srgbClr val="000000"/>
                </a:solidFill>
                <a:effectLst/>
                <a:uLnTx/>
                <a:uFillTx/>
                <a:latin typeface="Verdana" panose="020B0604030504040204" pitchFamily="34" charset="0"/>
                <a:ea typeface="+mn-ea"/>
                <a:cs typeface="Arial" panose="020B0604020202020204" pitchFamily="34" charset="0"/>
              </a:rPr>
              <a:t>ProxL</a:t>
            </a:r>
            <a:r>
              <a:rPr kumimoji="0" lang="en-US" alt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Arial" panose="020B0604020202020204" pitchFamily="34" charset="0"/>
              </a:rPr>
              <a:t> returns ‘1’ if the Bot detects an obstacle to the left or in front of it. The sensor returns ‘0’ if there is no obstacle. The proximity sensors are detecting obstacles one location ahead of the Bot’s current position.</a:t>
            </a:r>
          </a:p>
          <a:p>
            <a:pPr marL="285750" marR="0" lvl="0" indent="-2857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defRPr/>
            </a:pPr>
            <a:r>
              <a:rPr kumimoji="0" lang="en-US" altLang="en-US" sz="1400" b="0" i="0" u="sng" strike="noStrike" kern="1200" cap="none" spc="0" normalizeH="0" baseline="0" noProof="0" dirty="0" err="1">
                <a:ln>
                  <a:noFill/>
                </a:ln>
                <a:solidFill>
                  <a:srgbClr val="000000"/>
                </a:solidFill>
                <a:effectLst/>
                <a:uLnTx/>
                <a:uFillTx/>
                <a:latin typeface="Verdana" panose="020B0604030504040204" pitchFamily="34" charset="0"/>
                <a:ea typeface="+mn-ea"/>
                <a:cs typeface="Arial" panose="020B0604020202020204" pitchFamily="34" charset="0"/>
              </a:rPr>
              <a:t>ProxR</a:t>
            </a:r>
            <a:r>
              <a:rPr kumimoji="0" lang="en-US" alt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Arial" panose="020B0604020202020204" pitchFamily="34" charset="0"/>
              </a:rPr>
              <a:t> - Proximity Sensor, Right. </a:t>
            </a:r>
            <a:r>
              <a:rPr kumimoji="0" lang="en-US" altLang="en-US" sz="1400" b="0" i="0" u="none" strike="noStrike" kern="1200" cap="none" spc="0" normalizeH="0" baseline="0" noProof="0" dirty="0" err="1">
                <a:ln>
                  <a:noFill/>
                </a:ln>
                <a:solidFill>
                  <a:srgbClr val="000000"/>
                </a:solidFill>
                <a:effectLst/>
                <a:uLnTx/>
                <a:uFillTx/>
                <a:latin typeface="Verdana" panose="020B0604030504040204" pitchFamily="34" charset="0"/>
                <a:ea typeface="+mn-ea"/>
                <a:cs typeface="Arial" panose="020B0604020202020204" pitchFamily="34" charset="0"/>
              </a:rPr>
              <a:t>ProxR</a:t>
            </a:r>
            <a:r>
              <a:rPr kumimoji="0" lang="en-US" alt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Arial" panose="020B0604020202020204" pitchFamily="34" charset="0"/>
              </a:rPr>
              <a:t> returns ‘1’ if the Bot detects an obstacle to the right or in front of it. The sensor returns ‘0’ if there is no obstacle. </a:t>
            </a:r>
          </a:p>
          <a:p>
            <a:pPr marL="285750" marR="0" lvl="0" indent="-2857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defRPr/>
            </a:pPr>
            <a:r>
              <a:rPr kumimoji="0" lang="en-US" altLang="en-US" sz="1400" b="0" i="0" u="sng" strike="noStrike" kern="1200" cap="none" spc="0" normalizeH="0" baseline="0" noProof="0" dirty="0" err="1">
                <a:ln>
                  <a:noFill/>
                </a:ln>
                <a:solidFill>
                  <a:srgbClr val="000000"/>
                </a:solidFill>
                <a:effectLst/>
                <a:uLnTx/>
                <a:uFillTx/>
                <a:latin typeface="Verdana" panose="020B0604030504040204" pitchFamily="34" charset="0"/>
                <a:ea typeface="+mn-ea"/>
                <a:cs typeface="Arial" panose="020B0604020202020204" pitchFamily="34" charset="0"/>
              </a:rPr>
              <a:t>BlkLL</a:t>
            </a:r>
            <a:r>
              <a:rPr kumimoji="0" lang="en-US" alt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Arial" panose="020B0604020202020204" pitchFamily="34" charset="0"/>
              </a:rPr>
              <a:t> - Black Line Sensor, Left. </a:t>
            </a:r>
            <a:r>
              <a:rPr kumimoji="0" lang="en-US" altLang="en-US" sz="1400" b="0" i="0" u="none" strike="noStrike" kern="1200" cap="none" spc="0" normalizeH="0" baseline="0" noProof="0" dirty="0" err="1">
                <a:ln>
                  <a:noFill/>
                </a:ln>
                <a:solidFill>
                  <a:srgbClr val="000000"/>
                </a:solidFill>
                <a:effectLst/>
                <a:uLnTx/>
                <a:uFillTx/>
                <a:latin typeface="Verdana" panose="020B0604030504040204" pitchFamily="34" charset="0"/>
                <a:ea typeface="+mn-ea"/>
                <a:cs typeface="Arial" panose="020B0604020202020204" pitchFamily="34" charset="0"/>
              </a:rPr>
              <a:t>BlkLL</a:t>
            </a:r>
            <a:r>
              <a:rPr kumimoji="0" lang="en-US" alt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Arial" panose="020B0604020202020204" pitchFamily="34" charset="0"/>
              </a:rPr>
              <a:t> returns ‘0’ if the left front of the Bot is over a black line. The sensor returns a ‘1’ if no black line is present under the sensor.  </a:t>
            </a:r>
          </a:p>
          <a:p>
            <a:pPr marL="285750" marR="0" lvl="0" indent="-2857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defRPr/>
            </a:pPr>
            <a:r>
              <a:rPr kumimoji="0" lang="en-US" altLang="en-US" sz="1400" b="0" i="0" u="sng" strike="noStrike" kern="1200" cap="none" spc="0" normalizeH="0" baseline="0" noProof="0" dirty="0" err="1">
                <a:ln>
                  <a:noFill/>
                </a:ln>
                <a:solidFill>
                  <a:srgbClr val="000000"/>
                </a:solidFill>
                <a:effectLst/>
                <a:uLnTx/>
                <a:uFillTx/>
                <a:latin typeface="Verdana" panose="020B0604030504040204" pitchFamily="34" charset="0"/>
                <a:ea typeface="+mn-ea"/>
                <a:cs typeface="Arial" panose="020B0604020202020204" pitchFamily="34" charset="0"/>
              </a:rPr>
              <a:t>BlkLC</a:t>
            </a:r>
            <a:r>
              <a:rPr kumimoji="0" lang="en-US" alt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Arial" panose="020B0604020202020204" pitchFamily="34" charset="0"/>
              </a:rPr>
              <a:t> - Black Line Sensor, Center. </a:t>
            </a:r>
            <a:r>
              <a:rPr kumimoji="0" lang="en-US" altLang="en-US" sz="1400" b="0" i="0" u="none" strike="noStrike" kern="1200" cap="none" spc="0" normalizeH="0" baseline="0" noProof="0" dirty="0" err="1">
                <a:ln>
                  <a:noFill/>
                </a:ln>
                <a:solidFill>
                  <a:srgbClr val="000000"/>
                </a:solidFill>
                <a:effectLst/>
                <a:uLnTx/>
                <a:uFillTx/>
                <a:latin typeface="Verdana" panose="020B0604030504040204" pitchFamily="34" charset="0"/>
                <a:ea typeface="+mn-ea"/>
                <a:cs typeface="Arial" panose="020B0604020202020204" pitchFamily="34" charset="0"/>
              </a:rPr>
              <a:t>BlkLC</a:t>
            </a:r>
            <a:r>
              <a:rPr kumimoji="0" lang="en-US" alt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Arial" panose="020B0604020202020204" pitchFamily="34" charset="0"/>
              </a:rPr>
              <a:t> returns ‘0’ if the center front of the Bot is over a black line. The sensor returns a ‘1’ if no black line is present under the sensor.  </a:t>
            </a:r>
          </a:p>
          <a:p>
            <a:pPr marL="285750" marR="0" lvl="0" indent="-2857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defRPr/>
            </a:pPr>
            <a:r>
              <a:rPr kumimoji="0" lang="en-US" altLang="en-US" sz="1400" b="0" i="0" u="sng" strike="noStrike" kern="1200" cap="none" spc="0" normalizeH="0" baseline="0" noProof="0" dirty="0" err="1">
                <a:ln>
                  <a:noFill/>
                </a:ln>
                <a:solidFill>
                  <a:srgbClr val="000000"/>
                </a:solidFill>
                <a:effectLst/>
                <a:uLnTx/>
                <a:uFillTx/>
                <a:latin typeface="Verdana" panose="020B0604030504040204" pitchFamily="34" charset="0"/>
                <a:ea typeface="+mn-ea"/>
                <a:cs typeface="Arial" panose="020B0604020202020204" pitchFamily="34" charset="0"/>
              </a:rPr>
              <a:t>BlkLR</a:t>
            </a:r>
            <a:r>
              <a:rPr kumimoji="0" lang="en-US" alt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Arial" panose="020B0604020202020204" pitchFamily="34" charset="0"/>
              </a:rPr>
              <a:t> - Black Line Sensor, Right. </a:t>
            </a:r>
            <a:r>
              <a:rPr kumimoji="0" lang="en-US" altLang="en-US" sz="1400" b="0" i="0" u="none" strike="noStrike" kern="1200" cap="none" spc="0" normalizeH="0" baseline="0" noProof="0" dirty="0" err="1">
                <a:ln>
                  <a:noFill/>
                </a:ln>
                <a:solidFill>
                  <a:srgbClr val="000000"/>
                </a:solidFill>
                <a:effectLst/>
                <a:uLnTx/>
                <a:uFillTx/>
                <a:latin typeface="Verdana" panose="020B0604030504040204" pitchFamily="34" charset="0"/>
                <a:ea typeface="+mn-ea"/>
                <a:cs typeface="Arial" panose="020B0604020202020204" pitchFamily="34" charset="0"/>
              </a:rPr>
              <a:t>BlkLR</a:t>
            </a:r>
            <a:r>
              <a:rPr kumimoji="0" lang="en-US" alt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Arial" panose="020B0604020202020204" pitchFamily="34" charset="0"/>
              </a:rPr>
              <a:t> returns ‘0’ if the right front of the Bot is over a black line. The sensor returns a ‘1’ if no black line is present under the sensor.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Arial" panose="020B0604020202020204" pitchFamily="34" charset="0"/>
            </a:endParaRPr>
          </a:p>
        </p:txBody>
      </p:sp>
    </p:spTree>
    <p:extLst>
      <p:ext uri="{BB962C8B-B14F-4D97-AF65-F5344CB8AC3E}">
        <p14:creationId xmlns:p14="http://schemas.microsoft.com/office/powerpoint/2010/main" val="404080974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a:t>The Rojobot31 Sensors Point of View</a:t>
            </a:r>
          </a:p>
        </p:txBody>
      </p:sp>
      <p:sp>
        <p:nvSpPr>
          <p:cNvPr id="16387" name="Content Placeholder 6"/>
          <p:cNvSpPr>
            <a:spLocks noGrp="1"/>
          </p:cNvSpPr>
          <p:nvPr>
            <p:ph idx="1"/>
          </p:nvPr>
        </p:nvSpPr>
        <p:spPr>
          <a:xfrm>
            <a:off x="685800" y="4114800"/>
            <a:ext cx="7620000" cy="2209800"/>
          </a:xfrm>
        </p:spPr>
        <p:txBody>
          <a:bodyPr/>
          <a:lstStyle/>
          <a:p>
            <a:r>
              <a:rPr lang="en-US" altLang="en-US" dirty="0"/>
              <a:t>Black Line Sensor</a:t>
            </a:r>
          </a:p>
          <a:p>
            <a:pPr lvl="1"/>
            <a:r>
              <a:rPr lang="en-US" altLang="en-US" dirty="0"/>
              <a:t>Located under the front of </a:t>
            </a:r>
            <a:r>
              <a:rPr lang="en-US" altLang="en-US" dirty="0" err="1"/>
              <a:t>Rojobot</a:t>
            </a:r>
            <a:r>
              <a:rPr lang="en-US" altLang="en-US" dirty="0"/>
              <a:t> and is exactly the width of the black line.  Two values: 111 = no black line, 000 = black line</a:t>
            </a:r>
          </a:p>
          <a:p>
            <a:r>
              <a:rPr lang="en-US" altLang="en-US" dirty="0"/>
              <a:t>Proximity Sensor</a:t>
            </a:r>
          </a:p>
          <a:p>
            <a:pPr lvl="1"/>
            <a:r>
              <a:rPr lang="en-US" altLang="en-US" dirty="0"/>
              <a:t>Looks ahead one location to adjacent locations</a:t>
            </a:r>
          </a:p>
          <a:p>
            <a:pPr lvl="1"/>
            <a:r>
              <a:rPr lang="en-US" altLang="en-US" dirty="0"/>
              <a:t>Detects barriers two locations ahead when orientation is 45°, 135°, 225°, or 315°</a:t>
            </a:r>
          </a:p>
          <a:p>
            <a:pPr lvl="1"/>
            <a:endParaRPr lang="en-US" altLang="en-US" sz="1600" dirty="0"/>
          </a:p>
        </p:txBody>
      </p:sp>
      <p:sp>
        <p:nvSpPr>
          <p:cNvPr id="16388"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30000"/>
              </a:spcBef>
              <a:buClr>
                <a:srgbClr val="7090B7"/>
              </a:buClr>
              <a:buFont typeface="Wingdings" panose="05000000000000000000" pitchFamily="2" charset="2"/>
              <a:buChar char="o"/>
              <a:defRPr sz="2000">
                <a:solidFill>
                  <a:schemeClr val="tx1"/>
                </a:solidFill>
                <a:latin typeface="Verdana" panose="020B0604030504040204" pitchFamily="34" charset="0"/>
                <a:cs typeface="Arial" panose="020B0604020202020204" pitchFamily="34" charset="0"/>
              </a:defRPr>
            </a:lvl1pPr>
            <a:lvl2pPr marL="742950" indent="-285750" eaLnBrk="0" hangingPunct="0">
              <a:spcBef>
                <a:spcPct val="30000"/>
              </a:spcBef>
              <a:buClr>
                <a:srgbClr val="7090B7"/>
              </a:buClr>
              <a:buFont typeface="Wingdings" panose="05000000000000000000" pitchFamily="2" charset="2"/>
              <a:buChar char="n"/>
              <a:defRPr>
                <a:solidFill>
                  <a:schemeClr val="tx1"/>
                </a:solidFill>
                <a:latin typeface="Verdana" panose="020B0604030504040204" pitchFamily="34" charset="0"/>
                <a:cs typeface="Arial" panose="020B0604020202020204" pitchFamily="34" charset="0"/>
              </a:defRPr>
            </a:lvl2pPr>
            <a:lvl3pPr marL="1143000" indent="-228600" eaLnBrk="0" hangingPunct="0">
              <a:spcBef>
                <a:spcPct val="30000"/>
              </a:spcBef>
              <a:buClr>
                <a:srgbClr val="7090B7"/>
              </a:buClr>
              <a:buFont typeface="Wingdings" panose="05000000000000000000" pitchFamily="2" charset="2"/>
              <a:buChar char="o"/>
              <a:defRPr sz="1600">
                <a:solidFill>
                  <a:schemeClr val="tx1"/>
                </a:solidFill>
                <a:latin typeface="Verdana" panose="020B0604030504040204" pitchFamily="34" charset="0"/>
                <a:cs typeface="Arial" panose="020B0604020202020204" pitchFamily="34" charset="0"/>
              </a:defRPr>
            </a:lvl3pPr>
            <a:lvl4pPr marL="1600200" indent="-228600" eaLnBrk="0" hangingPunct="0">
              <a:spcBef>
                <a:spcPct val="30000"/>
              </a:spcBef>
              <a:buClr>
                <a:srgbClr val="7090B7"/>
              </a:buClr>
              <a:buFont typeface="Wingdings" panose="05000000000000000000" pitchFamily="2" charset="2"/>
              <a:buChar char="n"/>
              <a:defRPr sz="1400">
                <a:solidFill>
                  <a:schemeClr val="tx1"/>
                </a:solidFill>
                <a:latin typeface="Verdana" panose="020B0604030504040204" pitchFamily="34" charset="0"/>
                <a:cs typeface="Arial" panose="020B0604020202020204" pitchFamily="34" charset="0"/>
              </a:defRPr>
            </a:lvl4pPr>
            <a:lvl5pPr marL="2057400" indent="-228600" eaLnBrk="0" hangingPunct="0">
              <a:spcBef>
                <a:spcPct val="30000"/>
              </a:spcBef>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endParaRPr>
          </a:p>
        </p:txBody>
      </p:sp>
      <p:graphicFrame>
        <p:nvGraphicFramePr>
          <p:cNvPr id="16389" name="Object 1"/>
          <p:cNvGraphicFramePr>
            <a:graphicFrameLocks noChangeAspect="1"/>
          </p:cNvGraphicFramePr>
          <p:nvPr/>
        </p:nvGraphicFramePr>
        <p:xfrm>
          <a:off x="1341649" y="1142999"/>
          <a:ext cx="6105525" cy="2979738"/>
        </p:xfrm>
        <a:graphic>
          <a:graphicData uri="http://schemas.openxmlformats.org/presentationml/2006/ole">
            <mc:AlternateContent xmlns:mc="http://schemas.openxmlformats.org/markup-compatibility/2006">
              <mc:Choice xmlns:v="urn:schemas-microsoft-com:vml" Requires="v">
                <p:oleObj spid="_x0000_s2050" r:id="rId4" imgW="5545276" imgH="2701588" progId="Visio.Drawing.11">
                  <p:embed/>
                </p:oleObj>
              </mc:Choice>
              <mc:Fallback>
                <p:oleObj r:id="rId4" imgW="5545276" imgH="2701588" progId="Visio.Drawing.11">
                  <p:embed/>
                  <p:pic>
                    <p:nvPicPr>
                      <p:cNvPr id="16389"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41649" y="1142999"/>
                        <a:ext cx="6105525" cy="297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03106292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066800"/>
            <a:ext cx="4477084" cy="463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19" name="Rectangle 2"/>
          <p:cNvSpPr>
            <a:spLocks noGrp="1" noChangeArrowheads="1"/>
          </p:cNvSpPr>
          <p:nvPr>
            <p:ph type="title"/>
          </p:nvPr>
        </p:nvSpPr>
        <p:spPr/>
        <p:txBody>
          <a:bodyPr/>
          <a:lstStyle/>
          <a:p>
            <a:pPr eaLnBrk="1" hangingPunct="1"/>
            <a:r>
              <a:rPr lang="en-US" altLang="en-US" sz="2400" dirty="0" err="1"/>
              <a:t>Rojobot</a:t>
            </a:r>
            <a:r>
              <a:rPr lang="en-US" altLang="en-US" sz="2400" dirty="0"/>
              <a:t> Lab – Automated Line Tracking Robot</a:t>
            </a:r>
          </a:p>
        </p:txBody>
      </p:sp>
      <p:sp>
        <p:nvSpPr>
          <p:cNvPr id="34821" name="TextBox 5"/>
          <p:cNvSpPr txBox="1">
            <a:spLocks noChangeArrowheads="1"/>
          </p:cNvSpPr>
          <p:nvPr/>
        </p:nvSpPr>
        <p:spPr bwMode="auto">
          <a:xfrm>
            <a:off x="4800600" y="1371600"/>
            <a:ext cx="1098550" cy="276225"/>
          </a:xfrm>
          <a:prstGeom prst="rect">
            <a:avLst/>
          </a:prstGeom>
          <a:solidFill>
            <a:srgbClr val="FFFF99"/>
          </a:solidFill>
          <a:ln w="12700">
            <a:solidFill>
              <a:schemeClr val="tx1"/>
            </a:solidFill>
            <a:miter lim="800000"/>
            <a:headEnd/>
            <a:tailEnd/>
          </a:ln>
        </p:spPr>
        <p:txBody>
          <a:bodyPr wrap="none">
            <a:spAutoFit/>
          </a:bodyPr>
          <a:lstStyle>
            <a:lvl1pPr eaLnBrk="0" hangingPunct="0">
              <a:spcBef>
                <a:spcPct val="30000"/>
              </a:spcBef>
              <a:buClr>
                <a:srgbClr val="7090B7"/>
              </a:buClr>
              <a:buFont typeface="Wingdings" panose="05000000000000000000" pitchFamily="2" charset="2"/>
              <a:buChar char="o"/>
              <a:defRPr sz="2000">
                <a:solidFill>
                  <a:schemeClr val="tx1"/>
                </a:solidFill>
                <a:latin typeface="Verdana" panose="020B0604030504040204" pitchFamily="34" charset="0"/>
                <a:cs typeface="Arial" panose="020B0604020202020204" pitchFamily="34" charset="0"/>
              </a:defRPr>
            </a:lvl1pPr>
            <a:lvl2pPr marL="742950" indent="-285750" eaLnBrk="0" hangingPunct="0">
              <a:spcBef>
                <a:spcPct val="30000"/>
              </a:spcBef>
              <a:buClr>
                <a:srgbClr val="7090B7"/>
              </a:buClr>
              <a:buFont typeface="Wingdings" panose="05000000000000000000" pitchFamily="2" charset="2"/>
              <a:buChar char="n"/>
              <a:defRPr>
                <a:solidFill>
                  <a:schemeClr val="tx1"/>
                </a:solidFill>
                <a:latin typeface="Verdana" panose="020B0604030504040204" pitchFamily="34" charset="0"/>
                <a:cs typeface="Arial" panose="020B0604020202020204" pitchFamily="34" charset="0"/>
              </a:defRPr>
            </a:lvl2pPr>
            <a:lvl3pPr marL="1143000" indent="-228600" eaLnBrk="0" hangingPunct="0">
              <a:spcBef>
                <a:spcPct val="30000"/>
              </a:spcBef>
              <a:buClr>
                <a:srgbClr val="7090B7"/>
              </a:buClr>
              <a:buFont typeface="Wingdings" panose="05000000000000000000" pitchFamily="2" charset="2"/>
              <a:buChar char="o"/>
              <a:defRPr sz="1600">
                <a:solidFill>
                  <a:schemeClr val="tx1"/>
                </a:solidFill>
                <a:latin typeface="Verdana" panose="020B0604030504040204" pitchFamily="34" charset="0"/>
                <a:cs typeface="Arial" panose="020B0604020202020204" pitchFamily="34" charset="0"/>
              </a:defRPr>
            </a:lvl3pPr>
            <a:lvl4pPr marL="1600200" indent="-228600" eaLnBrk="0" hangingPunct="0">
              <a:spcBef>
                <a:spcPct val="30000"/>
              </a:spcBef>
              <a:buClr>
                <a:srgbClr val="7090B7"/>
              </a:buClr>
              <a:buFont typeface="Wingdings" panose="05000000000000000000" pitchFamily="2" charset="2"/>
              <a:buChar char="n"/>
              <a:defRPr sz="1400">
                <a:solidFill>
                  <a:schemeClr val="tx1"/>
                </a:solidFill>
                <a:latin typeface="Verdana" panose="020B0604030504040204" pitchFamily="34" charset="0"/>
                <a:cs typeface="Arial" panose="020B0604020202020204" pitchFamily="34" charset="0"/>
              </a:defRPr>
            </a:lvl4pPr>
            <a:lvl5pPr marL="2057400" indent="-228600" eaLnBrk="0" hangingPunct="0">
              <a:spcBef>
                <a:spcPct val="30000"/>
              </a:spcBef>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rPr>
              <a:t>Demo Track</a:t>
            </a:r>
          </a:p>
        </p:txBody>
      </p:sp>
      <p:sp>
        <p:nvSpPr>
          <p:cNvPr id="3" name="TextBox 2">
            <a:extLst>
              <a:ext uri="{FF2B5EF4-FFF2-40B4-BE49-F238E27FC236}">
                <a16:creationId xmlns:a16="http://schemas.microsoft.com/office/drawing/2014/main" id="{8B62DF9B-853C-8740-918A-1822BFD4449E}"/>
              </a:ext>
            </a:extLst>
          </p:cNvPr>
          <p:cNvSpPr txBox="1"/>
          <p:nvPr/>
        </p:nvSpPr>
        <p:spPr>
          <a:xfrm>
            <a:off x="6664750" y="4313793"/>
            <a:ext cx="2007910" cy="738664"/>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Verdana"/>
                <a:ea typeface="+mn-ea"/>
                <a:cs typeface="Arial"/>
              </a:rPr>
              <a:t>Maps are: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Verdana"/>
                <a:ea typeface="+mn-ea"/>
                <a:cs typeface="Arial"/>
              </a:rPr>
              <a:t>0-0x7F (0-127) by</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Verdana"/>
                <a:ea typeface="+mn-ea"/>
                <a:cs typeface="Arial"/>
              </a:rPr>
              <a:t>0-0x7F (0-127)</a:t>
            </a:r>
            <a:endParaRPr kumimoji="0" lang="en-US" sz="1800" b="0" i="0" u="none" strike="noStrike" kern="1200" cap="none" spc="0" normalizeH="0" baseline="0" noProof="0" dirty="0">
              <a:ln>
                <a:noFill/>
              </a:ln>
              <a:solidFill>
                <a:srgbClr val="000000"/>
              </a:solidFill>
              <a:effectLst/>
              <a:uLnTx/>
              <a:uFillTx/>
              <a:latin typeface="Verdana"/>
              <a:ea typeface="+mn-ea"/>
              <a:cs typeface="Arial"/>
            </a:endParaRPr>
          </a:p>
        </p:txBody>
      </p:sp>
      <p:sp>
        <p:nvSpPr>
          <p:cNvPr id="4" name="TextBox 3"/>
          <p:cNvSpPr txBox="1"/>
          <p:nvPr/>
        </p:nvSpPr>
        <p:spPr>
          <a:xfrm>
            <a:off x="662710" y="5859087"/>
            <a:ext cx="8166210" cy="369332"/>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Verdana" panose="020B0604030504040204" pitchFamily="34" charset="0"/>
                <a:ea typeface="+mn-ea"/>
                <a:cs typeface="Arial" panose="020B0604020202020204" pitchFamily="34" charset="0"/>
              </a:rPr>
              <a:t>Your </a:t>
            </a:r>
            <a:r>
              <a:rPr kumimoji="0" lang="en-US" sz="1800" b="0" i="0" u="none" strike="noStrike" kern="1200" cap="none" spc="0" normalizeH="0" baseline="0" noProof="0" dirty="0" err="1">
                <a:ln>
                  <a:noFill/>
                </a:ln>
                <a:solidFill>
                  <a:srgbClr val="C00000"/>
                </a:solidFill>
                <a:effectLst/>
                <a:uLnTx/>
                <a:uFillTx/>
                <a:latin typeface="Verdana" panose="020B0604030504040204" pitchFamily="34" charset="0"/>
                <a:ea typeface="+mn-ea"/>
                <a:cs typeface="Arial" panose="020B0604020202020204" pitchFamily="34" charset="0"/>
              </a:rPr>
              <a:t>Rojobot</a:t>
            </a:r>
            <a:r>
              <a:rPr kumimoji="0" lang="en-US" sz="1800" b="0" i="0" u="none" strike="noStrike" kern="1200" cap="none" spc="0" normalizeH="0" baseline="0" noProof="0" dirty="0">
                <a:ln>
                  <a:noFill/>
                </a:ln>
                <a:solidFill>
                  <a:srgbClr val="C00000"/>
                </a:solidFill>
                <a:effectLst/>
                <a:uLnTx/>
                <a:uFillTx/>
                <a:latin typeface="Verdana" panose="020B0604030504040204" pitchFamily="34" charset="0"/>
                <a:ea typeface="+mn-ea"/>
                <a:cs typeface="Arial" panose="020B0604020202020204" pitchFamily="34" charset="0"/>
              </a:rPr>
              <a:t> Lab should display a BOT icon moving around the track</a:t>
            </a:r>
          </a:p>
        </p:txBody>
      </p:sp>
    </p:spTree>
    <p:extLst>
      <p:ext uri="{BB962C8B-B14F-4D97-AF65-F5344CB8AC3E}">
        <p14:creationId xmlns:p14="http://schemas.microsoft.com/office/powerpoint/2010/main" val="288113591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ctrTitle"/>
          </p:nvPr>
        </p:nvSpPr>
        <p:spPr>
          <a:xfrm>
            <a:off x="711200" y="2667000"/>
            <a:ext cx="7772400" cy="685800"/>
          </a:xfrm>
        </p:spPr>
        <p:txBody>
          <a:bodyPr/>
          <a:lstStyle/>
          <a:p>
            <a:pPr algn="ctr" eaLnBrk="1" hangingPunct="1"/>
            <a:r>
              <a:rPr lang="en-US" altLang="en-US" dirty="0"/>
              <a:t>The </a:t>
            </a:r>
            <a:r>
              <a:rPr lang="en-US" altLang="en-US" dirty="0" err="1"/>
              <a:t>Rojobot</a:t>
            </a:r>
            <a:r>
              <a:rPr lang="en-US" altLang="en-US" dirty="0"/>
              <a:t> Video Controller</a:t>
            </a:r>
          </a:p>
        </p:txBody>
      </p:sp>
      <p:sp>
        <p:nvSpPr>
          <p:cNvPr id="33795" name="Rectangle 4"/>
          <p:cNvSpPr>
            <a:spLocks noChangeArrowheads="1"/>
          </p:cNvSpPr>
          <p:nvPr/>
        </p:nvSpPr>
        <p:spPr bwMode="auto">
          <a:xfrm>
            <a:off x="711200" y="5105400"/>
            <a:ext cx="5943600" cy="584200"/>
          </a:xfrm>
          <a:prstGeom prst="rect">
            <a:avLst/>
          </a:prstGeom>
          <a:solidFill>
            <a:srgbClr val="FFFFCC"/>
          </a:solidFill>
          <a:ln w="9525">
            <a:solidFill>
              <a:schemeClr val="tx1"/>
            </a:solidFill>
            <a:miter lim="800000"/>
            <a:headEnd/>
            <a:tailEnd/>
          </a:ln>
        </p:spPr>
        <p:txBody>
          <a:bodyPr>
            <a:spAutoFit/>
          </a:bodyPr>
          <a:lstStyle>
            <a:lvl1pPr eaLnBrk="0" hangingPunct="0">
              <a:spcBef>
                <a:spcPct val="30000"/>
              </a:spcBef>
              <a:buClr>
                <a:srgbClr val="7090B7"/>
              </a:buClr>
              <a:buFont typeface="Wingdings" panose="05000000000000000000" pitchFamily="2" charset="2"/>
              <a:buChar char="o"/>
              <a:defRPr sz="2000">
                <a:solidFill>
                  <a:schemeClr val="tx1"/>
                </a:solidFill>
                <a:latin typeface="Verdana" panose="020B0604030504040204" pitchFamily="34" charset="0"/>
                <a:cs typeface="Arial" panose="020B0604020202020204" pitchFamily="34" charset="0"/>
              </a:defRPr>
            </a:lvl1pPr>
            <a:lvl2pPr marL="742950" indent="-285750" eaLnBrk="0" hangingPunct="0">
              <a:spcBef>
                <a:spcPct val="30000"/>
              </a:spcBef>
              <a:buClr>
                <a:srgbClr val="7090B7"/>
              </a:buClr>
              <a:buFont typeface="Wingdings" panose="05000000000000000000" pitchFamily="2" charset="2"/>
              <a:buChar char="n"/>
              <a:defRPr>
                <a:solidFill>
                  <a:schemeClr val="tx1"/>
                </a:solidFill>
                <a:latin typeface="Verdana" panose="020B0604030504040204" pitchFamily="34" charset="0"/>
                <a:cs typeface="Arial" panose="020B0604020202020204" pitchFamily="34" charset="0"/>
              </a:defRPr>
            </a:lvl2pPr>
            <a:lvl3pPr marL="1143000" indent="-228600" eaLnBrk="0" hangingPunct="0">
              <a:spcBef>
                <a:spcPct val="30000"/>
              </a:spcBef>
              <a:buClr>
                <a:srgbClr val="7090B7"/>
              </a:buClr>
              <a:buFont typeface="Wingdings" panose="05000000000000000000" pitchFamily="2" charset="2"/>
              <a:buChar char="o"/>
              <a:defRPr sz="1600">
                <a:solidFill>
                  <a:schemeClr val="tx1"/>
                </a:solidFill>
                <a:latin typeface="Verdana" panose="020B0604030504040204" pitchFamily="34" charset="0"/>
                <a:cs typeface="Arial" panose="020B0604020202020204" pitchFamily="34" charset="0"/>
              </a:defRPr>
            </a:lvl3pPr>
            <a:lvl4pPr marL="1600200" indent="-228600" eaLnBrk="0" hangingPunct="0">
              <a:spcBef>
                <a:spcPct val="30000"/>
              </a:spcBef>
              <a:buClr>
                <a:srgbClr val="7090B7"/>
              </a:buClr>
              <a:buFont typeface="Wingdings" panose="05000000000000000000" pitchFamily="2" charset="2"/>
              <a:buChar char="n"/>
              <a:defRPr sz="1400">
                <a:solidFill>
                  <a:schemeClr val="tx1"/>
                </a:solidFill>
                <a:latin typeface="Verdana" panose="020B0604030504040204" pitchFamily="34" charset="0"/>
                <a:cs typeface="Arial" panose="020B0604020202020204" pitchFamily="34" charset="0"/>
              </a:defRPr>
            </a:lvl4pPr>
            <a:lvl5pPr marL="2057400" indent="-228600" eaLnBrk="0" hangingPunct="0">
              <a:spcBef>
                <a:spcPct val="30000"/>
              </a:spcBef>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1"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rPr>
              <a:t>Acknowledgement: Some of this material comes from the Digilent Nexys 4 Board Reference Manual</a:t>
            </a:r>
          </a:p>
        </p:txBody>
      </p:sp>
    </p:spTree>
    <p:extLst>
      <p:ext uri="{BB962C8B-B14F-4D97-AF65-F5344CB8AC3E}">
        <p14:creationId xmlns:p14="http://schemas.microsoft.com/office/powerpoint/2010/main" val="401070436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2F055-C1DE-4DD5-9B17-0B0A0A2390A7}"/>
              </a:ext>
            </a:extLst>
          </p:cNvPr>
          <p:cNvSpPr>
            <a:spLocks noGrp="1"/>
          </p:cNvSpPr>
          <p:nvPr>
            <p:ph type="title"/>
          </p:nvPr>
        </p:nvSpPr>
        <p:spPr/>
        <p:txBody>
          <a:bodyPr/>
          <a:lstStyle/>
          <a:p>
            <a:r>
              <a:rPr lang="en-US" dirty="0"/>
              <a:t>Translating Pixel/Icon map to VGA port</a:t>
            </a:r>
          </a:p>
        </p:txBody>
      </p:sp>
      <p:sp>
        <p:nvSpPr>
          <p:cNvPr id="3" name="Content Placeholder 2">
            <a:extLst>
              <a:ext uri="{FF2B5EF4-FFF2-40B4-BE49-F238E27FC236}">
                <a16:creationId xmlns:a16="http://schemas.microsoft.com/office/drawing/2014/main" id="{EA932A88-D64D-4CF7-873E-EDF3B3F35162}"/>
              </a:ext>
            </a:extLst>
          </p:cNvPr>
          <p:cNvSpPr>
            <a:spLocks noGrp="1"/>
          </p:cNvSpPr>
          <p:nvPr>
            <p:ph idx="1"/>
          </p:nvPr>
        </p:nvSpPr>
        <p:spPr/>
        <p:txBody>
          <a:bodyPr>
            <a:normAutofit fontScale="92500" lnSpcReduction="10000"/>
          </a:bodyPr>
          <a:lstStyle/>
          <a:p>
            <a:r>
              <a:rPr lang="en-US" dirty="0" err="1"/>
              <a:t>Rojobot</a:t>
            </a:r>
            <a:r>
              <a:rPr lang="en-US" dirty="0"/>
              <a:t> Map is 128x128 low res</a:t>
            </a:r>
          </a:p>
          <a:p>
            <a:r>
              <a:rPr lang="en-US" dirty="0"/>
              <a:t>Icon will be 16x16 high res (Overlaps 4x4 </a:t>
            </a:r>
            <a:r>
              <a:rPr lang="en-US" dirty="0" err="1"/>
              <a:t>Rojobot</a:t>
            </a:r>
            <a:r>
              <a:rPr lang="en-US" dirty="0"/>
              <a:t> pixels)</a:t>
            </a:r>
          </a:p>
          <a:p>
            <a:r>
              <a:rPr lang="en-US" dirty="0"/>
              <a:t>VGA is 1024x768</a:t>
            </a:r>
          </a:p>
          <a:p>
            <a:endParaRPr lang="en-US" dirty="0"/>
          </a:p>
          <a:p>
            <a:r>
              <a:rPr lang="en-US" dirty="0"/>
              <a:t>Scale the </a:t>
            </a:r>
            <a:r>
              <a:rPr lang="en-US" dirty="0" err="1"/>
              <a:t>Rojobot</a:t>
            </a:r>
            <a:r>
              <a:rPr lang="en-US" dirty="0"/>
              <a:t> Map to 512x512 initially</a:t>
            </a:r>
          </a:p>
          <a:p>
            <a:r>
              <a:rPr lang="en-US" dirty="0"/>
              <a:t>Scale the </a:t>
            </a:r>
            <a:r>
              <a:rPr lang="en-US" dirty="0" err="1"/>
              <a:t>Rojobot</a:t>
            </a:r>
            <a:r>
              <a:rPr lang="en-US" dirty="0"/>
              <a:t> Map to 1024x768 eventually</a:t>
            </a:r>
          </a:p>
          <a:p>
            <a:endParaRPr lang="en-US" dirty="0"/>
          </a:p>
          <a:p>
            <a:r>
              <a:rPr lang="en-US" dirty="0"/>
              <a:t>VGA cable continuously scans each pixel horizontally line by line and then starts at the top of the screen again</a:t>
            </a:r>
          </a:p>
          <a:p>
            <a:endParaRPr lang="en-US" dirty="0"/>
          </a:p>
          <a:p>
            <a:r>
              <a:rPr lang="en-US" dirty="0"/>
              <a:t>VGA is controlled by 5 main signals</a:t>
            </a:r>
          </a:p>
          <a:p>
            <a:pPr lvl="1"/>
            <a:r>
              <a:rPr lang="en-US" dirty="0" err="1"/>
              <a:t>Hsync</a:t>
            </a:r>
            <a:r>
              <a:rPr lang="en-US" dirty="0"/>
              <a:t> to indicate end of a line</a:t>
            </a:r>
          </a:p>
          <a:p>
            <a:pPr lvl="1"/>
            <a:r>
              <a:rPr lang="en-US" dirty="0" err="1"/>
              <a:t>Vsync</a:t>
            </a:r>
            <a:r>
              <a:rPr lang="en-US" dirty="0"/>
              <a:t> to indicate end of the screen</a:t>
            </a:r>
          </a:p>
          <a:p>
            <a:pPr lvl="1"/>
            <a:r>
              <a:rPr lang="en-US" dirty="0"/>
              <a:t>Red/Green/Blue analog lines </a:t>
            </a:r>
          </a:p>
          <a:p>
            <a:pPr lvl="2"/>
            <a:r>
              <a:rPr lang="en-US" dirty="0"/>
              <a:t>(controlled digitally by our FPGA through resistor network)</a:t>
            </a:r>
          </a:p>
        </p:txBody>
      </p:sp>
    </p:spTree>
    <p:extLst>
      <p:ext uri="{BB962C8B-B14F-4D97-AF65-F5344CB8AC3E}">
        <p14:creationId xmlns:p14="http://schemas.microsoft.com/office/powerpoint/2010/main" val="123468207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dirty="0"/>
              <a:t>The VGA CRT</a:t>
            </a:r>
          </a:p>
        </p:txBody>
      </p:sp>
      <p:pic>
        <p:nvPicPr>
          <p:cNvPr id="3686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9700" y="1196975"/>
            <a:ext cx="6243638" cy="420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868" name="Rectangle 3"/>
          <p:cNvSpPr>
            <a:spLocks noChangeArrowheads="1"/>
          </p:cNvSpPr>
          <p:nvPr/>
        </p:nvSpPr>
        <p:spPr bwMode="auto">
          <a:xfrm>
            <a:off x="1828800" y="5486400"/>
            <a:ext cx="3733800" cy="738664"/>
          </a:xfrm>
          <a:prstGeom prst="rect">
            <a:avLst/>
          </a:prstGeom>
          <a:noFill/>
          <a:ln w="952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30000"/>
              </a:spcBef>
              <a:buClr>
                <a:srgbClr val="7090B7"/>
              </a:buClr>
              <a:buFont typeface="Wingdings" panose="05000000000000000000" pitchFamily="2" charset="2"/>
              <a:buChar char="o"/>
              <a:defRPr sz="2000">
                <a:solidFill>
                  <a:schemeClr val="tx1"/>
                </a:solidFill>
                <a:latin typeface="Verdana" panose="020B0604030504040204" pitchFamily="34" charset="0"/>
                <a:cs typeface="Arial" panose="020B0604020202020204" pitchFamily="34" charset="0"/>
              </a:defRPr>
            </a:lvl1pPr>
            <a:lvl2pPr marL="742950" indent="-285750" eaLnBrk="0" hangingPunct="0">
              <a:spcBef>
                <a:spcPct val="30000"/>
              </a:spcBef>
              <a:buClr>
                <a:srgbClr val="7090B7"/>
              </a:buClr>
              <a:buFont typeface="Wingdings" panose="05000000000000000000" pitchFamily="2" charset="2"/>
              <a:buChar char="n"/>
              <a:defRPr>
                <a:solidFill>
                  <a:schemeClr val="tx1"/>
                </a:solidFill>
                <a:latin typeface="Verdana" panose="020B0604030504040204" pitchFamily="34" charset="0"/>
                <a:cs typeface="Arial" panose="020B0604020202020204" pitchFamily="34" charset="0"/>
              </a:defRPr>
            </a:lvl2pPr>
            <a:lvl3pPr marL="1143000" indent="-228600" eaLnBrk="0" hangingPunct="0">
              <a:spcBef>
                <a:spcPct val="30000"/>
              </a:spcBef>
              <a:buClr>
                <a:srgbClr val="7090B7"/>
              </a:buClr>
              <a:buFont typeface="Wingdings" panose="05000000000000000000" pitchFamily="2" charset="2"/>
              <a:buChar char="o"/>
              <a:defRPr sz="1600">
                <a:solidFill>
                  <a:schemeClr val="tx1"/>
                </a:solidFill>
                <a:latin typeface="Verdana" panose="020B0604030504040204" pitchFamily="34" charset="0"/>
                <a:cs typeface="Arial" panose="020B0604020202020204" pitchFamily="34" charset="0"/>
              </a:defRPr>
            </a:lvl3pPr>
            <a:lvl4pPr marL="1600200" indent="-228600" eaLnBrk="0" hangingPunct="0">
              <a:spcBef>
                <a:spcPct val="30000"/>
              </a:spcBef>
              <a:buClr>
                <a:srgbClr val="7090B7"/>
              </a:buClr>
              <a:buFont typeface="Wingdings" panose="05000000000000000000" pitchFamily="2" charset="2"/>
              <a:buChar char="n"/>
              <a:defRPr sz="1400">
                <a:solidFill>
                  <a:schemeClr val="tx1"/>
                </a:solidFill>
                <a:latin typeface="Verdana" panose="020B0604030504040204" pitchFamily="34" charset="0"/>
                <a:cs typeface="Arial" panose="020B0604020202020204" pitchFamily="34" charset="0"/>
              </a:defRPr>
            </a:lvl4pPr>
            <a:lvl5pPr marL="2057400" indent="-228600" eaLnBrk="0" hangingPunct="0">
              <a:spcBef>
                <a:spcPct val="30000"/>
              </a:spcBef>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Arial" panose="020B0604020202020204" pitchFamily="34" charset="0"/>
              </a:rPr>
              <a:t>LCD panel displays and flat panel TVs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Arial" panose="020B0604020202020204" pitchFamily="34" charset="0"/>
              </a:rPr>
              <a:t>often support a VGA input but are not necessarily raster devices</a:t>
            </a:r>
          </a:p>
        </p:txBody>
      </p:sp>
      <p:sp>
        <p:nvSpPr>
          <p:cNvPr id="36869" name="Rectangle 5"/>
          <p:cNvSpPr>
            <a:spLocks noChangeArrowheads="1"/>
          </p:cNvSpPr>
          <p:nvPr/>
        </p:nvSpPr>
        <p:spPr bwMode="auto">
          <a:xfrm>
            <a:off x="1905000" y="6575425"/>
            <a:ext cx="4572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eaLnBrk="0" hangingPunct="0">
              <a:spcBef>
                <a:spcPct val="30000"/>
              </a:spcBef>
              <a:buClr>
                <a:srgbClr val="7090B7"/>
              </a:buClr>
              <a:buFont typeface="Wingdings" panose="05000000000000000000" pitchFamily="2" charset="2"/>
              <a:buChar char="o"/>
              <a:defRPr sz="2000">
                <a:solidFill>
                  <a:schemeClr val="tx1"/>
                </a:solidFill>
                <a:latin typeface="Verdana" panose="020B0604030504040204" pitchFamily="34" charset="0"/>
                <a:cs typeface="Arial" panose="020B0604020202020204" pitchFamily="34" charset="0"/>
              </a:defRPr>
            </a:lvl1pPr>
            <a:lvl2pPr marL="742950" indent="-285750" eaLnBrk="0" hangingPunct="0">
              <a:spcBef>
                <a:spcPct val="30000"/>
              </a:spcBef>
              <a:buClr>
                <a:srgbClr val="7090B7"/>
              </a:buClr>
              <a:buFont typeface="Wingdings" panose="05000000000000000000" pitchFamily="2" charset="2"/>
              <a:buChar char="n"/>
              <a:defRPr>
                <a:solidFill>
                  <a:schemeClr val="tx1"/>
                </a:solidFill>
                <a:latin typeface="Verdana" panose="020B0604030504040204" pitchFamily="34" charset="0"/>
                <a:cs typeface="Arial" panose="020B0604020202020204" pitchFamily="34" charset="0"/>
              </a:defRPr>
            </a:lvl2pPr>
            <a:lvl3pPr marL="1143000" indent="-228600" eaLnBrk="0" hangingPunct="0">
              <a:spcBef>
                <a:spcPct val="30000"/>
              </a:spcBef>
              <a:buClr>
                <a:srgbClr val="7090B7"/>
              </a:buClr>
              <a:buFont typeface="Wingdings" panose="05000000000000000000" pitchFamily="2" charset="2"/>
              <a:buChar char="o"/>
              <a:defRPr sz="1600">
                <a:solidFill>
                  <a:schemeClr val="tx1"/>
                </a:solidFill>
                <a:latin typeface="Verdana" panose="020B0604030504040204" pitchFamily="34" charset="0"/>
                <a:cs typeface="Arial" panose="020B0604020202020204" pitchFamily="34" charset="0"/>
              </a:defRPr>
            </a:lvl3pPr>
            <a:lvl4pPr marL="1600200" indent="-228600" eaLnBrk="0" hangingPunct="0">
              <a:spcBef>
                <a:spcPct val="30000"/>
              </a:spcBef>
              <a:buClr>
                <a:srgbClr val="7090B7"/>
              </a:buClr>
              <a:buFont typeface="Wingdings" panose="05000000000000000000" pitchFamily="2" charset="2"/>
              <a:buChar char="n"/>
              <a:defRPr sz="1400">
                <a:solidFill>
                  <a:schemeClr val="tx1"/>
                </a:solidFill>
                <a:latin typeface="Verdana" panose="020B0604030504040204" pitchFamily="34" charset="0"/>
                <a:cs typeface="Arial" panose="020B0604020202020204" pitchFamily="34" charset="0"/>
              </a:defRPr>
            </a:lvl4pPr>
            <a:lvl5pPr marL="2057400" indent="-228600" eaLnBrk="0" hangingPunct="0">
              <a:spcBef>
                <a:spcPct val="30000"/>
              </a:spcBef>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9pPr>
          </a:lstStyle>
          <a:p>
            <a:pPr marL="469900" marR="0" lvl="0" indent="-469900" algn="ctr" defTabSz="914400" rtl="0" eaLnBrk="1" fontAlgn="base" latinLnBrk="0" hangingPunct="1">
              <a:lnSpc>
                <a:spcPct val="90000"/>
              </a:lnSpc>
              <a:spcBef>
                <a:spcPct val="30000"/>
              </a:spcBef>
              <a:spcAft>
                <a:spcPct val="0"/>
              </a:spcAft>
              <a:buClr>
                <a:srgbClr val="7090B7"/>
              </a:buClr>
              <a:buSzTx/>
              <a:buFont typeface="Wingdings" panose="05000000000000000000" pitchFamily="2" charset="2"/>
              <a:buNone/>
              <a:tabLst/>
              <a:defRPr/>
            </a:pPr>
            <a:r>
              <a:rPr kumimoji="0" lang="en-US" altLang="en-US" sz="10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rPr>
              <a:t>Image source: Digilent Nexys 4 Board Reference Manual</a:t>
            </a:r>
          </a:p>
        </p:txBody>
      </p:sp>
    </p:spTree>
    <p:extLst>
      <p:ext uri="{BB962C8B-B14F-4D97-AF65-F5344CB8AC3E}">
        <p14:creationId xmlns:p14="http://schemas.microsoft.com/office/powerpoint/2010/main" val="1440084408"/>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en-US" dirty="0"/>
              <a:t>Sequencing pixel data to the display</a:t>
            </a:r>
          </a:p>
        </p:txBody>
      </p:sp>
      <p:sp>
        <p:nvSpPr>
          <p:cNvPr id="37891" name="Rectangle 3"/>
          <p:cNvSpPr>
            <a:spLocks noGrp="1" noChangeArrowheads="1"/>
          </p:cNvSpPr>
          <p:nvPr>
            <p:ph idx="1"/>
          </p:nvPr>
        </p:nvSpPr>
        <p:spPr>
          <a:xfrm>
            <a:off x="533400" y="1700896"/>
            <a:ext cx="3657600" cy="2790513"/>
          </a:xfrm>
        </p:spPr>
        <p:txBody>
          <a:bodyPr/>
          <a:lstStyle/>
          <a:p>
            <a:pPr marL="0" indent="0" eaLnBrk="1" hangingPunct="1">
              <a:buFont typeface="Wingdings" panose="05000000000000000000" pitchFamily="2" charset="2"/>
              <a:buNone/>
            </a:pPr>
            <a:r>
              <a:rPr lang="en-US" altLang="en-US" sz="1400" dirty="0"/>
              <a:t>VGA compatible displays use the </a:t>
            </a:r>
            <a:r>
              <a:rPr lang="en-US" altLang="en-US" sz="1400" i="1" dirty="0"/>
              <a:t>Raster</a:t>
            </a:r>
            <a:r>
              <a:rPr lang="en-US" altLang="en-US" sz="1400" dirty="0"/>
              <a:t> format developed years ago for CRTs, even though flat panel displays are not raster scanned</a:t>
            </a:r>
          </a:p>
          <a:p>
            <a:pPr marL="631825" lvl="1" indent="-404813" eaLnBrk="1" hangingPunct="1"/>
            <a:r>
              <a:rPr lang="en-US" altLang="en-US" sz="1200" dirty="0"/>
              <a:t>Transfers one pixel at a time</a:t>
            </a:r>
          </a:p>
          <a:p>
            <a:pPr marL="631825" lvl="1" indent="-404813" eaLnBrk="1" hangingPunct="1"/>
            <a:r>
              <a:rPr lang="en-US" altLang="en-US" sz="1200" dirty="0"/>
              <a:t>Starts at upper left corner of display – scans right to end of row</a:t>
            </a:r>
          </a:p>
          <a:p>
            <a:pPr marL="631825" lvl="1" indent="-404813" eaLnBrk="1" hangingPunct="1"/>
            <a:r>
              <a:rPr lang="en-US" altLang="en-US" sz="1200" dirty="0"/>
              <a:t>Rows sequenced from top to bottom</a:t>
            </a:r>
          </a:p>
          <a:p>
            <a:pPr marL="631825" lvl="1" indent="-404813" eaLnBrk="1" hangingPunct="1"/>
            <a:r>
              <a:rPr lang="en-US" altLang="en-US" sz="1200" dirty="0"/>
              <a:t>Horizontal Sync pulse indicates new row</a:t>
            </a:r>
          </a:p>
          <a:p>
            <a:pPr marL="631825" lvl="1" indent="-404813" eaLnBrk="1" hangingPunct="1"/>
            <a:r>
              <a:rPr lang="en-US" altLang="en-US" sz="1200" dirty="0"/>
              <a:t>Vertical Sync pulse indicates new frame</a:t>
            </a:r>
          </a:p>
        </p:txBody>
      </p:sp>
      <p:pic>
        <p:nvPicPr>
          <p:cNvPr id="3789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1219200"/>
            <a:ext cx="4705350" cy="484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893" name="Rectangle 5"/>
          <p:cNvSpPr>
            <a:spLocks noChangeArrowheads="1"/>
          </p:cNvSpPr>
          <p:nvPr/>
        </p:nvSpPr>
        <p:spPr bwMode="auto">
          <a:xfrm>
            <a:off x="1905000" y="6477000"/>
            <a:ext cx="4572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eaLnBrk="0" hangingPunct="0">
              <a:spcBef>
                <a:spcPct val="30000"/>
              </a:spcBef>
              <a:buClr>
                <a:srgbClr val="7090B7"/>
              </a:buClr>
              <a:buFont typeface="Wingdings" panose="05000000000000000000" pitchFamily="2" charset="2"/>
              <a:buChar char="o"/>
              <a:defRPr sz="2000">
                <a:solidFill>
                  <a:schemeClr val="tx1"/>
                </a:solidFill>
                <a:latin typeface="Verdana" panose="020B0604030504040204" pitchFamily="34" charset="0"/>
                <a:cs typeface="Arial" panose="020B0604020202020204" pitchFamily="34" charset="0"/>
              </a:defRPr>
            </a:lvl1pPr>
            <a:lvl2pPr marL="742950" indent="-285750" eaLnBrk="0" hangingPunct="0">
              <a:spcBef>
                <a:spcPct val="30000"/>
              </a:spcBef>
              <a:buClr>
                <a:srgbClr val="7090B7"/>
              </a:buClr>
              <a:buFont typeface="Wingdings" panose="05000000000000000000" pitchFamily="2" charset="2"/>
              <a:buChar char="n"/>
              <a:defRPr>
                <a:solidFill>
                  <a:schemeClr val="tx1"/>
                </a:solidFill>
                <a:latin typeface="Verdana" panose="020B0604030504040204" pitchFamily="34" charset="0"/>
                <a:cs typeface="Arial" panose="020B0604020202020204" pitchFamily="34" charset="0"/>
              </a:defRPr>
            </a:lvl2pPr>
            <a:lvl3pPr marL="1143000" indent="-228600" eaLnBrk="0" hangingPunct="0">
              <a:spcBef>
                <a:spcPct val="30000"/>
              </a:spcBef>
              <a:buClr>
                <a:srgbClr val="7090B7"/>
              </a:buClr>
              <a:buFont typeface="Wingdings" panose="05000000000000000000" pitchFamily="2" charset="2"/>
              <a:buChar char="o"/>
              <a:defRPr sz="1600">
                <a:solidFill>
                  <a:schemeClr val="tx1"/>
                </a:solidFill>
                <a:latin typeface="Verdana" panose="020B0604030504040204" pitchFamily="34" charset="0"/>
                <a:cs typeface="Arial" panose="020B0604020202020204" pitchFamily="34" charset="0"/>
              </a:defRPr>
            </a:lvl3pPr>
            <a:lvl4pPr marL="1600200" indent="-228600" eaLnBrk="0" hangingPunct="0">
              <a:spcBef>
                <a:spcPct val="30000"/>
              </a:spcBef>
              <a:buClr>
                <a:srgbClr val="7090B7"/>
              </a:buClr>
              <a:buFont typeface="Wingdings" panose="05000000000000000000" pitchFamily="2" charset="2"/>
              <a:buChar char="n"/>
              <a:defRPr sz="1400">
                <a:solidFill>
                  <a:schemeClr val="tx1"/>
                </a:solidFill>
                <a:latin typeface="Verdana" panose="020B0604030504040204" pitchFamily="34" charset="0"/>
                <a:cs typeface="Arial" panose="020B0604020202020204" pitchFamily="34" charset="0"/>
              </a:defRPr>
            </a:lvl4pPr>
            <a:lvl5pPr marL="2057400" indent="-228600" eaLnBrk="0" hangingPunct="0">
              <a:spcBef>
                <a:spcPct val="30000"/>
              </a:spcBef>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9pPr>
          </a:lstStyle>
          <a:p>
            <a:pPr marL="469900" marR="0" lvl="0" indent="-469900" algn="ctr" defTabSz="914400" rtl="0" eaLnBrk="1" fontAlgn="base" latinLnBrk="0" hangingPunct="1">
              <a:lnSpc>
                <a:spcPct val="90000"/>
              </a:lnSpc>
              <a:spcBef>
                <a:spcPct val="30000"/>
              </a:spcBef>
              <a:spcAft>
                <a:spcPct val="0"/>
              </a:spcAft>
              <a:buClr>
                <a:srgbClr val="7090B7"/>
              </a:buClr>
              <a:buSzTx/>
              <a:buFont typeface="Wingdings" panose="05000000000000000000" pitchFamily="2" charset="2"/>
              <a:buNone/>
              <a:tabLst/>
              <a:defRPr/>
            </a:pPr>
            <a:r>
              <a:rPr kumimoji="0" lang="en-US" altLang="en-US" sz="10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rPr>
              <a:t>Image source: Digilent Nexys 4 Board Reference Manual</a:t>
            </a:r>
          </a:p>
        </p:txBody>
      </p:sp>
      <p:sp>
        <p:nvSpPr>
          <p:cNvPr id="2" name="TextBox 1">
            <a:extLst>
              <a:ext uri="{FF2B5EF4-FFF2-40B4-BE49-F238E27FC236}">
                <a16:creationId xmlns:a16="http://schemas.microsoft.com/office/drawing/2014/main" id="{DE4641C5-A0DE-5946-BBD7-475099D4B488}"/>
              </a:ext>
            </a:extLst>
          </p:cNvPr>
          <p:cNvSpPr txBox="1"/>
          <p:nvPr/>
        </p:nvSpPr>
        <p:spPr>
          <a:xfrm>
            <a:off x="1295400" y="4887537"/>
            <a:ext cx="2508572" cy="954107"/>
          </a:xfrm>
          <a:prstGeom prst="rect">
            <a:avLst/>
          </a:prstGeom>
          <a:ln/>
        </p:spPr>
        <p:style>
          <a:lnRef idx="1">
            <a:schemeClr val="accent4"/>
          </a:lnRef>
          <a:fillRef idx="2">
            <a:schemeClr val="accent4"/>
          </a:fillRef>
          <a:effectRef idx="1">
            <a:schemeClr val="accent4"/>
          </a:effectRef>
          <a:fontRef idx="minor">
            <a:schemeClr val="dk1"/>
          </a:fontRef>
        </p:style>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Verdana"/>
                <a:ea typeface="+mn-ea"/>
                <a:cs typeface="Arial"/>
              </a:rPr>
              <a:t>This example:</a:t>
            </a:r>
          </a:p>
          <a:p>
            <a:pPr marL="0" marR="0" lvl="0" indent="0" algn="l" defTabSz="914400" rtl="0" eaLnBrk="0" fontAlgn="base" latinLnBrk="0" hangingPunct="0">
              <a:lnSpc>
                <a:spcPct val="100000"/>
              </a:lnSpc>
              <a:spcBef>
                <a:spcPct val="0"/>
              </a:spcBef>
              <a:spcAft>
                <a:spcPct val="0"/>
              </a:spcAft>
              <a:buClrTx/>
              <a:buSzTx/>
              <a:buFontTx/>
              <a:buNone/>
              <a:tabLst/>
              <a:defRPr/>
            </a:pPr>
            <a:r>
              <a:rPr lang="en-US" sz="1400" dirty="0">
                <a:solidFill>
                  <a:srgbClr val="000000"/>
                </a:solidFill>
                <a:latin typeface="Verdana"/>
                <a:cs typeface="Arial"/>
              </a:rPr>
              <a:t>640 columns x 480 rows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Verdana"/>
                <a:ea typeface="+mn-ea"/>
                <a:cs typeface="Arial"/>
              </a:rPr>
              <a:t>or </a:t>
            </a:r>
          </a:p>
          <a:p>
            <a:pPr marL="0" marR="0" lvl="0" indent="0" algn="l" defTabSz="914400" rtl="0" eaLnBrk="0" fontAlgn="base" latinLnBrk="0" hangingPunct="0">
              <a:lnSpc>
                <a:spcPct val="100000"/>
              </a:lnSpc>
              <a:spcBef>
                <a:spcPct val="0"/>
              </a:spcBef>
              <a:spcAft>
                <a:spcPct val="0"/>
              </a:spcAft>
              <a:buClrTx/>
              <a:buSzTx/>
              <a:buFontTx/>
              <a:buNone/>
              <a:tabLst/>
              <a:defRPr/>
            </a:pPr>
            <a:r>
              <a:rPr lang="en-US" sz="1400" dirty="0">
                <a:solidFill>
                  <a:srgbClr val="000000"/>
                </a:solidFill>
                <a:latin typeface="Verdana"/>
                <a:cs typeface="Arial"/>
              </a:rPr>
              <a:t>480 rows by 640 columns</a:t>
            </a:r>
            <a:endParaRPr kumimoji="0" lang="en-US" sz="1400" b="0" i="0" u="none" strike="noStrike" kern="1200" cap="none" spc="0" normalizeH="0" baseline="0" noProof="0" dirty="0">
              <a:ln>
                <a:noFill/>
              </a:ln>
              <a:solidFill>
                <a:srgbClr val="000000"/>
              </a:solidFill>
              <a:effectLst/>
              <a:uLnTx/>
              <a:uFillTx/>
              <a:latin typeface="Verdana"/>
              <a:ea typeface="+mn-ea"/>
              <a:cs typeface="Arial"/>
            </a:endParaRPr>
          </a:p>
        </p:txBody>
      </p:sp>
      <p:sp>
        <p:nvSpPr>
          <p:cNvPr id="3" name="TextBox 2">
            <a:extLst>
              <a:ext uri="{FF2B5EF4-FFF2-40B4-BE49-F238E27FC236}">
                <a16:creationId xmlns:a16="http://schemas.microsoft.com/office/drawing/2014/main" id="{A9B5E7D4-9EDB-426A-BCAE-D0B07BA3C83F}"/>
              </a:ext>
            </a:extLst>
          </p:cNvPr>
          <p:cNvSpPr txBox="1"/>
          <p:nvPr/>
        </p:nvSpPr>
        <p:spPr>
          <a:xfrm>
            <a:off x="7677618" y="3244334"/>
            <a:ext cx="1218732" cy="369332"/>
          </a:xfrm>
          <a:prstGeom prst="rect">
            <a:avLst/>
          </a:prstGeom>
          <a:noFill/>
        </p:spPr>
        <p:txBody>
          <a:bodyPr wrap="none" rtlCol="0">
            <a:spAutoFit/>
          </a:bodyPr>
          <a:lstStyle/>
          <a:p>
            <a:r>
              <a:rPr lang="en-US" dirty="0"/>
              <a:t>(</a:t>
            </a:r>
            <a:r>
              <a:rPr lang="en-US" dirty="0" err="1"/>
              <a:t>row,col</a:t>
            </a:r>
            <a:r>
              <a:rPr lang="en-US" dirty="0"/>
              <a:t>)</a:t>
            </a:r>
          </a:p>
        </p:txBody>
      </p:sp>
    </p:spTree>
    <p:extLst>
      <p:ext uri="{BB962C8B-B14F-4D97-AF65-F5344CB8AC3E}">
        <p14:creationId xmlns:p14="http://schemas.microsoft.com/office/powerpoint/2010/main" val="2876351523"/>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dirty="0"/>
              <a:t>XVGA 1024 x 768 @ 60 Hz timing</a:t>
            </a:r>
          </a:p>
        </p:txBody>
      </p:sp>
      <p:sp>
        <p:nvSpPr>
          <p:cNvPr id="38915" name="AutoShape 3"/>
          <p:cNvSpPr>
            <a:spLocks noGrp="1" noChangeAspect="1" noChangeArrowheads="1"/>
          </p:cNvSpPr>
          <p:nvPr>
            <p:ph idx="1"/>
          </p:nvPr>
        </p:nvSpPr>
        <p:spPr/>
        <p:txBody>
          <a:bodyPr/>
          <a:lstStyle/>
          <a:p>
            <a:r>
              <a:rPr lang="en-US" altLang="en-US" dirty="0"/>
              <a:t>1024 x 768 display</a:t>
            </a:r>
          </a:p>
          <a:p>
            <a:r>
              <a:rPr lang="en-US" altLang="en-US" dirty="0"/>
              <a:t>75MHz pixel clock</a:t>
            </a:r>
          </a:p>
          <a:p>
            <a:r>
              <a:rPr lang="en-US" altLang="en-US" dirty="0"/>
              <a:t>60Hz refresh rate (60 frames/second)</a:t>
            </a:r>
          </a:p>
          <a:p>
            <a:r>
              <a:rPr lang="en-US" altLang="en-US" dirty="0"/>
              <a:t>“Blanking” time, during which no pixel data is delivered, allows electron beam to “retrace”</a:t>
            </a:r>
          </a:p>
        </p:txBody>
      </p:sp>
      <p:sp>
        <p:nvSpPr>
          <p:cNvPr id="38917" name="Rectangle 5">
            <a:hlinkClick r:id="rId3"/>
          </p:cNvPr>
          <p:cNvSpPr>
            <a:spLocks noChangeArrowheads="1"/>
          </p:cNvSpPr>
          <p:nvPr/>
        </p:nvSpPr>
        <p:spPr bwMode="auto">
          <a:xfrm>
            <a:off x="1828800" y="6362700"/>
            <a:ext cx="4572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eaLnBrk="0" hangingPunct="0">
              <a:spcBef>
                <a:spcPct val="30000"/>
              </a:spcBef>
              <a:buClr>
                <a:srgbClr val="7090B7"/>
              </a:buClr>
              <a:buFont typeface="Wingdings" panose="05000000000000000000" pitchFamily="2" charset="2"/>
              <a:buChar char="o"/>
              <a:defRPr sz="2000">
                <a:solidFill>
                  <a:schemeClr val="tx1"/>
                </a:solidFill>
                <a:latin typeface="Verdana" panose="020B0604030504040204" pitchFamily="34" charset="0"/>
                <a:cs typeface="Arial" panose="020B0604020202020204" pitchFamily="34" charset="0"/>
              </a:defRPr>
            </a:lvl1pPr>
            <a:lvl2pPr marL="742950" indent="-285750" eaLnBrk="0" hangingPunct="0">
              <a:spcBef>
                <a:spcPct val="30000"/>
              </a:spcBef>
              <a:buClr>
                <a:srgbClr val="7090B7"/>
              </a:buClr>
              <a:buFont typeface="Wingdings" panose="05000000000000000000" pitchFamily="2" charset="2"/>
              <a:buChar char="n"/>
              <a:defRPr>
                <a:solidFill>
                  <a:schemeClr val="tx1"/>
                </a:solidFill>
                <a:latin typeface="Verdana" panose="020B0604030504040204" pitchFamily="34" charset="0"/>
                <a:cs typeface="Arial" panose="020B0604020202020204" pitchFamily="34" charset="0"/>
              </a:defRPr>
            </a:lvl2pPr>
            <a:lvl3pPr marL="1143000" indent="-228600" eaLnBrk="0" hangingPunct="0">
              <a:spcBef>
                <a:spcPct val="30000"/>
              </a:spcBef>
              <a:buClr>
                <a:srgbClr val="7090B7"/>
              </a:buClr>
              <a:buFont typeface="Wingdings" panose="05000000000000000000" pitchFamily="2" charset="2"/>
              <a:buChar char="o"/>
              <a:defRPr sz="1600">
                <a:solidFill>
                  <a:schemeClr val="tx1"/>
                </a:solidFill>
                <a:latin typeface="Verdana" panose="020B0604030504040204" pitchFamily="34" charset="0"/>
                <a:cs typeface="Arial" panose="020B0604020202020204" pitchFamily="34" charset="0"/>
              </a:defRPr>
            </a:lvl3pPr>
            <a:lvl4pPr marL="1600200" indent="-228600" eaLnBrk="0" hangingPunct="0">
              <a:spcBef>
                <a:spcPct val="30000"/>
              </a:spcBef>
              <a:buClr>
                <a:srgbClr val="7090B7"/>
              </a:buClr>
              <a:buFont typeface="Wingdings" panose="05000000000000000000" pitchFamily="2" charset="2"/>
              <a:buChar char="n"/>
              <a:defRPr sz="1400">
                <a:solidFill>
                  <a:schemeClr val="tx1"/>
                </a:solidFill>
                <a:latin typeface="Verdana" panose="020B0604030504040204" pitchFamily="34" charset="0"/>
                <a:cs typeface="Arial" panose="020B0604020202020204" pitchFamily="34" charset="0"/>
              </a:defRPr>
            </a:lvl4pPr>
            <a:lvl5pPr marL="2057400" indent="-228600" eaLnBrk="0" hangingPunct="0">
              <a:spcBef>
                <a:spcPct val="30000"/>
              </a:spcBef>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9pPr>
          </a:lstStyle>
          <a:p>
            <a:pPr marL="469900" marR="0" lvl="0" indent="-469900" algn="ctr" defTabSz="914400" rtl="0" eaLnBrk="1" fontAlgn="base" latinLnBrk="0" hangingPunct="1">
              <a:lnSpc>
                <a:spcPct val="90000"/>
              </a:lnSpc>
              <a:spcBef>
                <a:spcPct val="30000"/>
              </a:spcBef>
              <a:spcAft>
                <a:spcPct val="0"/>
              </a:spcAft>
              <a:buClr>
                <a:srgbClr val="7090B7"/>
              </a:buClr>
              <a:buSzTx/>
              <a:buFont typeface="Wingdings" panose="05000000000000000000" pitchFamily="2" charset="2"/>
              <a:buNone/>
              <a:tabLst/>
              <a:defRPr/>
            </a:pPr>
            <a:r>
              <a:rPr kumimoji="0" lang="en-US" altLang="en-US"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Arial" panose="020B0604020202020204" pitchFamily="34" charset="0"/>
              </a:rPr>
              <a:t>Source</a:t>
            </a:r>
            <a:r>
              <a:rPr kumimoji="0" lang="en-US" altLang="en-US"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Arial" panose="020B0604020202020204" pitchFamily="34" charset="0"/>
                <a:hlinkClick r:id="rId3"/>
              </a:rPr>
              <a:t> http://tinyvga.com/vga-timing/1024x768@60Hz</a:t>
            </a:r>
            <a:endParaRPr kumimoji="0" lang="en-US" altLang="en-US"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Arial" panose="020B0604020202020204" pitchFamily="34" charset="0"/>
            </a:endParaRPr>
          </a:p>
        </p:txBody>
      </p:sp>
      <p:pic>
        <p:nvPicPr>
          <p:cNvPr id="2" name="Picture 1"/>
          <p:cNvPicPr>
            <a:picLocks noChangeAspect="1"/>
          </p:cNvPicPr>
          <p:nvPr/>
        </p:nvPicPr>
        <p:blipFill>
          <a:blip r:embed="rId4"/>
          <a:stretch>
            <a:fillRect/>
          </a:stretch>
        </p:blipFill>
        <p:spPr>
          <a:xfrm>
            <a:off x="3199105" y="4798805"/>
            <a:ext cx="2865679" cy="1111686"/>
          </a:xfrm>
          <a:prstGeom prst="rect">
            <a:avLst/>
          </a:prstGeom>
        </p:spPr>
      </p:pic>
      <p:pic>
        <p:nvPicPr>
          <p:cNvPr id="3" name="Picture 2"/>
          <p:cNvPicPr>
            <a:picLocks noChangeAspect="1"/>
          </p:cNvPicPr>
          <p:nvPr/>
        </p:nvPicPr>
        <p:blipFill>
          <a:blip r:embed="rId5"/>
          <a:stretch>
            <a:fillRect/>
          </a:stretch>
        </p:blipFill>
        <p:spPr>
          <a:xfrm>
            <a:off x="3110909" y="3007232"/>
            <a:ext cx="3137491" cy="1224535"/>
          </a:xfrm>
          <a:prstGeom prst="rect">
            <a:avLst/>
          </a:prstGeom>
        </p:spPr>
      </p:pic>
      <p:pic>
        <p:nvPicPr>
          <p:cNvPr id="4" name="Picture 3"/>
          <p:cNvPicPr>
            <a:picLocks noChangeAspect="1"/>
          </p:cNvPicPr>
          <p:nvPr/>
        </p:nvPicPr>
        <p:blipFill>
          <a:blip r:embed="rId6"/>
          <a:stretch>
            <a:fillRect/>
          </a:stretch>
        </p:blipFill>
        <p:spPr>
          <a:xfrm>
            <a:off x="457200" y="4130113"/>
            <a:ext cx="2743199" cy="1952882"/>
          </a:xfrm>
          <a:prstGeom prst="rect">
            <a:avLst/>
          </a:prstGeom>
        </p:spPr>
      </p:pic>
      <p:pic>
        <p:nvPicPr>
          <p:cNvPr id="5" name="Picture 4"/>
          <p:cNvPicPr>
            <a:picLocks noChangeAspect="1"/>
          </p:cNvPicPr>
          <p:nvPr/>
        </p:nvPicPr>
        <p:blipFill>
          <a:blip r:embed="rId7"/>
          <a:stretch>
            <a:fillRect/>
          </a:stretch>
        </p:blipFill>
        <p:spPr>
          <a:xfrm>
            <a:off x="6248400" y="4212849"/>
            <a:ext cx="2709862" cy="1959351"/>
          </a:xfrm>
          <a:prstGeom prst="rect">
            <a:avLst/>
          </a:prstGeom>
        </p:spPr>
      </p:pic>
    </p:spTree>
    <p:extLst>
      <p:ext uri="{BB962C8B-B14F-4D97-AF65-F5344CB8AC3E}">
        <p14:creationId xmlns:p14="http://schemas.microsoft.com/office/powerpoint/2010/main" val="408378134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en-US" dirty="0"/>
              <a:t>Digilent </a:t>
            </a:r>
            <a:r>
              <a:rPr lang="en-US" altLang="en-US" dirty="0" err="1"/>
              <a:t>Nexys</a:t>
            </a:r>
            <a:r>
              <a:rPr lang="en-US" altLang="en-US" dirty="0"/>
              <a:t> A7 VGA </a:t>
            </a:r>
          </a:p>
        </p:txBody>
      </p:sp>
      <p:pic>
        <p:nvPicPr>
          <p:cNvPr id="39939"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4149" y="1446213"/>
            <a:ext cx="2079625" cy="1306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94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2700" y="2971800"/>
            <a:ext cx="2422525" cy="102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941" name="Rectangle 5"/>
          <p:cNvSpPr>
            <a:spLocks noChangeArrowheads="1"/>
          </p:cNvSpPr>
          <p:nvPr/>
        </p:nvSpPr>
        <p:spPr bwMode="auto">
          <a:xfrm>
            <a:off x="2057400" y="6477000"/>
            <a:ext cx="4572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eaLnBrk="0" hangingPunct="0">
              <a:spcBef>
                <a:spcPct val="30000"/>
              </a:spcBef>
              <a:buClr>
                <a:srgbClr val="7090B7"/>
              </a:buClr>
              <a:buFont typeface="Wingdings" panose="05000000000000000000" pitchFamily="2" charset="2"/>
              <a:buChar char="o"/>
              <a:defRPr sz="2000">
                <a:solidFill>
                  <a:schemeClr val="tx1"/>
                </a:solidFill>
                <a:latin typeface="Verdana" panose="020B0604030504040204" pitchFamily="34" charset="0"/>
                <a:cs typeface="Arial" panose="020B0604020202020204" pitchFamily="34" charset="0"/>
              </a:defRPr>
            </a:lvl1pPr>
            <a:lvl2pPr marL="742950" indent="-285750" eaLnBrk="0" hangingPunct="0">
              <a:spcBef>
                <a:spcPct val="30000"/>
              </a:spcBef>
              <a:buClr>
                <a:srgbClr val="7090B7"/>
              </a:buClr>
              <a:buFont typeface="Wingdings" panose="05000000000000000000" pitchFamily="2" charset="2"/>
              <a:buChar char="n"/>
              <a:defRPr>
                <a:solidFill>
                  <a:schemeClr val="tx1"/>
                </a:solidFill>
                <a:latin typeface="Verdana" panose="020B0604030504040204" pitchFamily="34" charset="0"/>
                <a:cs typeface="Arial" panose="020B0604020202020204" pitchFamily="34" charset="0"/>
              </a:defRPr>
            </a:lvl2pPr>
            <a:lvl3pPr marL="1143000" indent="-228600" eaLnBrk="0" hangingPunct="0">
              <a:spcBef>
                <a:spcPct val="30000"/>
              </a:spcBef>
              <a:buClr>
                <a:srgbClr val="7090B7"/>
              </a:buClr>
              <a:buFont typeface="Wingdings" panose="05000000000000000000" pitchFamily="2" charset="2"/>
              <a:buChar char="o"/>
              <a:defRPr sz="1600">
                <a:solidFill>
                  <a:schemeClr val="tx1"/>
                </a:solidFill>
                <a:latin typeface="Verdana" panose="020B0604030504040204" pitchFamily="34" charset="0"/>
                <a:cs typeface="Arial" panose="020B0604020202020204" pitchFamily="34" charset="0"/>
              </a:defRPr>
            </a:lvl3pPr>
            <a:lvl4pPr marL="1600200" indent="-228600" eaLnBrk="0" hangingPunct="0">
              <a:spcBef>
                <a:spcPct val="30000"/>
              </a:spcBef>
              <a:buClr>
                <a:srgbClr val="7090B7"/>
              </a:buClr>
              <a:buFont typeface="Wingdings" panose="05000000000000000000" pitchFamily="2" charset="2"/>
              <a:buChar char="n"/>
              <a:defRPr sz="1400">
                <a:solidFill>
                  <a:schemeClr val="tx1"/>
                </a:solidFill>
                <a:latin typeface="Verdana" panose="020B0604030504040204" pitchFamily="34" charset="0"/>
                <a:cs typeface="Arial" panose="020B0604020202020204" pitchFamily="34" charset="0"/>
              </a:defRPr>
            </a:lvl4pPr>
            <a:lvl5pPr marL="2057400" indent="-228600" eaLnBrk="0" hangingPunct="0">
              <a:spcBef>
                <a:spcPct val="30000"/>
              </a:spcBef>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9pPr>
          </a:lstStyle>
          <a:p>
            <a:pPr marL="469900" marR="0" lvl="0" indent="-469900" algn="ctr" defTabSz="914400" rtl="0" eaLnBrk="1" fontAlgn="base" latinLnBrk="0" hangingPunct="1">
              <a:lnSpc>
                <a:spcPct val="90000"/>
              </a:lnSpc>
              <a:spcBef>
                <a:spcPct val="30000"/>
              </a:spcBef>
              <a:spcAft>
                <a:spcPct val="0"/>
              </a:spcAft>
              <a:buClr>
                <a:srgbClr val="7090B7"/>
              </a:buClr>
              <a:buSzTx/>
              <a:buFont typeface="Wingdings" panose="05000000000000000000" pitchFamily="2" charset="2"/>
              <a:buNone/>
              <a:tabLst/>
              <a:defRPr/>
            </a:pPr>
            <a:r>
              <a:rPr kumimoji="0" lang="en-US" altLang="en-US"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Arial" panose="020B0604020202020204" pitchFamily="34" charset="0"/>
              </a:rPr>
              <a:t>Image source: </a:t>
            </a:r>
            <a:r>
              <a:rPr kumimoji="0" lang="en-US" altLang="en-US" sz="1000" b="0" i="0" u="none" strike="noStrike" kern="1200" cap="none" spc="0" normalizeH="0" baseline="0" noProof="0" dirty="0" err="1">
                <a:ln>
                  <a:noFill/>
                </a:ln>
                <a:solidFill>
                  <a:srgbClr val="000000"/>
                </a:solidFill>
                <a:effectLst/>
                <a:uLnTx/>
                <a:uFillTx/>
                <a:latin typeface="Verdana" panose="020B0604030504040204" pitchFamily="34" charset="0"/>
                <a:ea typeface="+mn-ea"/>
                <a:cs typeface="Arial" panose="020B0604020202020204" pitchFamily="34" charset="0"/>
              </a:rPr>
              <a:t>Digilent</a:t>
            </a:r>
            <a:r>
              <a:rPr kumimoji="0" lang="en-US" altLang="en-US"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Arial" panose="020B0604020202020204" pitchFamily="34" charset="0"/>
              </a:rPr>
              <a:t> </a:t>
            </a:r>
            <a:r>
              <a:rPr kumimoji="0" lang="en-US" altLang="en-US" sz="1000" b="0" i="0" u="none" strike="noStrike" kern="1200" cap="none" spc="0" normalizeH="0" baseline="0" noProof="0" dirty="0" err="1">
                <a:ln>
                  <a:noFill/>
                </a:ln>
                <a:solidFill>
                  <a:srgbClr val="000000"/>
                </a:solidFill>
                <a:effectLst/>
                <a:uLnTx/>
                <a:uFillTx/>
                <a:latin typeface="Verdana" panose="020B0604030504040204" pitchFamily="34" charset="0"/>
                <a:ea typeface="+mn-ea"/>
                <a:cs typeface="Arial" panose="020B0604020202020204" pitchFamily="34" charset="0"/>
              </a:rPr>
              <a:t>Nexys</a:t>
            </a:r>
            <a:r>
              <a:rPr kumimoji="0" lang="en-US" altLang="en-US"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Arial" panose="020B0604020202020204" pitchFamily="34" charset="0"/>
              </a:rPr>
              <a:t> A7 Board Reference Manual</a:t>
            </a:r>
          </a:p>
        </p:txBody>
      </p:sp>
      <p:pic>
        <p:nvPicPr>
          <p:cNvPr id="6146" name="Picture 2" descr="nexys-a7-callou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1371600"/>
            <a:ext cx="5715000" cy="4800601"/>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p:cNvSpPr/>
          <p:nvPr/>
        </p:nvSpPr>
        <p:spPr>
          <a:xfrm>
            <a:off x="3429000" y="1676400"/>
            <a:ext cx="1219200" cy="1076325"/>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Verdana"/>
              <a:ea typeface="+mn-ea"/>
              <a:cs typeface="Arial"/>
            </a:endParaRPr>
          </a:p>
        </p:txBody>
      </p:sp>
    </p:spTree>
    <p:extLst>
      <p:ext uri="{BB962C8B-B14F-4D97-AF65-F5344CB8AC3E}">
        <p14:creationId xmlns:p14="http://schemas.microsoft.com/office/powerpoint/2010/main" val="434502946"/>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293688" y="304800"/>
            <a:ext cx="7848600" cy="685800"/>
          </a:xfrm>
        </p:spPr>
        <p:txBody>
          <a:bodyPr/>
          <a:lstStyle/>
          <a:p>
            <a:pPr eaLnBrk="1" hangingPunct="1"/>
            <a:r>
              <a:rPr lang="en-US" altLang="en-US" dirty="0"/>
              <a:t>Digilent </a:t>
            </a:r>
            <a:r>
              <a:rPr lang="en-US" altLang="en-US" dirty="0" err="1"/>
              <a:t>Nexys</a:t>
            </a:r>
            <a:r>
              <a:rPr lang="en-US" altLang="en-US" dirty="0"/>
              <a:t> A7 VGA </a:t>
            </a:r>
            <a:r>
              <a:rPr lang="en-US" altLang="en-US" sz="2400" dirty="0"/>
              <a:t>(cont’d)</a:t>
            </a:r>
            <a:endParaRPr lang="en-US" altLang="en-US" dirty="0"/>
          </a:p>
        </p:txBody>
      </p:sp>
      <p:sp>
        <p:nvSpPr>
          <p:cNvPr id="40963" name="Rectangle 5"/>
          <p:cNvSpPr>
            <a:spLocks noChangeArrowheads="1"/>
          </p:cNvSpPr>
          <p:nvPr/>
        </p:nvSpPr>
        <p:spPr bwMode="auto">
          <a:xfrm>
            <a:off x="2057400" y="6477000"/>
            <a:ext cx="4572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eaLnBrk="0" hangingPunct="0">
              <a:spcBef>
                <a:spcPct val="30000"/>
              </a:spcBef>
              <a:buClr>
                <a:srgbClr val="7090B7"/>
              </a:buClr>
              <a:buFont typeface="Wingdings" panose="05000000000000000000" pitchFamily="2" charset="2"/>
              <a:buChar char="o"/>
              <a:defRPr sz="2000">
                <a:solidFill>
                  <a:schemeClr val="tx1"/>
                </a:solidFill>
                <a:latin typeface="Verdana" panose="020B0604030504040204" pitchFamily="34" charset="0"/>
                <a:cs typeface="Arial" panose="020B0604020202020204" pitchFamily="34" charset="0"/>
              </a:defRPr>
            </a:lvl1pPr>
            <a:lvl2pPr marL="742950" indent="-285750" eaLnBrk="0" hangingPunct="0">
              <a:spcBef>
                <a:spcPct val="30000"/>
              </a:spcBef>
              <a:buClr>
                <a:srgbClr val="7090B7"/>
              </a:buClr>
              <a:buFont typeface="Wingdings" panose="05000000000000000000" pitchFamily="2" charset="2"/>
              <a:buChar char="n"/>
              <a:defRPr>
                <a:solidFill>
                  <a:schemeClr val="tx1"/>
                </a:solidFill>
                <a:latin typeface="Verdana" panose="020B0604030504040204" pitchFamily="34" charset="0"/>
                <a:cs typeface="Arial" panose="020B0604020202020204" pitchFamily="34" charset="0"/>
              </a:defRPr>
            </a:lvl2pPr>
            <a:lvl3pPr marL="1143000" indent="-228600" eaLnBrk="0" hangingPunct="0">
              <a:spcBef>
                <a:spcPct val="30000"/>
              </a:spcBef>
              <a:buClr>
                <a:srgbClr val="7090B7"/>
              </a:buClr>
              <a:buFont typeface="Wingdings" panose="05000000000000000000" pitchFamily="2" charset="2"/>
              <a:buChar char="o"/>
              <a:defRPr sz="1600">
                <a:solidFill>
                  <a:schemeClr val="tx1"/>
                </a:solidFill>
                <a:latin typeface="Verdana" panose="020B0604030504040204" pitchFamily="34" charset="0"/>
                <a:cs typeface="Arial" panose="020B0604020202020204" pitchFamily="34" charset="0"/>
              </a:defRPr>
            </a:lvl3pPr>
            <a:lvl4pPr marL="1600200" indent="-228600" eaLnBrk="0" hangingPunct="0">
              <a:spcBef>
                <a:spcPct val="30000"/>
              </a:spcBef>
              <a:buClr>
                <a:srgbClr val="7090B7"/>
              </a:buClr>
              <a:buFont typeface="Wingdings" panose="05000000000000000000" pitchFamily="2" charset="2"/>
              <a:buChar char="n"/>
              <a:defRPr sz="1400">
                <a:solidFill>
                  <a:schemeClr val="tx1"/>
                </a:solidFill>
                <a:latin typeface="Verdana" panose="020B0604030504040204" pitchFamily="34" charset="0"/>
                <a:cs typeface="Arial" panose="020B0604020202020204" pitchFamily="34" charset="0"/>
              </a:defRPr>
            </a:lvl4pPr>
            <a:lvl5pPr marL="2057400" indent="-228600" eaLnBrk="0" hangingPunct="0">
              <a:spcBef>
                <a:spcPct val="30000"/>
              </a:spcBef>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9pPr>
          </a:lstStyle>
          <a:p>
            <a:pPr marL="469900" marR="0" lvl="0" indent="-469900" algn="ctr" defTabSz="914400" rtl="0" eaLnBrk="1" fontAlgn="base" latinLnBrk="0" hangingPunct="1">
              <a:lnSpc>
                <a:spcPct val="90000"/>
              </a:lnSpc>
              <a:spcBef>
                <a:spcPct val="30000"/>
              </a:spcBef>
              <a:spcAft>
                <a:spcPct val="0"/>
              </a:spcAft>
              <a:buClr>
                <a:srgbClr val="7090B7"/>
              </a:buClr>
              <a:buSzTx/>
              <a:buFont typeface="Wingdings" panose="05000000000000000000" pitchFamily="2" charset="2"/>
              <a:buNone/>
              <a:tabLst/>
              <a:defRPr/>
            </a:pPr>
            <a:r>
              <a:rPr kumimoji="0" lang="en-US" altLang="en-US"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Arial" panose="020B0604020202020204" pitchFamily="34" charset="0"/>
              </a:rPr>
              <a:t>Image source: Digilent </a:t>
            </a:r>
            <a:r>
              <a:rPr kumimoji="0" lang="en-US" altLang="en-US" sz="1000" b="0" i="0" u="none" strike="noStrike" kern="1200" cap="none" spc="0" normalizeH="0" baseline="0" noProof="0" dirty="0" err="1">
                <a:ln>
                  <a:noFill/>
                </a:ln>
                <a:solidFill>
                  <a:srgbClr val="000000"/>
                </a:solidFill>
                <a:effectLst/>
                <a:uLnTx/>
                <a:uFillTx/>
                <a:latin typeface="Verdana" panose="020B0604030504040204" pitchFamily="34" charset="0"/>
                <a:ea typeface="+mn-ea"/>
                <a:cs typeface="Arial" panose="020B0604020202020204" pitchFamily="34" charset="0"/>
              </a:rPr>
              <a:t>Nexys</a:t>
            </a:r>
            <a:r>
              <a:rPr kumimoji="0" lang="en-US" altLang="en-US"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Arial" panose="020B0604020202020204" pitchFamily="34" charset="0"/>
              </a:rPr>
              <a:t> A7 Reference Manual</a:t>
            </a:r>
          </a:p>
        </p:txBody>
      </p:sp>
      <p:pic>
        <p:nvPicPr>
          <p:cNvPr id="4096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112043"/>
            <a:ext cx="3962400" cy="52435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0965" name="TextBox 1"/>
          <p:cNvSpPr txBox="1">
            <a:spLocks noChangeArrowheads="1"/>
          </p:cNvSpPr>
          <p:nvPr/>
        </p:nvSpPr>
        <p:spPr bwMode="auto">
          <a:xfrm>
            <a:off x="4953000" y="1676400"/>
            <a:ext cx="3716082" cy="5847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30000"/>
              </a:spcBef>
              <a:buClr>
                <a:srgbClr val="7090B7"/>
              </a:buClr>
              <a:buFont typeface="Wingdings" panose="05000000000000000000" pitchFamily="2" charset="2"/>
              <a:buChar char="o"/>
              <a:defRPr sz="2000">
                <a:solidFill>
                  <a:schemeClr val="tx1"/>
                </a:solidFill>
                <a:latin typeface="Verdana" panose="020B0604030504040204" pitchFamily="34" charset="0"/>
                <a:cs typeface="Arial" panose="020B0604020202020204" pitchFamily="34" charset="0"/>
              </a:defRPr>
            </a:lvl1pPr>
            <a:lvl2pPr marL="742950" indent="-285750" eaLnBrk="0" hangingPunct="0">
              <a:spcBef>
                <a:spcPct val="30000"/>
              </a:spcBef>
              <a:buClr>
                <a:srgbClr val="7090B7"/>
              </a:buClr>
              <a:buFont typeface="Wingdings" panose="05000000000000000000" pitchFamily="2" charset="2"/>
              <a:buChar char="n"/>
              <a:defRPr>
                <a:solidFill>
                  <a:schemeClr val="tx1"/>
                </a:solidFill>
                <a:latin typeface="Verdana" panose="020B0604030504040204" pitchFamily="34" charset="0"/>
                <a:cs typeface="Arial" panose="020B0604020202020204" pitchFamily="34" charset="0"/>
              </a:defRPr>
            </a:lvl2pPr>
            <a:lvl3pPr marL="1143000" indent="-228600" eaLnBrk="0" hangingPunct="0">
              <a:spcBef>
                <a:spcPct val="30000"/>
              </a:spcBef>
              <a:buClr>
                <a:srgbClr val="7090B7"/>
              </a:buClr>
              <a:buFont typeface="Wingdings" panose="05000000000000000000" pitchFamily="2" charset="2"/>
              <a:buChar char="o"/>
              <a:defRPr sz="1600">
                <a:solidFill>
                  <a:schemeClr val="tx1"/>
                </a:solidFill>
                <a:latin typeface="Verdana" panose="020B0604030504040204" pitchFamily="34" charset="0"/>
                <a:cs typeface="Arial" panose="020B0604020202020204" pitchFamily="34" charset="0"/>
              </a:defRPr>
            </a:lvl3pPr>
            <a:lvl4pPr marL="1600200" indent="-228600" eaLnBrk="0" hangingPunct="0">
              <a:spcBef>
                <a:spcPct val="30000"/>
              </a:spcBef>
              <a:buClr>
                <a:srgbClr val="7090B7"/>
              </a:buClr>
              <a:buFont typeface="Wingdings" panose="05000000000000000000" pitchFamily="2" charset="2"/>
              <a:buChar char="n"/>
              <a:defRPr sz="1400">
                <a:solidFill>
                  <a:schemeClr val="tx1"/>
                </a:solidFill>
                <a:latin typeface="Verdana" panose="020B0604030504040204" pitchFamily="34" charset="0"/>
                <a:cs typeface="Arial" panose="020B0604020202020204" pitchFamily="34" charset="0"/>
              </a:defRPr>
            </a:lvl4pPr>
            <a:lvl5pPr marL="2057400" indent="-228600" eaLnBrk="0" hangingPunct="0">
              <a:spcBef>
                <a:spcPct val="30000"/>
              </a:spcBef>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Verdana" panose="020B0604030504040204" pitchFamily="34" charset="0"/>
                <a:ea typeface="+mn-ea"/>
                <a:cs typeface="Arial" panose="020B0604020202020204" pitchFamily="34" charset="0"/>
              </a:rPr>
              <a:t>4-bits of intensity per color for</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Verdana" panose="020B0604030504040204" pitchFamily="34" charset="0"/>
                <a:ea typeface="+mn-ea"/>
                <a:cs typeface="Arial" panose="020B0604020202020204" pitchFamily="34" charset="0"/>
              </a:rPr>
              <a:t>12-bit color - 4096 possible colors</a:t>
            </a:r>
          </a:p>
        </p:txBody>
      </p:sp>
    </p:spTree>
    <p:extLst>
      <p:ext uri="{BB962C8B-B14F-4D97-AF65-F5344CB8AC3E}">
        <p14:creationId xmlns:p14="http://schemas.microsoft.com/office/powerpoint/2010/main" val="22146839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en-US" dirty="0"/>
              <a:t>Display Timing Generator</a:t>
            </a:r>
          </a:p>
        </p:txBody>
      </p:sp>
      <p:sp>
        <p:nvSpPr>
          <p:cNvPr id="44035" name="Rectangle 3"/>
          <p:cNvSpPr>
            <a:spLocks noGrp="1" noChangeArrowheads="1"/>
          </p:cNvSpPr>
          <p:nvPr>
            <p:ph idx="1"/>
          </p:nvPr>
        </p:nvSpPr>
        <p:spPr>
          <a:xfrm>
            <a:off x="762000" y="1447800"/>
            <a:ext cx="7772400" cy="4724400"/>
          </a:xfrm>
        </p:spPr>
        <p:txBody>
          <a:bodyPr/>
          <a:lstStyle/>
          <a:p>
            <a:pPr eaLnBrk="1" hangingPunct="1"/>
            <a:r>
              <a:rPr lang="en-US" altLang="en-US" dirty="0"/>
              <a:t>Generates timing signals for 1024 x 768 (XVGA) display</a:t>
            </a:r>
          </a:p>
          <a:p>
            <a:pPr eaLnBrk="1" hangingPunct="1"/>
            <a:r>
              <a:rPr lang="en-US" altLang="en-US" dirty="0"/>
              <a:t>Implements 12-bit row and column counters</a:t>
            </a:r>
          </a:p>
          <a:p>
            <a:pPr eaLnBrk="1" hangingPunct="1"/>
            <a:r>
              <a:rPr lang="en-US" altLang="en-US" dirty="0"/>
              <a:t>Inputs</a:t>
            </a:r>
          </a:p>
          <a:p>
            <a:pPr lvl="1" eaLnBrk="1" hangingPunct="1"/>
            <a:r>
              <a:rPr lang="en-US" altLang="en-US" dirty="0"/>
              <a:t>75MHz Clock</a:t>
            </a:r>
          </a:p>
          <a:p>
            <a:pPr eaLnBrk="1" hangingPunct="1"/>
            <a:r>
              <a:rPr lang="en-US" altLang="en-US" dirty="0"/>
              <a:t>Outputs</a:t>
            </a:r>
          </a:p>
          <a:p>
            <a:pPr lvl="1" eaLnBrk="1" hangingPunct="1"/>
            <a:r>
              <a:rPr lang="en-US" altLang="en-US" dirty="0" err="1">
                <a:latin typeface="Consolas" panose="020B0609020204030204" pitchFamily="49" charset="0"/>
              </a:rPr>
              <a:t>vert_sync</a:t>
            </a:r>
            <a:r>
              <a:rPr lang="en-US" altLang="en-US" dirty="0"/>
              <a:t> (Vertical Sync)</a:t>
            </a:r>
          </a:p>
          <a:p>
            <a:pPr lvl="1" eaLnBrk="1" hangingPunct="1"/>
            <a:r>
              <a:rPr lang="en-US" altLang="en-US" dirty="0" err="1">
                <a:latin typeface="Consolas" panose="020B0609020204030204" pitchFamily="49" charset="0"/>
              </a:rPr>
              <a:t>horiz_sync</a:t>
            </a:r>
            <a:r>
              <a:rPr lang="en-US" altLang="en-US" dirty="0"/>
              <a:t> (Horizontal Sync)</a:t>
            </a:r>
          </a:p>
          <a:p>
            <a:pPr lvl="1" eaLnBrk="1" hangingPunct="1"/>
            <a:r>
              <a:rPr lang="en-US" altLang="en-US" dirty="0" err="1">
                <a:latin typeface="Consolas" panose="020B0609020204030204" pitchFamily="49" charset="0"/>
              </a:rPr>
              <a:t>pixel_row</a:t>
            </a:r>
            <a:r>
              <a:rPr lang="en-US" altLang="en-US" dirty="0"/>
              <a:t>, </a:t>
            </a:r>
            <a:r>
              <a:rPr lang="en-US" altLang="en-US" dirty="0" err="1">
                <a:latin typeface="Consolas" panose="020B0609020204030204" pitchFamily="49" charset="0"/>
              </a:rPr>
              <a:t>pixel_column</a:t>
            </a:r>
            <a:r>
              <a:rPr lang="en-US" altLang="en-US" dirty="0"/>
              <a:t> (horizontal and vertical position of the pixel being written to the display)</a:t>
            </a:r>
          </a:p>
          <a:p>
            <a:pPr lvl="1" eaLnBrk="1" hangingPunct="1"/>
            <a:r>
              <a:rPr lang="en-US" altLang="en-US" dirty="0" err="1">
                <a:latin typeface="Consolas" panose="020B0609020204030204" pitchFamily="49" charset="0"/>
              </a:rPr>
              <a:t>video_on</a:t>
            </a:r>
            <a:r>
              <a:rPr lang="en-US" altLang="en-US" dirty="0">
                <a:latin typeface="Consolas" panose="020B0609020204030204" pitchFamily="49" charset="0"/>
              </a:rPr>
              <a:t> </a:t>
            </a:r>
            <a:r>
              <a:rPr lang="en-US" altLang="en-US" dirty="0"/>
              <a:t>(enable video display)</a:t>
            </a:r>
          </a:p>
        </p:txBody>
      </p:sp>
    </p:spTree>
    <p:extLst>
      <p:ext uri="{BB962C8B-B14F-4D97-AF65-F5344CB8AC3E}">
        <p14:creationId xmlns:p14="http://schemas.microsoft.com/office/powerpoint/2010/main" val="807192033"/>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sz="2400" dirty="0" err="1"/>
              <a:t>Rojobot</a:t>
            </a:r>
            <a:r>
              <a:rPr lang="en-US" altLang="en-US" sz="2400" dirty="0"/>
              <a:t> Video Controller (inside </a:t>
            </a:r>
            <a:r>
              <a:rPr lang="en-US" altLang="en-US" sz="2400" dirty="0" err="1"/>
              <a:t>swervolf_core.v</a:t>
            </a:r>
            <a:r>
              <a:rPr lang="en-US" altLang="en-US" sz="2400" dirty="0"/>
              <a:t>)</a:t>
            </a:r>
          </a:p>
        </p:txBody>
      </p:sp>
      <p:sp>
        <p:nvSpPr>
          <p:cNvPr id="41987" name="Rectangle 4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30000"/>
              </a:spcBef>
              <a:buClr>
                <a:srgbClr val="7090B7"/>
              </a:buClr>
              <a:buFont typeface="Wingdings" panose="05000000000000000000" pitchFamily="2" charset="2"/>
              <a:buChar char="o"/>
              <a:defRPr sz="2000">
                <a:solidFill>
                  <a:schemeClr val="tx1"/>
                </a:solidFill>
                <a:latin typeface="Verdana" panose="020B0604030504040204" pitchFamily="34" charset="0"/>
                <a:cs typeface="Arial" panose="020B0604020202020204" pitchFamily="34" charset="0"/>
              </a:defRPr>
            </a:lvl1pPr>
            <a:lvl2pPr marL="742950" indent="-285750" eaLnBrk="0" hangingPunct="0">
              <a:spcBef>
                <a:spcPct val="30000"/>
              </a:spcBef>
              <a:buClr>
                <a:srgbClr val="7090B7"/>
              </a:buClr>
              <a:buFont typeface="Wingdings" panose="05000000000000000000" pitchFamily="2" charset="2"/>
              <a:buChar char="n"/>
              <a:defRPr>
                <a:solidFill>
                  <a:schemeClr val="tx1"/>
                </a:solidFill>
                <a:latin typeface="Verdana" panose="020B0604030504040204" pitchFamily="34" charset="0"/>
                <a:cs typeface="Arial" panose="020B0604020202020204" pitchFamily="34" charset="0"/>
              </a:defRPr>
            </a:lvl2pPr>
            <a:lvl3pPr marL="1143000" indent="-228600" eaLnBrk="0" hangingPunct="0">
              <a:spcBef>
                <a:spcPct val="30000"/>
              </a:spcBef>
              <a:buClr>
                <a:srgbClr val="7090B7"/>
              </a:buClr>
              <a:buFont typeface="Wingdings" panose="05000000000000000000" pitchFamily="2" charset="2"/>
              <a:buChar char="o"/>
              <a:defRPr sz="1600">
                <a:solidFill>
                  <a:schemeClr val="tx1"/>
                </a:solidFill>
                <a:latin typeface="Verdana" panose="020B0604030504040204" pitchFamily="34" charset="0"/>
                <a:cs typeface="Arial" panose="020B0604020202020204" pitchFamily="34" charset="0"/>
              </a:defRPr>
            </a:lvl3pPr>
            <a:lvl4pPr marL="1600200" indent="-228600" eaLnBrk="0" hangingPunct="0">
              <a:spcBef>
                <a:spcPct val="30000"/>
              </a:spcBef>
              <a:buClr>
                <a:srgbClr val="7090B7"/>
              </a:buClr>
              <a:buFont typeface="Wingdings" panose="05000000000000000000" pitchFamily="2" charset="2"/>
              <a:buChar char="n"/>
              <a:defRPr sz="1400">
                <a:solidFill>
                  <a:schemeClr val="tx1"/>
                </a:solidFill>
                <a:latin typeface="Verdana" panose="020B0604030504040204" pitchFamily="34" charset="0"/>
                <a:cs typeface="Arial" panose="020B0604020202020204" pitchFamily="34" charset="0"/>
              </a:defRPr>
            </a:lvl4pPr>
            <a:lvl5pPr marL="2057400" indent="-228600" eaLnBrk="0" hangingPunct="0">
              <a:spcBef>
                <a:spcPct val="30000"/>
              </a:spcBef>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endParaRPr>
          </a:p>
        </p:txBody>
      </p:sp>
      <p:grpSp>
        <p:nvGrpSpPr>
          <p:cNvPr id="41988" name="Group 1"/>
          <p:cNvGrpSpPr>
            <a:grpSpLocks/>
          </p:cNvGrpSpPr>
          <p:nvPr/>
        </p:nvGrpSpPr>
        <p:grpSpPr bwMode="auto">
          <a:xfrm>
            <a:off x="381000" y="1187678"/>
            <a:ext cx="8382000" cy="3770312"/>
            <a:chOff x="533400" y="1481522"/>
            <a:chExt cx="8382000" cy="4190616"/>
          </a:xfrm>
        </p:grpSpPr>
        <p:sp>
          <p:nvSpPr>
            <p:cNvPr id="41989" name="Rectangle 40"/>
            <p:cNvSpPr>
              <a:spLocks noChangeArrowheads="1"/>
            </p:cNvSpPr>
            <p:nvPr/>
          </p:nvSpPr>
          <p:spPr bwMode="auto">
            <a:xfrm>
              <a:off x="2476500" y="1524000"/>
              <a:ext cx="1243013" cy="1001713"/>
            </a:xfrm>
            <a:prstGeom prst="rect">
              <a:avLst/>
            </a:prstGeom>
            <a:solidFill>
              <a:srgbClr val="FFFF00"/>
            </a:solidFill>
            <a:ln w="9525">
              <a:solidFill>
                <a:srgbClr val="000000"/>
              </a:solidFill>
              <a:miter lim="800000"/>
              <a:headEnd/>
              <a:tailEnd/>
            </a:ln>
          </p:spPr>
          <p:txBody>
            <a:bodyPr lIns="70409" tIns="35204" rIns="70409" bIns="35204" anchor="ctr"/>
            <a:lstStyle>
              <a:lvl1pPr eaLnBrk="0" hangingPunct="0">
                <a:spcBef>
                  <a:spcPct val="30000"/>
                </a:spcBef>
                <a:buClr>
                  <a:srgbClr val="7090B7"/>
                </a:buClr>
                <a:buFont typeface="Wingdings" panose="05000000000000000000" pitchFamily="2" charset="2"/>
                <a:buChar char="o"/>
                <a:defRPr sz="2000">
                  <a:solidFill>
                    <a:schemeClr val="tx1"/>
                  </a:solidFill>
                  <a:latin typeface="Verdana" panose="020B0604030504040204" pitchFamily="34" charset="0"/>
                  <a:cs typeface="Arial" panose="020B0604020202020204" pitchFamily="34" charset="0"/>
                </a:defRPr>
              </a:lvl1pPr>
              <a:lvl2pPr marL="742950" indent="-285750" eaLnBrk="0" hangingPunct="0">
                <a:spcBef>
                  <a:spcPct val="30000"/>
                </a:spcBef>
                <a:buClr>
                  <a:srgbClr val="7090B7"/>
                </a:buClr>
                <a:buFont typeface="Wingdings" panose="05000000000000000000" pitchFamily="2" charset="2"/>
                <a:buChar char="n"/>
                <a:defRPr>
                  <a:solidFill>
                    <a:schemeClr val="tx1"/>
                  </a:solidFill>
                  <a:latin typeface="Verdana" panose="020B0604030504040204" pitchFamily="34" charset="0"/>
                  <a:cs typeface="Arial" panose="020B0604020202020204" pitchFamily="34" charset="0"/>
                </a:defRPr>
              </a:lvl2pPr>
              <a:lvl3pPr marL="1143000" indent="-228600" eaLnBrk="0" hangingPunct="0">
                <a:spcBef>
                  <a:spcPct val="30000"/>
                </a:spcBef>
                <a:buClr>
                  <a:srgbClr val="7090B7"/>
                </a:buClr>
                <a:buFont typeface="Wingdings" panose="05000000000000000000" pitchFamily="2" charset="2"/>
                <a:buChar char="o"/>
                <a:defRPr sz="1600">
                  <a:solidFill>
                    <a:schemeClr val="tx1"/>
                  </a:solidFill>
                  <a:latin typeface="Verdana" panose="020B0604030504040204" pitchFamily="34" charset="0"/>
                  <a:cs typeface="Arial" panose="020B0604020202020204" pitchFamily="34" charset="0"/>
                </a:defRPr>
              </a:lvl3pPr>
              <a:lvl4pPr marL="1600200" indent="-228600" eaLnBrk="0" hangingPunct="0">
                <a:spcBef>
                  <a:spcPct val="30000"/>
                </a:spcBef>
                <a:buClr>
                  <a:srgbClr val="7090B7"/>
                </a:buClr>
                <a:buFont typeface="Wingdings" panose="05000000000000000000" pitchFamily="2" charset="2"/>
                <a:buChar char="n"/>
                <a:defRPr sz="1400">
                  <a:solidFill>
                    <a:schemeClr val="tx1"/>
                  </a:solidFill>
                  <a:latin typeface="Verdana" panose="020B0604030504040204" pitchFamily="34" charset="0"/>
                  <a:cs typeface="Arial" panose="020B0604020202020204" pitchFamily="34" charset="0"/>
                </a:defRPr>
              </a:lvl4pPr>
              <a:lvl5pPr marL="2057400" indent="-228600" eaLnBrk="0" hangingPunct="0">
                <a:spcBef>
                  <a:spcPct val="30000"/>
                </a:spcBef>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Times New Roman" panose="02020603050405020304" pitchFamily="18" charset="0"/>
                </a:rPr>
                <a:t>Display Timing Gen</a:t>
              </a:r>
              <a:br>
                <a:rPr kumimoji="0" lang="en-US" altLang="en-US" sz="1100" b="0" i="0" u="none" strike="noStrike" kern="1200" cap="none" spc="0" normalizeH="0" baseline="0" noProof="0" dirty="0">
                  <a:ln>
                    <a:noFill/>
                  </a:ln>
                  <a:solidFill>
                    <a:srgbClr val="000000"/>
                  </a:solidFill>
                  <a:effectLst/>
                  <a:uLnTx/>
                  <a:uFillTx/>
                  <a:latin typeface="Verdana" panose="020B0604030504040204" pitchFamily="34" charset="0"/>
                  <a:ea typeface="+mn-ea"/>
                  <a:cs typeface="Times New Roman" panose="02020603050405020304" pitchFamily="18" charset="0"/>
                </a:rPr>
              </a:br>
              <a:endParaRPr kumimoji="0" lang="en-US" altLang="en-US" sz="1800" b="0" i="0" u="none" strike="noStrike" kern="1200" cap="none" spc="0" normalizeH="0" baseline="0" noProof="0" dirty="0">
                <a:ln>
                  <a:noFill/>
                </a:ln>
                <a:solidFill>
                  <a:srgbClr val="000000"/>
                </a:solidFill>
                <a:effectLst/>
                <a:uLnTx/>
                <a:uFillTx/>
                <a:latin typeface="Verdana" panose="020B0604030504040204" pitchFamily="34" charset="0"/>
                <a:ea typeface="+mn-ea"/>
                <a:cs typeface="Arial" panose="020B0604020202020204" pitchFamily="34" charset="0"/>
              </a:endParaRPr>
            </a:p>
          </p:txBody>
        </p:sp>
        <p:sp>
          <p:nvSpPr>
            <p:cNvPr id="55335" name="Rectangle 39"/>
            <p:cNvSpPr>
              <a:spLocks noChangeArrowheads="1"/>
            </p:cNvSpPr>
            <p:nvPr/>
          </p:nvSpPr>
          <p:spPr bwMode="auto">
            <a:xfrm>
              <a:off x="4318397" y="2674780"/>
              <a:ext cx="960438" cy="688981"/>
            </a:xfrm>
            <a:prstGeom prst="rect">
              <a:avLst/>
            </a:prstGeom>
            <a:solidFill>
              <a:schemeClr val="accent5"/>
            </a:solidFill>
            <a:ln w="9525">
              <a:solidFill>
                <a:srgbClr val="000000"/>
              </a:solidFill>
              <a:miter lim="800000"/>
              <a:headEnd/>
              <a:tailEnd/>
            </a:ln>
            <a:effectLst/>
          </p:spPr>
          <p:txBody>
            <a:bodyPr lIns="70409" tIns="35204" rIns="70409" bIns="35204"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Arial" panose="020B0604020202020204" pitchFamily="34" charset="0"/>
                </a:rPr>
                <a:t>Map</a:t>
              </a:r>
              <a:br>
                <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Arial" panose="020B0604020202020204" pitchFamily="34" charset="0"/>
                </a:rPr>
              </a:br>
              <a:r>
                <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Arial" panose="020B0604020202020204" pitchFamily="34" charset="0"/>
                </a:rPr>
                <a:t>colorizer</a:t>
              </a:r>
            </a:p>
          </p:txBody>
        </p:sp>
        <p:sp>
          <p:nvSpPr>
            <p:cNvPr id="41991" name="Rectangle 38"/>
            <p:cNvSpPr>
              <a:spLocks noChangeArrowheads="1"/>
            </p:cNvSpPr>
            <p:nvPr/>
          </p:nvSpPr>
          <p:spPr bwMode="auto">
            <a:xfrm>
              <a:off x="3803650" y="4676775"/>
              <a:ext cx="995363" cy="995363"/>
            </a:xfrm>
            <a:prstGeom prst="rect">
              <a:avLst/>
            </a:prstGeom>
            <a:solidFill>
              <a:srgbClr val="FFFFCC"/>
            </a:solidFill>
            <a:ln w="9525">
              <a:solidFill>
                <a:srgbClr val="000000"/>
              </a:solidFill>
              <a:miter lim="800000"/>
              <a:headEnd/>
              <a:tailEnd/>
            </a:ln>
          </p:spPr>
          <p:txBody>
            <a:bodyPr lIns="70409" tIns="35204" rIns="70409" bIns="35204" anchor="ctr"/>
            <a:lstStyle>
              <a:lvl1pPr eaLnBrk="0" hangingPunct="0">
                <a:spcBef>
                  <a:spcPct val="30000"/>
                </a:spcBef>
                <a:buClr>
                  <a:srgbClr val="7090B7"/>
                </a:buClr>
                <a:buFont typeface="Wingdings" panose="05000000000000000000" pitchFamily="2" charset="2"/>
                <a:buChar char="o"/>
                <a:defRPr sz="2000">
                  <a:solidFill>
                    <a:schemeClr val="tx1"/>
                  </a:solidFill>
                  <a:latin typeface="Verdana" panose="020B0604030504040204" pitchFamily="34" charset="0"/>
                  <a:cs typeface="Arial" panose="020B0604020202020204" pitchFamily="34" charset="0"/>
                </a:defRPr>
              </a:lvl1pPr>
              <a:lvl2pPr marL="742950" indent="-285750" eaLnBrk="0" hangingPunct="0">
                <a:spcBef>
                  <a:spcPct val="30000"/>
                </a:spcBef>
                <a:buClr>
                  <a:srgbClr val="7090B7"/>
                </a:buClr>
                <a:buFont typeface="Wingdings" panose="05000000000000000000" pitchFamily="2" charset="2"/>
                <a:buChar char="n"/>
                <a:defRPr>
                  <a:solidFill>
                    <a:schemeClr val="tx1"/>
                  </a:solidFill>
                  <a:latin typeface="Verdana" panose="020B0604030504040204" pitchFamily="34" charset="0"/>
                  <a:cs typeface="Arial" panose="020B0604020202020204" pitchFamily="34" charset="0"/>
                </a:defRPr>
              </a:lvl2pPr>
              <a:lvl3pPr marL="1143000" indent="-228600" eaLnBrk="0" hangingPunct="0">
                <a:spcBef>
                  <a:spcPct val="30000"/>
                </a:spcBef>
                <a:buClr>
                  <a:srgbClr val="7090B7"/>
                </a:buClr>
                <a:buFont typeface="Wingdings" panose="05000000000000000000" pitchFamily="2" charset="2"/>
                <a:buChar char="o"/>
                <a:defRPr sz="1600">
                  <a:solidFill>
                    <a:schemeClr val="tx1"/>
                  </a:solidFill>
                  <a:latin typeface="Verdana" panose="020B0604030504040204" pitchFamily="34" charset="0"/>
                  <a:cs typeface="Arial" panose="020B0604020202020204" pitchFamily="34" charset="0"/>
                </a:defRPr>
              </a:lvl3pPr>
              <a:lvl4pPr marL="1600200" indent="-228600" eaLnBrk="0" hangingPunct="0">
                <a:spcBef>
                  <a:spcPct val="30000"/>
                </a:spcBef>
                <a:buClr>
                  <a:srgbClr val="7090B7"/>
                </a:buClr>
                <a:buFont typeface="Wingdings" panose="05000000000000000000" pitchFamily="2" charset="2"/>
                <a:buChar char="n"/>
                <a:defRPr sz="1400">
                  <a:solidFill>
                    <a:schemeClr val="tx1"/>
                  </a:solidFill>
                  <a:latin typeface="Verdana" panose="020B0604030504040204" pitchFamily="34" charset="0"/>
                  <a:cs typeface="Arial" panose="020B0604020202020204" pitchFamily="34" charset="0"/>
                </a:defRPr>
              </a:lvl4pPr>
              <a:lvl5pPr marL="2057400" indent="-228600" eaLnBrk="0" hangingPunct="0">
                <a:spcBef>
                  <a:spcPct val="30000"/>
                </a:spcBef>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Times New Roman" panose="02020603050405020304" pitchFamily="18" charset="0"/>
                </a:rPr>
                <a:t>Icon</a:t>
              </a:r>
              <a:b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Times New Roman" panose="02020603050405020304" pitchFamily="18" charset="0"/>
                </a:rPr>
              </a:b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Times New Roman" panose="02020603050405020304" pitchFamily="18" charset="0"/>
                </a:rPr>
                <a:t>colorizer</a:t>
              </a:r>
            </a:p>
          </p:txBody>
        </p:sp>
        <p:sp>
          <p:nvSpPr>
            <p:cNvPr id="41992" name="Rectangle 37"/>
            <p:cNvSpPr>
              <a:spLocks noChangeArrowheads="1"/>
            </p:cNvSpPr>
            <p:nvPr/>
          </p:nvSpPr>
          <p:spPr bwMode="auto">
            <a:xfrm>
              <a:off x="6292850" y="3681413"/>
              <a:ext cx="995363" cy="995362"/>
            </a:xfrm>
            <a:prstGeom prst="rect">
              <a:avLst/>
            </a:prstGeom>
            <a:solidFill>
              <a:srgbClr val="FFFFCC"/>
            </a:solidFill>
            <a:ln w="9525">
              <a:solidFill>
                <a:srgbClr val="000000"/>
              </a:solidFill>
              <a:miter lim="800000"/>
              <a:headEnd/>
              <a:tailEnd/>
            </a:ln>
          </p:spPr>
          <p:txBody>
            <a:bodyPr lIns="70409" tIns="35204" rIns="70409" bIns="35204" anchor="ctr"/>
            <a:lstStyle>
              <a:lvl1pPr eaLnBrk="0" hangingPunct="0">
                <a:spcBef>
                  <a:spcPct val="30000"/>
                </a:spcBef>
                <a:buClr>
                  <a:srgbClr val="7090B7"/>
                </a:buClr>
                <a:buFont typeface="Wingdings" panose="05000000000000000000" pitchFamily="2" charset="2"/>
                <a:buChar char="o"/>
                <a:defRPr sz="2000">
                  <a:solidFill>
                    <a:schemeClr val="tx1"/>
                  </a:solidFill>
                  <a:latin typeface="Verdana" panose="020B0604030504040204" pitchFamily="34" charset="0"/>
                  <a:cs typeface="Arial" panose="020B0604020202020204" pitchFamily="34" charset="0"/>
                </a:defRPr>
              </a:lvl1pPr>
              <a:lvl2pPr marL="742950" indent="-285750" eaLnBrk="0" hangingPunct="0">
                <a:spcBef>
                  <a:spcPct val="30000"/>
                </a:spcBef>
                <a:buClr>
                  <a:srgbClr val="7090B7"/>
                </a:buClr>
                <a:buFont typeface="Wingdings" panose="05000000000000000000" pitchFamily="2" charset="2"/>
                <a:buChar char="n"/>
                <a:defRPr>
                  <a:solidFill>
                    <a:schemeClr val="tx1"/>
                  </a:solidFill>
                  <a:latin typeface="Verdana" panose="020B0604030504040204" pitchFamily="34" charset="0"/>
                  <a:cs typeface="Arial" panose="020B0604020202020204" pitchFamily="34" charset="0"/>
                </a:defRPr>
              </a:lvl2pPr>
              <a:lvl3pPr marL="1143000" indent="-228600" eaLnBrk="0" hangingPunct="0">
                <a:spcBef>
                  <a:spcPct val="30000"/>
                </a:spcBef>
                <a:buClr>
                  <a:srgbClr val="7090B7"/>
                </a:buClr>
                <a:buFont typeface="Wingdings" panose="05000000000000000000" pitchFamily="2" charset="2"/>
                <a:buChar char="o"/>
                <a:defRPr sz="1600">
                  <a:solidFill>
                    <a:schemeClr val="tx1"/>
                  </a:solidFill>
                  <a:latin typeface="Verdana" panose="020B0604030504040204" pitchFamily="34" charset="0"/>
                  <a:cs typeface="Arial" panose="020B0604020202020204" pitchFamily="34" charset="0"/>
                </a:defRPr>
              </a:lvl3pPr>
              <a:lvl4pPr marL="1600200" indent="-228600" eaLnBrk="0" hangingPunct="0">
                <a:spcBef>
                  <a:spcPct val="30000"/>
                </a:spcBef>
                <a:buClr>
                  <a:srgbClr val="7090B7"/>
                </a:buClr>
                <a:buFont typeface="Wingdings" panose="05000000000000000000" pitchFamily="2" charset="2"/>
                <a:buChar char="n"/>
                <a:defRPr sz="1400">
                  <a:solidFill>
                    <a:schemeClr val="tx1"/>
                  </a:solidFill>
                  <a:latin typeface="Verdana" panose="020B0604030504040204" pitchFamily="34" charset="0"/>
                  <a:cs typeface="Arial" panose="020B0604020202020204" pitchFamily="34" charset="0"/>
                </a:defRPr>
              </a:lvl4pPr>
              <a:lvl5pPr marL="2057400" indent="-228600" eaLnBrk="0" hangingPunct="0">
                <a:spcBef>
                  <a:spcPct val="30000"/>
                </a:spcBef>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Times New Roman" panose="02020603050405020304" pitchFamily="18" charset="0"/>
                </a:rPr>
                <a:t>Final</a:t>
              </a:r>
              <a:b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Times New Roman" panose="02020603050405020304" pitchFamily="18" charset="0"/>
                </a:rPr>
              </a:b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Times New Roman" panose="02020603050405020304" pitchFamily="18" charset="0"/>
                </a:rPr>
                <a:t>Colorizer</a:t>
              </a:r>
            </a:p>
          </p:txBody>
        </p:sp>
        <p:cxnSp>
          <p:nvCxnSpPr>
            <p:cNvPr id="41993" name="AutoShape 36"/>
            <p:cNvCxnSpPr>
              <a:cxnSpLocks noChangeShapeType="1"/>
            </p:cNvCxnSpPr>
            <p:nvPr/>
          </p:nvCxnSpPr>
          <p:spPr bwMode="auto">
            <a:xfrm flipV="1">
              <a:off x="4799013" y="4429125"/>
              <a:ext cx="1493837" cy="746125"/>
            </a:xfrm>
            <a:prstGeom prst="bentConnector3">
              <a:avLst>
                <a:gd name="adj1" fmla="val 50000"/>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41994" name="AutoShape 35"/>
            <p:cNvCxnSpPr>
              <a:cxnSpLocks noChangeShapeType="1"/>
              <a:stCxn id="42022" idx="1"/>
            </p:cNvCxnSpPr>
            <p:nvPr/>
          </p:nvCxnSpPr>
          <p:spPr bwMode="auto">
            <a:xfrm rot="10800000" flipH="1" flipV="1">
              <a:off x="5279687" y="3025966"/>
              <a:ext cx="1037430" cy="951820"/>
            </a:xfrm>
            <a:prstGeom prst="bentConnector3">
              <a:avLst>
                <a:gd name="adj1" fmla="val 67880"/>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sp>
          <p:nvSpPr>
            <p:cNvPr id="41995" name="Line 34"/>
            <p:cNvSpPr>
              <a:spLocks noChangeShapeType="1"/>
            </p:cNvSpPr>
            <p:nvPr/>
          </p:nvSpPr>
          <p:spPr bwMode="auto">
            <a:xfrm>
              <a:off x="7288213" y="4179888"/>
              <a:ext cx="66357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endParaRPr>
            </a:p>
          </p:txBody>
        </p:sp>
        <p:sp>
          <p:nvSpPr>
            <p:cNvPr id="41996" name="Line 33"/>
            <p:cNvSpPr>
              <a:spLocks noChangeShapeType="1"/>
            </p:cNvSpPr>
            <p:nvPr/>
          </p:nvSpPr>
          <p:spPr bwMode="auto">
            <a:xfrm>
              <a:off x="7288213" y="4427538"/>
              <a:ext cx="66357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endParaRPr>
            </a:p>
          </p:txBody>
        </p:sp>
        <p:sp>
          <p:nvSpPr>
            <p:cNvPr id="41997" name="Line 32"/>
            <p:cNvSpPr>
              <a:spLocks noChangeShapeType="1"/>
            </p:cNvSpPr>
            <p:nvPr/>
          </p:nvSpPr>
          <p:spPr bwMode="auto">
            <a:xfrm>
              <a:off x="7288213" y="3930650"/>
              <a:ext cx="66357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endParaRPr>
            </a:p>
          </p:txBody>
        </p:sp>
        <p:sp>
          <p:nvSpPr>
            <p:cNvPr id="41998" name="Text Box 31"/>
            <p:cNvSpPr txBox="1">
              <a:spLocks noChangeArrowheads="1"/>
            </p:cNvSpPr>
            <p:nvPr/>
          </p:nvSpPr>
          <p:spPr bwMode="auto">
            <a:xfrm>
              <a:off x="7951788" y="3763963"/>
              <a:ext cx="963612" cy="250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0409" tIns="35204" rIns="70409" bIns="35204">
              <a:spAutoFit/>
            </a:bodyPr>
            <a:lstStyle>
              <a:lvl1pPr eaLnBrk="0" hangingPunct="0">
                <a:spcBef>
                  <a:spcPct val="30000"/>
                </a:spcBef>
                <a:buClr>
                  <a:srgbClr val="7090B7"/>
                </a:buClr>
                <a:buFont typeface="Wingdings" panose="05000000000000000000" pitchFamily="2" charset="2"/>
                <a:buChar char="o"/>
                <a:defRPr sz="2000">
                  <a:solidFill>
                    <a:schemeClr val="tx1"/>
                  </a:solidFill>
                  <a:latin typeface="Verdana" panose="020B0604030504040204" pitchFamily="34" charset="0"/>
                  <a:cs typeface="Arial" panose="020B0604020202020204" pitchFamily="34" charset="0"/>
                </a:defRPr>
              </a:lvl1pPr>
              <a:lvl2pPr marL="742950" indent="-285750" eaLnBrk="0" hangingPunct="0">
                <a:spcBef>
                  <a:spcPct val="30000"/>
                </a:spcBef>
                <a:buClr>
                  <a:srgbClr val="7090B7"/>
                </a:buClr>
                <a:buFont typeface="Wingdings" panose="05000000000000000000" pitchFamily="2" charset="2"/>
                <a:buChar char="n"/>
                <a:defRPr>
                  <a:solidFill>
                    <a:schemeClr val="tx1"/>
                  </a:solidFill>
                  <a:latin typeface="Verdana" panose="020B0604030504040204" pitchFamily="34" charset="0"/>
                  <a:cs typeface="Arial" panose="020B0604020202020204" pitchFamily="34" charset="0"/>
                </a:defRPr>
              </a:lvl2pPr>
              <a:lvl3pPr marL="1143000" indent="-228600" eaLnBrk="0" hangingPunct="0">
                <a:spcBef>
                  <a:spcPct val="30000"/>
                </a:spcBef>
                <a:buClr>
                  <a:srgbClr val="7090B7"/>
                </a:buClr>
                <a:buFont typeface="Wingdings" panose="05000000000000000000" pitchFamily="2" charset="2"/>
                <a:buChar char="o"/>
                <a:defRPr sz="1600">
                  <a:solidFill>
                    <a:schemeClr val="tx1"/>
                  </a:solidFill>
                  <a:latin typeface="Verdana" panose="020B0604030504040204" pitchFamily="34" charset="0"/>
                  <a:cs typeface="Arial" panose="020B0604020202020204" pitchFamily="34" charset="0"/>
                </a:defRPr>
              </a:lvl3pPr>
              <a:lvl4pPr marL="1600200" indent="-228600" eaLnBrk="0" hangingPunct="0">
                <a:spcBef>
                  <a:spcPct val="30000"/>
                </a:spcBef>
                <a:buClr>
                  <a:srgbClr val="7090B7"/>
                </a:buClr>
                <a:buFont typeface="Wingdings" panose="05000000000000000000" pitchFamily="2" charset="2"/>
                <a:buChar char="n"/>
                <a:defRPr sz="1400">
                  <a:solidFill>
                    <a:schemeClr val="tx1"/>
                  </a:solidFill>
                  <a:latin typeface="Verdana" panose="020B0604030504040204" pitchFamily="34" charset="0"/>
                  <a:cs typeface="Arial" panose="020B0604020202020204" pitchFamily="34" charset="0"/>
                </a:defRPr>
              </a:lvl4pPr>
              <a:lvl5pPr marL="2057400" indent="-228600" eaLnBrk="0" hangingPunct="0">
                <a:spcBef>
                  <a:spcPct val="30000"/>
                </a:spcBef>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a:ln>
                    <a:noFill/>
                  </a:ln>
                  <a:solidFill>
                    <a:srgbClr val="000000"/>
                  </a:solidFill>
                  <a:effectLst/>
                  <a:uLnTx/>
                  <a:uFillTx/>
                  <a:latin typeface="Arial" panose="020B0604020202020204" pitchFamily="34" charset="0"/>
                  <a:ea typeface="+mn-ea"/>
                  <a:cs typeface="Times New Roman" panose="02020603050405020304" pitchFamily="18" charset="0"/>
                </a:rPr>
                <a:t>vgaRed[3:0]</a:t>
              </a:r>
              <a:endParaRPr kumimoji="0" lang="en-US" altLang="en-US" sz="20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endParaRPr>
            </a:p>
          </p:txBody>
        </p:sp>
        <p:sp>
          <p:nvSpPr>
            <p:cNvPr id="41999" name="Line 30"/>
            <p:cNvSpPr>
              <a:spLocks noChangeShapeType="1"/>
            </p:cNvSpPr>
            <p:nvPr/>
          </p:nvSpPr>
          <p:spPr bwMode="auto">
            <a:xfrm>
              <a:off x="3305175" y="2525713"/>
              <a:ext cx="1588" cy="28146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endParaRPr>
            </a:p>
          </p:txBody>
        </p:sp>
        <p:sp>
          <p:nvSpPr>
            <p:cNvPr id="42000" name="Line 29"/>
            <p:cNvSpPr>
              <a:spLocks noChangeShapeType="1"/>
            </p:cNvSpPr>
            <p:nvPr/>
          </p:nvSpPr>
          <p:spPr bwMode="auto">
            <a:xfrm>
              <a:off x="3305175" y="5340350"/>
              <a:ext cx="49847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endParaRPr>
            </a:p>
          </p:txBody>
        </p:sp>
        <p:sp>
          <p:nvSpPr>
            <p:cNvPr id="42001" name="Line 28"/>
            <p:cNvSpPr>
              <a:spLocks noChangeShapeType="1"/>
            </p:cNvSpPr>
            <p:nvPr/>
          </p:nvSpPr>
          <p:spPr bwMode="auto">
            <a:xfrm>
              <a:off x="3305176" y="3208338"/>
              <a:ext cx="162668" cy="845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endParaRPr>
            </a:p>
          </p:txBody>
        </p:sp>
        <p:sp>
          <p:nvSpPr>
            <p:cNvPr id="42002" name="Line 27"/>
            <p:cNvSpPr>
              <a:spLocks noChangeShapeType="1"/>
            </p:cNvSpPr>
            <p:nvPr/>
          </p:nvSpPr>
          <p:spPr bwMode="auto">
            <a:xfrm>
              <a:off x="2808288" y="2525713"/>
              <a:ext cx="0" cy="26479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endParaRPr>
            </a:p>
          </p:txBody>
        </p:sp>
        <p:sp>
          <p:nvSpPr>
            <p:cNvPr id="42003" name="Line 26"/>
            <p:cNvSpPr>
              <a:spLocks noChangeShapeType="1"/>
            </p:cNvSpPr>
            <p:nvPr/>
          </p:nvSpPr>
          <p:spPr bwMode="auto">
            <a:xfrm>
              <a:off x="2808288" y="5173663"/>
              <a:ext cx="99536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endParaRPr>
            </a:p>
          </p:txBody>
        </p:sp>
        <p:sp>
          <p:nvSpPr>
            <p:cNvPr id="42004" name="Line 25"/>
            <p:cNvSpPr>
              <a:spLocks noChangeShapeType="1"/>
            </p:cNvSpPr>
            <p:nvPr/>
          </p:nvSpPr>
          <p:spPr bwMode="auto">
            <a:xfrm flipV="1">
              <a:off x="2808288" y="2967558"/>
              <a:ext cx="659556"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endParaRPr>
            </a:p>
          </p:txBody>
        </p:sp>
        <p:sp>
          <p:nvSpPr>
            <p:cNvPr id="42005" name="Line 24"/>
            <p:cNvSpPr>
              <a:spLocks noChangeShapeType="1"/>
            </p:cNvSpPr>
            <p:nvPr/>
          </p:nvSpPr>
          <p:spPr bwMode="auto">
            <a:xfrm flipV="1">
              <a:off x="718889" y="2967557"/>
              <a:ext cx="1168111"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Verdana" panose="020B0604030504040204" pitchFamily="34" charset="0"/>
                <a:ea typeface="+mn-ea"/>
                <a:cs typeface="Arial" panose="020B0604020202020204" pitchFamily="34" charset="0"/>
              </a:endParaRPr>
            </a:p>
          </p:txBody>
        </p:sp>
        <p:sp>
          <p:nvSpPr>
            <p:cNvPr id="42008" name="Text Box 21"/>
            <p:cNvSpPr txBox="1">
              <a:spLocks noChangeArrowheads="1"/>
            </p:cNvSpPr>
            <p:nvPr/>
          </p:nvSpPr>
          <p:spPr bwMode="auto">
            <a:xfrm>
              <a:off x="569217" y="2980542"/>
              <a:ext cx="1254125" cy="592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0409" tIns="35204" rIns="70409" bIns="35204">
              <a:spAutoFit/>
            </a:bodyPr>
            <a:lstStyle>
              <a:lvl1pPr eaLnBrk="0" hangingPunct="0">
                <a:spcBef>
                  <a:spcPct val="30000"/>
                </a:spcBef>
                <a:buClr>
                  <a:srgbClr val="7090B7"/>
                </a:buClr>
                <a:buFont typeface="Wingdings" panose="05000000000000000000" pitchFamily="2" charset="2"/>
                <a:buChar char="o"/>
                <a:defRPr sz="2000">
                  <a:solidFill>
                    <a:schemeClr val="tx1"/>
                  </a:solidFill>
                  <a:latin typeface="Verdana" panose="020B0604030504040204" pitchFamily="34" charset="0"/>
                  <a:cs typeface="Arial" panose="020B0604020202020204" pitchFamily="34" charset="0"/>
                </a:defRPr>
              </a:lvl1pPr>
              <a:lvl2pPr marL="742950" indent="-285750" eaLnBrk="0" hangingPunct="0">
                <a:spcBef>
                  <a:spcPct val="30000"/>
                </a:spcBef>
                <a:buClr>
                  <a:srgbClr val="7090B7"/>
                </a:buClr>
                <a:buFont typeface="Wingdings" panose="05000000000000000000" pitchFamily="2" charset="2"/>
                <a:buChar char="n"/>
                <a:defRPr>
                  <a:solidFill>
                    <a:schemeClr val="tx1"/>
                  </a:solidFill>
                  <a:latin typeface="Verdana" panose="020B0604030504040204" pitchFamily="34" charset="0"/>
                  <a:cs typeface="Arial" panose="020B0604020202020204" pitchFamily="34" charset="0"/>
                </a:defRPr>
              </a:lvl2pPr>
              <a:lvl3pPr marL="1143000" indent="-228600" eaLnBrk="0" hangingPunct="0">
                <a:spcBef>
                  <a:spcPct val="30000"/>
                </a:spcBef>
                <a:buClr>
                  <a:srgbClr val="7090B7"/>
                </a:buClr>
                <a:buFont typeface="Wingdings" panose="05000000000000000000" pitchFamily="2" charset="2"/>
                <a:buChar char="o"/>
                <a:defRPr sz="1600">
                  <a:solidFill>
                    <a:schemeClr val="tx1"/>
                  </a:solidFill>
                  <a:latin typeface="Verdana" panose="020B0604030504040204" pitchFamily="34" charset="0"/>
                  <a:cs typeface="Arial" panose="020B0604020202020204" pitchFamily="34" charset="0"/>
                </a:defRPr>
              </a:lvl3pPr>
              <a:lvl4pPr marL="1600200" indent="-228600" eaLnBrk="0" hangingPunct="0">
                <a:spcBef>
                  <a:spcPct val="30000"/>
                </a:spcBef>
                <a:buClr>
                  <a:srgbClr val="7090B7"/>
                </a:buClr>
                <a:buFont typeface="Wingdings" panose="05000000000000000000" pitchFamily="2" charset="2"/>
                <a:buChar char="n"/>
                <a:defRPr sz="1400">
                  <a:solidFill>
                    <a:schemeClr val="tx1"/>
                  </a:solidFill>
                  <a:latin typeface="Verdana" panose="020B0604030504040204" pitchFamily="34" charset="0"/>
                  <a:cs typeface="Arial" panose="020B0604020202020204" pitchFamily="34" charset="0"/>
                </a:defRPr>
              </a:lvl4pPr>
              <a:lvl5pPr marL="2057400" indent="-228600" eaLnBrk="0" hangingPunct="0">
                <a:spcBef>
                  <a:spcPct val="30000"/>
                </a:spcBef>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Times New Roman" panose="02020603050405020304" pitchFamily="18" charset="0"/>
                </a:rPr>
                <a:t>Memory mapped I/O interface to </a:t>
              </a:r>
              <a:r>
                <a:rPr kumimoji="0" lang="en-US" altLang="en-US" sz="1000" b="0" i="0" u="none" strike="noStrike" kern="1200" cap="none" spc="0" normalizeH="0" baseline="0" noProof="0" dirty="0" err="1">
                  <a:ln>
                    <a:noFill/>
                  </a:ln>
                  <a:solidFill>
                    <a:srgbClr val="000000"/>
                  </a:solidFill>
                  <a:effectLst/>
                  <a:uLnTx/>
                  <a:uFillTx/>
                  <a:latin typeface="Arial" panose="020B0604020202020204" pitchFamily="34" charset="0"/>
                  <a:ea typeface="+mn-ea"/>
                  <a:cs typeface="Times New Roman" panose="02020603050405020304" pitchFamily="18" charset="0"/>
                </a:rPr>
                <a:t>RVfpga</a:t>
              </a:r>
              <a:r>
                <a:rPr kumimoji="0" lang="en-US" alt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Times New Roman" panose="02020603050405020304" pitchFamily="18" charset="0"/>
                </a:rPr>
                <a:t> system</a:t>
              </a:r>
              <a:endParaRPr kumimoji="0" lang="en-US" altLang="en-US" sz="2000" b="0" i="0" u="none" strike="noStrike" kern="1200" cap="none" spc="0" normalizeH="0" baseline="0" noProof="0" dirty="0">
                <a:ln>
                  <a:noFill/>
                </a:ln>
                <a:solidFill>
                  <a:srgbClr val="000000"/>
                </a:solidFill>
                <a:effectLst/>
                <a:uLnTx/>
                <a:uFillTx/>
                <a:latin typeface="Verdana" panose="020B0604030504040204" pitchFamily="34" charset="0"/>
                <a:ea typeface="+mn-ea"/>
                <a:cs typeface="Arial" panose="020B0604020202020204" pitchFamily="34" charset="0"/>
              </a:endParaRPr>
            </a:p>
          </p:txBody>
        </p:sp>
        <p:sp>
          <p:nvSpPr>
            <p:cNvPr id="42009" name="Line 20"/>
            <p:cNvSpPr>
              <a:spLocks noChangeShapeType="1"/>
            </p:cNvSpPr>
            <p:nvPr/>
          </p:nvSpPr>
          <p:spPr bwMode="auto">
            <a:xfrm>
              <a:off x="3719513" y="1606550"/>
              <a:ext cx="4067175" cy="15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endParaRPr>
            </a:p>
          </p:txBody>
        </p:sp>
        <p:sp>
          <p:nvSpPr>
            <p:cNvPr id="42010" name="Line 19"/>
            <p:cNvSpPr>
              <a:spLocks noChangeShapeType="1"/>
            </p:cNvSpPr>
            <p:nvPr/>
          </p:nvSpPr>
          <p:spPr bwMode="auto">
            <a:xfrm>
              <a:off x="3719513" y="1938338"/>
              <a:ext cx="4030662" cy="158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endParaRPr>
            </a:p>
          </p:txBody>
        </p:sp>
        <p:sp>
          <p:nvSpPr>
            <p:cNvPr id="42011" name="Text Box 18"/>
            <p:cNvSpPr txBox="1">
              <a:spLocks noChangeArrowheads="1"/>
            </p:cNvSpPr>
            <p:nvPr/>
          </p:nvSpPr>
          <p:spPr bwMode="auto">
            <a:xfrm>
              <a:off x="7772400" y="1793805"/>
              <a:ext cx="496457" cy="250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0409" tIns="35204" rIns="70409" bIns="35204">
              <a:spAutoFit/>
            </a:bodyPr>
            <a:lstStyle>
              <a:lvl1pPr eaLnBrk="0" hangingPunct="0">
                <a:spcBef>
                  <a:spcPct val="30000"/>
                </a:spcBef>
                <a:buClr>
                  <a:srgbClr val="7090B7"/>
                </a:buClr>
                <a:buFont typeface="Wingdings" panose="05000000000000000000" pitchFamily="2" charset="2"/>
                <a:buChar char="o"/>
                <a:defRPr sz="2000">
                  <a:solidFill>
                    <a:schemeClr val="tx1"/>
                  </a:solidFill>
                  <a:latin typeface="Verdana" panose="020B0604030504040204" pitchFamily="34" charset="0"/>
                  <a:cs typeface="Arial" panose="020B0604020202020204" pitchFamily="34" charset="0"/>
                </a:defRPr>
              </a:lvl1pPr>
              <a:lvl2pPr marL="742950" indent="-285750" eaLnBrk="0" hangingPunct="0">
                <a:spcBef>
                  <a:spcPct val="30000"/>
                </a:spcBef>
                <a:buClr>
                  <a:srgbClr val="7090B7"/>
                </a:buClr>
                <a:buFont typeface="Wingdings" panose="05000000000000000000" pitchFamily="2" charset="2"/>
                <a:buChar char="n"/>
                <a:defRPr>
                  <a:solidFill>
                    <a:schemeClr val="tx1"/>
                  </a:solidFill>
                  <a:latin typeface="Verdana" panose="020B0604030504040204" pitchFamily="34" charset="0"/>
                  <a:cs typeface="Arial" panose="020B0604020202020204" pitchFamily="34" charset="0"/>
                </a:defRPr>
              </a:lvl2pPr>
              <a:lvl3pPr marL="1143000" indent="-228600" eaLnBrk="0" hangingPunct="0">
                <a:spcBef>
                  <a:spcPct val="30000"/>
                </a:spcBef>
                <a:buClr>
                  <a:srgbClr val="7090B7"/>
                </a:buClr>
                <a:buFont typeface="Wingdings" panose="05000000000000000000" pitchFamily="2" charset="2"/>
                <a:buChar char="o"/>
                <a:defRPr sz="1600">
                  <a:solidFill>
                    <a:schemeClr val="tx1"/>
                  </a:solidFill>
                  <a:latin typeface="Verdana" panose="020B0604030504040204" pitchFamily="34" charset="0"/>
                  <a:cs typeface="Arial" panose="020B0604020202020204" pitchFamily="34" charset="0"/>
                </a:defRPr>
              </a:lvl3pPr>
              <a:lvl4pPr marL="1600200" indent="-228600" eaLnBrk="0" hangingPunct="0">
                <a:spcBef>
                  <a:spcPct val="30000"/>
                </a:spcBef>
                <a:buClr>
                  <a:srgbClr val="7090B7"/>
                </a:buClr>
                <a:buFont typeface="Wingdings" panose="05000000000000000000" pitchFamily="2" charset="2"/>
                <a:buChar char="n"/>
                <a:defRPr sz="1400">
                  <a:solidFill>
                    <a:schemeClr val="tx1"/>
                  </a:solidFill>
                  <a:latin typeface="Verdana" panose="020B0604030504040204" pitchFamily="34" charset="0"/>
                  <a:cs typeface="Arial" panose="020B0604020202020204" pitchFamily="34" charset="0"/>
                </a:defRPr>
              </a:lvl4pPr>
              <a:lvl5pPr marL="2057400" indent="-228600" eaLnBrk="0" hangingPunct="0">
                <a:spcBef>
                  <a:spcPct val="30000"/>
                </a:spcBef>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a:ln>
                    <a:noFill/>
                  </a:ln>
                  <a:solidFill>
                    <a:srgbClr val="000000"/>
                  </a:solidFill>
                  <a:effectLst/>
                  <a:uLnTx/>
                  <a:uFillTx/>
                  <a:latin typeface="Arial" panose="020B0604020202020204" pitchFamily="34" charset="0"/>
                  <a:ea typeface="+mn-ea"/>
                  <a:cs typeface="Times New Roman" panose="02020603050405020304" pitchFamily="18" charset="0"/>
                </a:rPr>
                <a:t>hSync</a:t>
              </a:r>
              <a:endParaRPr kumimoji="0" lang="en-US" altLang="en-US" sz="20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endParaRPr>
            </a:p>
          </p:txBody>
        </p:sp>
        <p:sp>
          <p:nvSpPr>
            <p:cNvPr id="42012" name="Line 17"/>
            <p:cNvSpPr>
              <a:spLocks noChangeShapeType="1"/>
            </p:cNvSpPr>
            <p:nvPr/>
          </p:nvSpPr>
          <p:spPr bwMode="auto">
            <a:xfrm>
              <a:off x="1811338" y="1855788"/>
              <a:ext cx="66516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endParaRPr>
            </a:p>
          </p:txBody>
        </p:sp>
        <p:sp>
          <p:nvSpPr>
            <p:cNvPr id="42013" name="Text Box 16"/>
            <p:cNvSpPr txBox="1">
              <a:spLocks noChangeArrowheads="1"/>
            </p:cNvSpPr>
            <p:nvPr/>
          </p:nvSpPr>
          <p:spPr bwMode="auto">
            <a:xfrm>
              <a:off x="533400" y="1752600"/>
              <a:ext cx="1231900" cy="25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0409" tIns="35204" rIns="70409" bIns="35204">
              <a:spAutoFit/>
            </a:bodyPr>
            <a:lstStyle>
              <a:lvl1pPr eaLnBrk="0" hangingPunct="0">
                <a:spcBef>
                  <a:spcPct val="30000"/>
                </a:spcBef>
                <a:buClr>
                  <a:srgbClr val="7090B7"/>
                </a:buClr>
                <a:buFont typeface="Wingdings" panose="05000000000000000000" pitchFamily="2" charset="2"/>
                <a:buChar char="o"/>
                <a:defRPr sz="2000">
                  <a:solidFill>
                    <a:schemeClr val="tx1"/>
                  </a:solidFill>
                  <a:latin typeface="Verdana" panose="020B0604030504040204" pitchFamily="34" charset="0"/>
                  <a:cs typeface="Arial" panose="020B0604020202020204" pitchFamily="34" charset="0"/>
                </a:defRPr>
              </a:lvl1pPr>
              <a:lvl2pPr marL="742950" indent="-285750" eaLnBrk="0" hangingPunct="0">
                <a:spcBef>
                  <a:spcPct val="30000"/>
                </a:spcBef>
                <a:buClr>
                  <a:srgbClr val="7090B7"/>
                </a:buClr>
                <a:buFont typeface="Wingdings" panose="05000000000000000000" pitchFamily="2" charset="2"/>
                <a:buChar char="n"/>
                <a:defRPr>
                  <a:solidFill>
                    <a:schemeClr val="tx1"/>
                  </a:solidFill>
                  <a:latin typeface="Verdana" panose="020B0604030504040204" pitchFamily="34" charset="0"/>
                  <a:cs typeface="Arial" panose="020B0604020202020204" pitchFamily="34" charset="0"/>
                </a:defRPr>
              </a:lvl2pPr>
              <a:lvl3pPr marL="1143000" indent="-228600" eaLnBrk="0" hangingPunct="0">
                <a:spcBef>
                  <a:spcPct val="30000"/>
                </a:spcBef>
                <a:buClr>
                  <a:srgbClr val="7090B7"/>
                </a:buClr>
                <a:buFont typeface="Wingdings" panose="05000000000000000000" pitchFamily="2" charset="2"/>
                <a:buChar char="o"/>
                <a:defRPr sz="1600">
                  <a:solidFill>
                    <a:schemeClr val="tx1"/>
                  </a:solidFill>
                  <a:latin typeface="Verdana" panose="020B0604030504040204" pitchFamily="34" charset="0"/>
                  <a:cs typeface="Arial" panose="020B0604020202020204" pitchFamily="34" charset="0"/>
                </a:defRPr>
              </a:lvl3pPr>
              <a:lvl4pPr marL="1600200" indent="-228600" eaLnBrk="0" hangingPunct="0">
                <a:spcBef>
                  <a:spcPct val="30000"/>
                </a:spcBef>
                <a:buClr>
                  <a:srgbClr val="7090B7"/>
                </a:buClr>
                <a:buFont typeface="Wingdings" panose="05000000000000000000" pitchFamily="2" charset="2"/>
                <a:buChar char="n"/>
                <a:defRPr sz="1400">
                  <a:solidFill>
                    <a:schemeClr val="tx1"/>
                  </a:solidFill>
                  <a:latin typeface="Verdana" panose="020B0604030504040204" pitchFamily="34" charset="0"/>
                  <a:cs typeface="Arial" panose="020B0604020202020204" pitchFamily="34" charset="0"/>
                </a:defRPr>
              </a:lvl4pPr>
              <a:lvl5pPr marL="2057400" indent="-228600" eaLnBrk="0" hangingPunct="0">
                <a:spcBef>
                  <a:spcPct val="30000"/>
                </a:spcBef>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Times New Roman" panose="02020603050405020304" pitchFamily="18" charset="0"/>
                </a:rPr>
                <a:t>75 MHz pixel clock</a:t>
              </a:r>
              <a:endParaRPr kumimoji="0" lang="en-US" altLang="en-US" sz="2000" b="0" i="0" u="none" strike="noStrike" kern="1200" cap="none" spc="0" normalizeH="0" baseline="0" noProof="0" dirty="0">
                <a:ln>
                  <a:noFill/>
                </a:ln>
                <a:solidFill>
                  <a:srgbClr val="000000"/>
                </a:solidFill>
                <a:effectLst/>
                <a:uLnTx/>
                <a:uFillTx/>
                <a:latin typeface="Verdana" panose="020B0604030504040204" pitchFamily="34" charset="0"/>
                <a:ea typeface="+mn-ea"/>
                <a:cs typeface="Arial" panose="020B0604020202020204" pitchFamily="34" charset="0"/>
              </a:endParaRPr>
            </a:p>
          </p:txBody>
        </p:sp>
        <p:sp>
          <p:nvSpPr>
            <p:cNvPr id="42014" name="Line 15"/>
            <p:cNvSpPr>
              <a:spLocks noChangeShapeType="1"/>
            </p:cNvSpPr>
            <p:nvPr/>
          </p:nvSpPr>
          <p:spPr bwMode="auto">
            <a:xfrm>
              <a:off x="3962402" y="3997935"/>
              <a:ext cx="6348" cy="6788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endParaRPr>
            </a:p>
          </p:txBody>
        </p:sp>
        <p:sp>
          <p:nvSpPr>
            <p:cNvPr id="42015" name="Line 14"/>
            <p:cNvSpPr>
              <a:spLocks noChangeShapeType="1"/>
            </p:cNvSpPr>
            <p:nvPr/>
          </p:nvSpPr>
          <p:spPr bwMode="auto">
            <a:xfrm>
              <a:off x="4217988" y="4013202"/>
              <a:ext cx="0" cy="66357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endParaRPr>
            </a:p>
          </p:txBody>
        </p:sp>
        <p:sp>
          <p:nvSpPr>
            <p:cNvPr id="42016" name="Line 13"/>
            <p:cNvSpPr>
              <a:spLocks noChangeShapeType="1"/>
            </p:cNvSpPr>
            <p:nvPr/>
          </p:nvSpPr>
          <p:spPr bwMode="auto">
            <a:xfrm>
              <a:off x="4633911" y="4013202"/>
              <a:ext cx="2" cy="66357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endParaRPr>
            </a:p>
          </p:txBody>
        </p:sp>
        <p:sp>
          <p:nvSpPr>
            <p:cNvPr id="42017" name="Text Box 12"/>
            <p:cNvSpPr txBox="1">
              <a:spLocks noChangeArrowheads="1"/>
            </p:cNvSpPr>
            <p:nvPr/>
          </p:nvSpPr>
          <p:spPr bwMode="auto">
            <a:xfrm>
              <a:off x="4044156" y="3972699"/>
              <a:ext cx="514350" cy="1063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lstStyle>
              <a:lvl1pPr eaLnBrk="0" hangingPunct="0">
                <a:spcBef>
                  <a:spcPct val="30000"/>
                </a:spcBef>
                <a:buClr>
                  <a:srgbClr val="7090B7"/>
                </a:buClr>
                <a:buFont typeface="Wingdings" panose="05000000000000000000" pitchFamily="2" charset="2"/>
                <a:buChar char="o"/>
                <a:defRPr sz="2000">
                  <a:solidFill>
                    <a:schemeClr val="tx1"/>
                  </a:solidFill>
                  <a:latin typeface="Verdana" panose="020B0604030504040204" pitchFamily="34" charset="0"/>
                  <a:cs typeface="Arial" panose="020B0604020202020204" pitchFamily="34" charset="0"/>
                </a:defRPr>
              </a:lvl1pPr>
              <a:lvl2pPr marL="742950" indent="-285750" eaLnBrk="0" hangingPunct="0">
                <a:spcBef>
                  <a:spcPct val="30000"/>
                </a:spcBef>
                <a:buClr>
                  <a:srgbClr val="7090B7"/>
                </a:buClr>
                <a:buFont typeface="Wingdings" panose="05000000000000000000" pitchFamily="2" charset="2"/>
                <a:buChar char="n"/>
                <a:defRPr>
                  <a:solidFill>
                    <a:schemeClr val="tx1"/>
                  </a:solidFill>
                  <a:latin typeface="Verdana" panose="020B0604030504040204" pitchFamily="34" charset="0"/>
                  <a:cs typeface="Arial" panose="020B0604020202020204" pitchFamily="34" charset="0"/>
                </a:defRPr>
              </a:lvl2pPr>
              <a:lvl3pPr marL="1143000" indent="-228600" eaLnBrk="0" hangingPunct="0">
                <a:spcBef>
                  <a:spcPct val="30000"/>
                </a:spcBef>
                <a:buClr>
                  <a:srgbClr val="7090B7"/>
                </a:buClr>
                <a:buFont typeface="Wingdings" panose="05000000000000000000" pitchFamily="2" charset="2"/>
                <a:buChar char="o"/>
                <a:defRPr sz="1600">
                  <a:solidFill>
                    <a:schemeClr val="tx1"/>
                  </a:solidFill>
                  <a:latin typeface="Verdana" panose="020B0604030504040204" pitchFamily="34" charset="0"/>
                  <a:cs typeface="Arial" panose="020B0604020202020204" pitchFamily="34" charset="0"/>
                </a:defRPr>
              </a:lvl3pPr>
              <a:lvl4pPr marL="1600200" indent="-228600" eaLnBrk="0" hangingPunct="0">
                <a:spcBef>
                  <a:spcPct val="30000"/>
                </a:spcBef>
                <a:buClr>
                  <a:srgbClr val="7090B7"/>
                </a:buClr>
                <a:buFont typeface="Wingdings" panose="05000000000000000000" pitchFamily="2" charset="2"/>
                <a:buChar char="n"/>
                <a:defRPr sz="1400">
                  <a:solidFill>
                    <a:schemeClr val="tx1"/>
                  </a:solidFill>
                  <a:latin typeface="Verdana" panose="020B0604030504040204" pitchFamily="34" charset="0"/>
                  <a:cs typeface="Arial" panose="020B0604020202020204" pitchFamily="34" charset="0"/>
                </a:defRPr>
              </a:lvl4pPr>
              <a:lvl5pPr marL="2057400" indent="-228600" eaLnBrk="0" hangingPunct="0">
                <a:spcBef>
                  <a:spcPct val="30000"/>
                </a:spcBef>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0" i="0" u="none" strike="noStrike" kern="1200" cap="none" spc="0" normalizeH="0" baseline="0" noProof="0" dirty="0" err="1">
                  <a:ln>
                    <a:noFill/>
                  </a:ln>
                  <a:solidFill>
                    <a:srgbClr val="000000"/>
                  </a:solidFill>
                  <a:effectLst/>
                  <a:uLnTx/>
                  <a:uFillTx/>
                  <a:latin typeface="Arial" panose="020B0604020202020204" pitchFamily="34" charset="0"/>
                  <a:ea typeface="+mn-ea"/>
                  <a:cs typeface="Times New Roman" panose="02020603050405020304" pitchFamily="18" charset="0"/>
                </a:rPr>
                <a:t>LocX_reg</a:t>
              </a:r>
              <a:endParaRPr kumimoji="0" lang="en-US" altLang="en-US" sz="1800" b="0" i="0" u="none" strike="noStrike" kern="1200" cap="none" spc="0" normalizeH="0" baseline="0" noProof="0" dirty="0">
                <a:ln>
                  <a:noFill/>
                </a:ln>
                <a:solidFill>
                  <a:srgbClr val="000000"/>
                </a:solidFill>
                <a:effectLst/>
                <a:uLnTx/>
                <a:uFillTx/>
                <a:latin typeface="Verdana" panose="020B0604030504040204" pitchFamily="34" charset="0"/>
                <a:ea typeface="+mn-ea"/>
                <a:cs typeface="Arial" panose="020B0604020202020204" pitchFamily="34" charset="0"/>
              </a:endParaRPr>
            </a:p>
          </p:txBody>
        </p:sp>
        <p:sp>
          <p:nvSpPr>
            <p:cNvPr id="42018" name="Text Box 11"/>
            <p:cNvSpPr txBox="1">
              <a:spLocks noChangeArrowheads="1"/>
            </p:cNvSpPr>
            <p:nvPr/>
          </p:nvSpPr>
          <p:spPr bwMode="auto">
            <a:xfrm>
              <a:off x="3719513" y="3938126"/>
              <a:ext cx="515937" cy="1087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lstStyle>
              <a:lvl1pPr eaLnBrk="0" hangingPunct="0">
                <a:spcBef>
                  <a:spcPct val="30000"/>
                </a:spcBef>
                <a:buClr>
                  <a:srgbClr val="7090B7"/>
                </a:buClr>
                <a:buFont typeface="Wingdings" panose="05000000000000000000" pitchFamily="2" charset="2"/>
                <a:buChar char="o"/>
                <a:defRPr sz="2000">
                  <a:solidFill>
                    <a:schemeClr val="tx1"/>
                  </a:solidFill>
                  <a:latin typeface="Verdana" panose="020B0604030504040204" pitchFamily="34" charset="0"/>
                  <a:cs typeface="Arial" panose="020B0604020202020204" pitchFamily="34" charset="0"/>
                </a:defRPr>
              </a:lvl1pPr>
              <a:lvl2pPr marL="742950" indent="-285750" eaLnBrk="0" hangingPunct="0">
                <a:spcBef>
                  <a:spcPct val="30000"/>
                </a:spcBef>
                <a:buClr>
                  <a:srgbClr val="7090B7"/>
                </a:buClr>
                <a:buFont typeface="Wingdings" panose="05000000000000000000" pitchFamily="2" charset="2"/>
                <a:buChar char="n"/>
                <a:defRPr>
                  <a:solidFill>
                    <a:schemeClr val="tx1"/>
                  </a:solidFill>
                  <a:latin typeface="Verdana" panose="020B0604030504040204" pitchFamily="34" charset="0"/>
                  <a:cs typeface="Arial" panose="020B0604020202020204" pitchFamily="34" charset="0"/>
                </a:defRPr>
              </a:lvl2pPr>
              <a:lvl3pPr marL="1143000" indent="-228600" eaLnBrk="0" hangingPunct="0">
                <a:spcBef>
                  <a:spcPct val="30000"/>
                </a:spcBef>
                <a:buClr>
                  <a:srgbClr val="7090B7"/>
                </a:buClr>
                <a:buFont typeface="Wingdings" panose="05000000000000000000" pitchFamily="2" charset="2"/>
                <a:buChar char="o"/>
                <a:defRPr sz="1600">
                  <a:solidFill>
                    <a:schemeClr val="tx1"/>
                  </a:solidFill>
                  <a:latin typeface="Verdana" panose="020B0604030504040204" pitchFamily="34" charset="0"/>
                  <a:cs typeface="Arial" panose="020B0604020202020204" pitchFamily="34" charset="0"/>
                </a:defRPr>
              </a:lvl3pPr>
              <a:lvl4pPr marL="1600200" indent="-228600" eaLnBrk="0" hangingPunct="0">
                <a:spcBef>
                  <a:spcPct val="30000"/>
                </a:spcBef>
                <a:buClr>
                  <a:srgbClr val="7090B7"/>
                </a:buClr>
                <a:buFont typeface="Wingdings" panose="05000000000000000000" pitchFamily="2" charset="2"/>
                <a:buChar char="n"/>
                <a:defRPr sz="1400">
                  <a:solidFill>
                    <a:schemeClr val="tx1"/>
                  </a:solidFill>
                  <a:latin typeface="Verdana" panose="020B0604030504040204" pitchFamily="34" charset="0"/>
                  <a:cs typeface="Arial" panose="020B0604020202020204" pitchFamily="34" charset="0"/>
                </a:defRPr>
              </a:lvl4pPr>
              <a:lvl5pPr marL="2057400" indent="-228600" eaLnBrk="0" hangingPunct="0">
                <a:spcBef>
                  <a:spcPct val="30000"/>
                </a:spcBef>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0" i="0" u="none" strike="noStrike" kern="1200" cap="none" spc="0" normalizeH="0" baseline="0" noProof="0" dirty="0" err="1">
                  <a:ln>
                    <a:noFill/>
                  </a:ln>
                  <a:solidFill>
                    <a:srgbClr val="000000"/>
                  </a:solidFill>
                  <a:effectLst/>
                  <a:uLnTx/>
                  <a:uFillTx/>
                  <a:latin typeface="Arial" panose="020B0604020202020204" pitchFamily="34" charset="0"/>
                  <a:ea typeface="+mn-ea"/>
                  <a:cs typeface="Times New Roman" panose="02020603050405020304" pitchFamily="18" charset="0"/>
                </a:rPr>
                <a:t>LocY_reg</a:t>
              </a:r>
              <a:endParaRPr kumimoji="0" lang="en-US" altLang="en-US" sz="900" b="0" i="0" u="none" strike="noStrike" kern="1200" cap="none" spc="0" normalizeH="0" baseline="0" noProof="0" dirty="0">
                <a:ln>
                  <a:noFill/>
                </a:ln>
                <a:solidFill>
                  <a:srgbClr val="000000"/>
                </a:solidFill>
                <a:effectLst/>
                <a:uLnTx/>
                <a:uFillTx/>
                <a:latin typeface="Verdana" panose="020B0604030504040204" pitchFamily="34"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Verdana" panose="020B0604030504040204" pitchFamily="34" charset="0"/>
                <a:ea typeface="+mn-ea"/>
                <a:cs typeface="Arial" panose="020B0604020202020204" pitchFamily="34" charset="0"/>
              </a:endParaRPr>
            </a:p>
          </p:txBody>
        </p:sp>
        <p:sp>
          <p:nvSpPr>
            <p:cNvPr id="42019" name="Text Box 10"/>
            <p:cNvSpPr txBox="1">
              <a:spLocks noChangeArrowheads="1"/>
            </p:cNvSpPr>
            <p:nvPr/>
          </p:nvSpPr>
          <p:spPr bwMode="auto">
            <a:xfrm>
              <a:off x="4418013" y="3997935"/>
              <a:ext cx="514350" cy="997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lstStyle>
              <a:lvl1pPr eaLnBrk="0" hangingPunct="0">
                <a:spcBef>
                  <a:spcPct val="30000"/>
                </a:spcBef>
                <a:buClr>
                  <a:srgbClr val="7090B7"/>
                </a:buClr>
                <a:buFont typeface="Wingdings" panose="05000000000000000000" pitchFamily="2" charset="2"/>
                <a:buChar char="o"/>
                <a:defRPr sz="2000">
                  <a:solidFill>
                    <a:schemeClr val="tx1"/>
                  </a:solidFill>
                  <a:latin typeface="Verdana" panose="020B0604030504040204" pitchFamily="34" charset="0"/>
                  <a:cs typeface="Arial" panose="020B0604020202020204" pitchFamily="34" charset="0"/>
                </a:defRPr>
              </a:lvl1pPr>
              <a:lvl2pPr marL="742950" indent="-285750" eaLnBrk="0" hangingPunct="0">
                <a:spcBef>
                  <a:spcPct val="30000"/>
                </a:spcBef>
                <a:buClr>
                  <a:srgbClr val="7090B7"/>
                </a:buClr>
                <a:buFont typeface="Wingdings" panose="05000000000000000000" pitchFamily="2" charset="2"/>
                <a:buChar char="n"/>
                <a:defRPr>
                  <a:solidFill>
                    <a:schemeClr val="tx1"/>
                  </a:solidFill>
                  <a:latin typeface="Verdana" panose="020B0604030504040204" pitchFamily="34" charset="0"/>
                  <a:cs typeface="Arial" panose="020B0604020202020204" pitchFamily="34" charset="0"/>
                </a:defRPr>
              </a:lvl2pPr>
              <a:lvl3pPr marL="1143000" indent="-228600" eaLnBrk="0" hangingPunct="0">
                <a:spcBef>
                  <a:spcPct val="30000"/>
                </a:spcBef>
                <a:buClr>
                  <a:srgbClr val="7090B7"/>
                </a:buClr>
                <a:buFont typeface="Wingdings" panose="05000000000000000000" pitchFamily="2" charset="2"/>
                <a:buChar char="o"/>
                <a:defRPr sz="1600">
                  <a:solidFill>
                    <a:schemeClr val="tx1"/>
                  </a:solidFill>
                  <a:latin typeface="Verdana" panose="020B0604030504040204" pitchFamily="34" charset="0"/>
                  <a:cs typeface="Arial" panose="020B0604020202020204" pitchFamily="34" charset="0"/>
                </a:defRPr>
              </a:lvl3pPr>
              <a:lvl4pPr marL="1600200" indent="-228600" eaLnBrk="0" hangingPunct="0">
                <a:spcBef>
                  <a:spcPct val="30000"/>
                </a:spcBef>
                <a:buClr>
                  <a:srgbClr val="7090B7"/>
                </a:buClr>
                <a:buFont typeface="Wingdings" panose="05000000000000000000" pitchFamily="2" charset="2"/>
                <a:buChar char="n"/>
                <a:defRPr sz="1400">
                  <a:solidFill>
                    <a:schemeClr val="tx1"/>
                  </a:solidFill>
                  <a:latin typeface="Verdana" panose="020B0604030504040204" pitchFamily="34" charset="0"/>
                  <a:cs typeface="Arial" panose="020B0604020202020204" pitchFamily="34" charset="0"/>
                </a:defRPr>
              </a:lvl4pPr>
              <a:lvl5pPr marL="2057400" indent="-228600" eaLnBrk="0" hangingPunct="0">
                <a:spcBef>
                  <a:spcPct val="30000"/>
                </a:spcBef>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0" i="0" u="none" strike="noStrike" kern="1200" cap="none" spc="0" normalizeH="0" baseline="0" noProof="0" dirty="0" err="1">
                  <a:ln>
                    <a:noFill/>
                  </a:ln>
                  <a:solidFill>
                    <a:srgbClr val="000000"/>
                  </a:solidFill>
                  <a:effectLst/>
                  <a:uLnTx/>
                  <a:uFillTx/>
                  <a:latin typeface="Arial" panose="020B0604020202020204" pitchFamily="34" charset="0"/>
                  <a:ea typeface="+mn-ea"/>
                  <a:cs typeface="Times New Roman" panose="02020603050405020304" pitchFamily="18" charset="0"/>
                </a:rPr>
                <a:t>BotInfo_reg</a:t>
              </a:r>
              <a:endParaRPr kumimoji="0" lang="en-US" altLang="en-US" sz="1800" b="0" i="0" u="none" strike="noStrike" kern="1200" cap="none" spc="0" normalizeH="0" baseline="0" noProof="0" dirty="0">
                <a:ln>
                  <a:noFill/>
                </a:ln>
                <a:solidFill>
                  <a:srgbClr val="000000"/>
                </a:solidFill>
                <a:effectLst/>
                <a:uLnTx/>
                <a:uFillTx/>
                <a:latin typeface="Verdana" panose="020B0604030504040204" pitchFamily="34" charset="0"/>
                <a:ea typeface="+mn-ea"/>
                <a:cs typeface="Arial" panose="020B0604020202020204" pitchFamily="34" charset="0"/>
              </a:endParaRPr>
            </a:p>
          </p:txBody>
        </p:sp>
        <p:sp>
          <p:nvSpPr>
            <p:cNvPr id="42020" name="Text Box 9"/>
            <p:cNvSpPr txBox="1">
              <a:spLocks noChangeArrowheads="1"/>
            </p:cNvSpPr>
            <p:nvPr/>
          </p:nvSpPr>
          <p:spPr bwMode="auto">
            <a:xfrm>
              <a:off x="3065802" y="3938126"/>
              <a:ext cx="514350" cy="128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lstStyle>
              <a:lvl1pPr eaLnBrk="0" hangingPunct="0">
                <a:spcBef>
                  <a:spcPct val="30000"/>
                </a:spcBef>
                <a:buClr>
                  <a:srgbClr val="7090B7"/>
                </a:buClr>
                <a:buFont typeface="Wingdings" panose="05000000000000000000" pitchFamily="2" charset="2"/>
                <a:buChar char="o"/>
                <a:defRPr sz="2000">
                  <a:solidFill>
                    <a:schemeClr val="tx1"/>
                  </a:solidFill>
                  <a:latin typeface="Verdana" panose="020B0604030504040204" pitchFamily="34" charset="0"/>
                  <a:cs typeface="Arial" panose="020B0604020202020204" pitchFamily="34" charset="0"/>
                </a:defRPr>
              </a:lvl1pPr>
              <a:lvl2pPr marL="742950" indent="-285750" eaLnBrk="0" hangingPunct="0">
                <a:spcBef>
                  <a:spcPct val="30000"/>
                </a:spcBef>
                <a:buClr>
                  <a:srgbClr val="7090B7"/>
                </a:buClr>
                <a:buFont typeface="Wingdings" panose="05000000000000000000" pitchFamily="2" charset="2"/>
                <a:buChar char="n"/>
                <a:defRPr>
                  <a:solidFill>
                    <a:schemeClr val="tx1"/>
                  </a:solidFill>
                  <a:latin typeface="Verdana" panose="020B0604030504040204" pitchFamily="34" charset="0"/>
                  <a:cs typeface="Arial" panose="020B0604020202020204" pitchFamily="34" charset="0"/>
                </a:defRPr>
              </a:lvl2pPr>
              <a:lvl3pPr marL="1143000" indent="-228600" eaLnBrk="0" hangingPunct="0">
                <a:spcBef>
                  <a:spcPct val="30000"/>
                </a:spcBef>
                <a:buClr>
                  <a:srgbClr val="7090B7"/>
                </a:buClr>
                <a:buFont typeface="Wingdings" panose="05000000000000000000" pitchFamily="2" charset="2"/>
                <a:buChar char="o"/>
                <a:defRPr sz="1600">
                  <a:solidFill>
                    <a:schemeClr val="tx1"/>
                  </a:solidFill>
                  <a:latin typeface="Verdana" panose="020B0604030504040204" pitchFamily="34" charset="0"/>
                  <a:cs typeface="Arial" panose="020B0604020202020204" pitchFamily="34" charset="0"/>
                </a:defRPr>
              </a:lvl3pPr>
              <a:lvl4pPr marL="1600200" indent="-228600" eaLnBrk="0" hangingPunct="0">
                <a:spcBef>
                  <a:spcPct val="30000"/>
                </a:spcBef>
                <a:buClr>
                  <a:srgbClr val="7090B7"/>
                </a:buClr>
                <a:buFont typeface="Wingdings" panose="05000000000000000000" pitchFamily="2" charset="2"/>
                <a:buChar char="n"/>
                <a:defRPr sz="1400">
                  <a:solidFill>
                    <a:schemeClr val="tx1"/>
                  </a:solidFill>
                  <a:latin typeface="Verdana" panose="020B0604030504040204" pitchFamily="34" charset="0"/>
                  <a:cs typeface="Arial" panose="020B0604020202020204" pitchFamily="34" charset="0"/>
                </a:defRPr>
              </a:lvl4pPr>
              <a:lvl5pPr marL="2057400" indent="-228600" eaLnBrk="0" hangingPunct="0">
                <a:spcBef>
                  <a:spcPct val="30000"/>
                </a:spcBef>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0" i="0" u="none" strike="noStrike" kern="1200" cap="none" spc="0" normalizeH="0" baseline="0" noProof="0" dirty="0" err="1">
                  <a:ln>
                    <a:noFill/>
                  </a:ln>
                  <a:solidFill>
                    <a:srgbClr val="000000"/>
                  </a:solidFill>
                  <a:effectLst/>
                  <a:uLnTx/>
                  <a:uFillTx/>
                  <a:latin typeface="Arial" panose="020B0604020202020204" pitchFamily="34" charset="0"/>
                  <a:ea typeface="+mn-ea"/>
                  <a:cs typeface="Times New Roman" panose="02020603050405020304" pitchFamily="18" charset="0"/>
                </a:rPr>
                <a:t>pixel_row</a:t>
              </a:r>
              <a:endParaRPr kumimoji="0" lang="en-US" altLang="en-US" sz="1800" b="0" i="0" u="none" strike="noStrike" kern="1200" cap="none" spc="0" normalizeH="0" baseline="0" noProof="0" dirty="0">
                <a:ln>
                  <a:noFill/>
                </a:ln>
                <a:solidFill>
                  <a:srgbClr val="000000"/>
                </a:solidFill>
                <a:effectLst/>
                <a:uLnTx/>
                <a:uFillTx/>
                <a:latin typeface="Verdana" panose="020B0604030504040204" pitchFamily="34" charset="0"/>
                <a:ea typeface="+mn-ea"/>
                <a:cs typeface="Arial" panose="020B0604020202020204" pitchFamily="34" charset="0"/>
              </a:endParaRPr>
            </a:p>
          </p:txBody>
        </p:sp>
        <p:sp>
          <p:nvSpPr>
            <p:cNvPr id="42021" name="Text Box 8"/>
            <p:cNvSpPr txBox="1">
              <a:spLocks noChangeArrowheads="1"/>
            </p:cNvSpPr>
            <p:nvPr/>
          </p:nvSpPr>
          <p:spPr bwMode="auto">
            <a:xfrm>
              <a:off x="2533961" y="3941842"/>
              <a:ext cx="51435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lstStyle>
              <a:lvl1pPr eaLnBrk="0" hangingPunct="0">
                <a:spcBef>
                  <a:spcPct val="30000"/>
                </a:spcBef>
                <a:buClr>
                  <a:srgbClr val="7090B7"/>
                </a:buClr>
                <a:buFont typeface="Wingdings" panose="05000000000000000000" pitchFamily="2" charset="2"/>
                <a:buChar char="o"/>
                <a:defRPr sz="2000">
                  <a:solidFill>
                    <a:schemeClr val="tx1"/>
                  </a:solidFill>
                  <a:latin typeface="Verdana" panose="020B0604030504040204" pitchFamily="34" charset="0"/>
                  <a:cs typeface="Arial" panose="020B0604020202020204" pitchFamily="34" charset="0"/>
                </a:defRPr>
              </a:lvl1pPr>
              <a:lvl2pPr marL="742950" indent="-285750" eaLnBrk="0" hangingPunct="0">
                <a:spcBef>
                  <a:spcPct val="30000"/>
                </a:spcBef>
                <a:buClr>
                  <a:srgbClr val="7090B7"/>
                </a:buClr>
                <a:buFont typeface="Wingdings" panose="05000000000000000000" pitchFamily="2" charset="2"/>
                <a:buChar char="n"/>
                <a:defRPr>
                  <a:solidFill>
                    <a:schemeClr val="tx1"/>
                  </a:solidFill>
                  <a:latin typeface="Verdana" panose="020B0604030504040204" pitchFamily="34" charset="0"/>
                  <a:cs typeface="Arial" panose="020B0604020202020204" pitchFamily="34" charset="0"/>
                </a:defRPr>
              </a:lvl2pPr>
              <a:lvl3pPr marL="1143000" indent="-228600" eaLnBrk="0" hangingPunct="0">
                <a:spcBef>
                  <a:spcPct val="30000"/>
                </a:spcBef>
                <a:buClr>
                  <a:srgbClr val="7090B7"/>
                </a:buClr>
                <a:buFont typeface="Wingdings" panose="05000000000000000000" pitchFamily="2" charset="2"/>
                <a:buChar char="o"/>
                <a:defRPr sz="1600">
                  <a:solidFill>
                    <a:schemeClr val="tx1"/>
                  </a:solidFill>
                  <a:latin typeface="Verdana" panose="020B0604030504040204" pitchFamily="34" charset="0"/>
                  <a:cs typeface="Arial" panose="020B0604020202020204" pitchFamily="34" charset="0"/>
                </a:defRPr>
              </a:lvl3pPr>
              <a:lvl4pPr marL="1600200" indent="-228600" eaLnBrk="0" hangingPunct="0">
                <a:spcBef>
                  <a:spcPct val="30000"/>
                </a:spcBef>
                <a:buClr>
                  <a:srgbClr val="7090B7"/>
                </a:buClr>
                <a:buFont typeface="Wingdings" panose="05000000000000000000" pitchFamily="2" charset="2"/>
                <a:buChar char="n"/>
                <a:defRPr sz="1400">
                  <a:solidFill>
                    <a:schemeClr val="tx1"/>
                  </a:solidFill>
                  <a:latin typeface="Verdana" panose="020B0604030504040204" pitchFamily="34" charset="0"/>
                  <a:cs typeface="Arial" panose="020B0604020202020204" pitchFamily="34" charset="0"/>
                </a:defRPr>
              </a:lvl4pPr>
              <a:lvl5pPr marL="2057400" indent="-228600" eaLnBrk="0" hangingPunct="0">
                <a:spcBef>
                  <a:spcPct val="30000"/>
                </a:spcBef>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0" i="0" u="none" strike="noStrike" kern="1200" cap="none" spc="0" normalizeH="0" baseline="0" noProof="0" dirty="0" err="1">
                  <a:ln>
                    <a:noFill/>
                  </a:ln>
                  <a:solidFill>
                    <a:srgbClr val="000000"/>
                  </a:solidFill>
                  <a:effectLst/>
                  <a:uLnTx/>
                  <a:uFillTx/>
                  <a:latin typeface="Arial" panose="020B0604020202020204" pitchFamily="34" charset="0"/>
                  <a:ea typeface="+mn-ea"/>
                  <a:cs typeface="Times New Roman" panose="02020603050405020304" pitchFamily="18" charset="0"/>
                </a:rPr>
                <a:t>pixel_column</a:t>
              </a:r>
              <a:endParaRPr kumimoji="0" lang="en-US" altLang="en-US" sz="1800" b="0" i="0" u="none" strike="noStrike" kern="1200" cap="none" spc="0" normalizeH="0" baseline="0" noProof="0" dirty="0">
                <a:ln>
                  <a:noFill/>
                </a:ln>
                <a:solidFill>
                  <a:srgbClr val="000000"/>
                </a:solidFill>
                <a:effectLst/>
                <a:uLnTx/>
                <a:uFillTx/>
                <a:latin typeface="Verdana" panose="020B0604030504040204" pitchFamily="34" charset="0"/>
                <a:ea typeface="+mn-ea"/>
                <a:cs typeface="Arial" panose="020B0604020202020204" pitchFamily="34" charset="0"/>
              </a:endParaRPr>
            </a:p>
          </p:txBody>
        </p:sp>
        <p:sp>
          <p:nvSpPr>
            <p:cNvPr id="42022" name="Text Box 7"/>
            <p:cNvSpPr txBox="1">
              <a:spLocks noChangeArrowheads="1"/>
            </p:cNvSpPr>
            <p:nvPr/>
          </p:nvSpPr>
          <p:spPr bwMode="auto">
            <a:xfrm>
              <a:off x="5279687" y="2876740"/>
              <a:ext cx="1349375" cy="298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0409" tIns="35204" rIns="70409" bIns="35204">
              <a:spAutoFit/>
            </a:bodyPr>
            <a:lstStyle>
              <a:lvl1pPr eaLnBrk="0" hangingPunct="0">
                <a:spcBef>
                  <a:spcPct val="30000"/>
                </a:spcBef>
                <a:buClr>
                  <a:srgbClr val="7090B7"/>
                </a:buClr>
                <a:buFont typeface="Wingdings" panose="05000000000000000000" pitchFamily="2" charset="2"/>
                <a:buChar char="o"/>
                <a:defRPr sz="2000">
                  <a:solidFill>
                    <a:schemeClr val="tx1"/>
                  </a:solidFill>
                  <a:latin typeface="Verdana" panose="020B0604030504040204" pitchFamily="34" charset="0"/>
                  <a:cs typeface="Arial" panose="020B0604020202020204" pitchFamily="34" charset="0"/>
                </a:defRPr>
              </a:lvl1pPr>
              <a:lvl2pPr marL="742950" indent="-285750" eaLnBrk="0" hangingPunct="0">
                <a:spcBef>
                  <a:spcPct val="30000"/>
                </a:spcBef>
                <a:buClr>
                  <a:srgbClr val="7090B7"/>
                </a:buClr>
                <a:buFont typeface="Wingdings" panose="05000000000000000000" pitchFamily="2" charset="2"/>
                <a:buChar char="n"/>
                <a:defRPr>
                  <a:solidFill>
                    <a:schemeClr val="tx1"/>
                  </a:solidFill>
                  <a:latin typeface="Verdana" panose="020B0604030504040204" pitchFamily="34" charset="0"/>
                  <a:cs typeface="Arial" panose="020B0604020202020204" pitchFamily="34" charset="0"/>
                </a:defRPr>
              </a:lvl2pPr>
              <a:lvl3pPr marL="1143000" indent="-228600" eaLnBrk="0" hangingPunct="0">
                <a:spcBef>
                  <a:spcPct val="30000"/>
                </a:spcBef>
                <a:buClr>
                  <a:srgbClr val="7090B7"/>
                </a:buClr>
                <a:buFont typeface="Wingdings" panose="05000000000000000000" pitchFamily="2" charset="2"/>
                <a:buChar char="o"/>
                <a:defRPr sz="1600">
                  <a:solidFill>
                    <a:schemeClr val="tx1"/>
                  </a:solidFill>
                  <a:latin typeface="Verdana" panose="020B0604030504040204" pitchFamily="34" charset="0"/>
                  <a:cs typeface="Arial" panose="020B0604020202020204" pitchFamily="34" charset="0"/>
                </a:defRPr>
              </a:lvl3pPr>
              <a:lvl4pPr marL="1600200" indent="-228600" eaLnBrk="0" hangingPunct="0">
                <a:spcBef>
                  <a:spcPct val="30000"/>
                </a:spcBef>
                <a:buClr>
                  <a:srgbClr val="7090B7"/>
                </a:buClr>
                <a:buFont typeface="Wingdings" panose="05000000000000000000" pitchFamily="2" charset="2"/>
                <a:buChar char="n"/>
                <a:defRPr sz="1400">
                  <a:solidFill>
                    <a:schemeClr val="tx1"/>
                  </a:solidFill>
                  <a:latin typeface="Verdana" panose="020B0604030504040204" pitchFamily="34" charset="0"/>
                  <a:cs typeface="Arial" panose="020B0604020202020204" pitchFamily="34" charset="0"/>
                </a:defRPr>
              </a:lvl4pPr>
              <a:lvl5pPr marL="2057400" indent="-228600" eaLnBrk="0" hangingPunct="0">
                <a:spcBef>
                  <a:spcPct val="30000"/>
                </a:spcBef>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0" i="0" u="none" strike="noStrike" kern="1200" cap="none" spc="0" normalizeH="0" baseline="0" noProof="0" dirty="0" err="1">
                  <a:ln>
                    <a:noFill/>
                  </a:ln>
                  <a:solidFill>
                    <a:srgbClr val="000000"/>
                  </a:solidFill>
                  <a:effectLst/>
                  <a:uLnTx/>
                  <a:uFillTx/>
                  <a:latin typeface="Arial" panose="020B0604020202020204" pitchFamily="34" charset="0"/>
                  <a:ea typeface="+mn-ea"/>
                  <a:cs typeface="Times New Roman" panose="02020603050405020304" pitchFamily="18" charset="0"/>
                </a:rPr>
                <a:t>world_pixel</a:t>
              </a:r>
              <a:r>
                <a:rPr kumimoji="0" lang="en-US"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Times New Roman" panose="02020603050405020304" pitchFamily="18" charset="0"/>
                </a:rPr>
                <a:t>[1:0]</a:t>
              </a:r>
              <a:endParaRPr kumimoji="0" lang="en-US" altLang="en-US" sz="1800" b="0" i="0" u="none" strike="noStrike" kern="1200" cap="none" spc="0" normalizeH="0" baseline="0" noProof="0" dirty="0">
                <a:ln>
                  <a:noFill/>
                </a:ln>
                <a:solidFill>
                  <a:srgbClr val="000000"/>
                </a:solidFill>
                <a:effectLst/>
                <a:uLnTx/>
                <a:uFillTx/>
                <a:latin typeface="Verdana" panose="020B0604030504040204" pitchFamily="34" charset="0"/>
                <a:ea typeface="+mn-ea"/>
                <a:cs typeface="Arial" panose="020B0604020202020204" pitchFamily="34" charset="0"/>
              </a:endParaRPr>
            </a:p>
          </p:txBody>
        </p:sp>
        <p:sp>
          <p:nvSpPr>
            <p:cNvPr id="42023" name="Text Box 6"/>
            <p:cNvSpPr txBox="1">
              <a:spLocks noChangeArrowheads="1"/>
            </p:cNvSpPr>
            <p:nvPr/>
          </p:nvSpPr>
          <p:spPr bwMode="auto">
            <a:xfrm>
              <a:off x="4973785" y="5174456"/>
              <a:ext cx="885987" cy="209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0409" tIns="35204" rIns="70409" bIns="35204">
              <a:spAutoFit/>
            </a:bodyPr>
            <a:lstStyle>
              <a:lvl1pPr eaLnBrk="0" hangingPunct="0">
                <a:spcBef>
                  <a:spcPct val="30000"/>
                </a:spcBef>
                <a:buClr>
                  <a:srgbClr val="7090B7"/>
                </a:buClr>
                <a:buFont typeface="Wingdings" panose="05000000000000000000" pitchFamily="2" charset="2"/>
                <a:buChar char="o"/>
                <a:defRPr sz="2000">
                  <a:solidFill>
                    <a:schemeClr val="tx1"/>
                  </a:solidFill>
                  <a:latin typeface="Verdana" panose="020B0604030504040204" pitchFamily="34" charset="0"/>
                  <a:cs typeface="Arial" panose="020B0604020202020204" pitchFamily="34" charset="0"/>
                </a:defRPr>
              </a:lvl1pPr>
              <a:lvl2pPr marL="742950" indent="-285750" eaLnBrk="0" hangingPunct="0">
                <a:spcBef>
                  <a:spcPct val="30000"/>
                </a:spcBef>
                <a:buClr>
                  <a:srgbClr val="7090B7"/>
                </a:buClr>
                <a:buFont typeface="Wingdings" panose="05000000000000000000" pitchFamily="2" charset="2"/>
                <a:buChar char="n"/>
                <a:defRPr>
                  <a:solidFill>
                    <a:schemeClr val="tx1"/>
                  </a:solidFill>
                  <a:latin typeface="Verdana" panose="020B0604030504040204" pitchFamily="34" charset="0"/>
                  <a:cs typeface="Arial" panose="020B0604020202020204" pitchFamily="34" charset="0"/>
                </a:defRPr>
              </a:lvl2pPr>
              <a:lvl3pPr marL="1143000" indent="-228600" eaLnBrk="0" hangingPunct="0">
                <a:spcBef>
                  <a:spcPct val="30000"/>
                </a:spcBef>
                <a:buClr>
                  <a:srgbClr val="7090B7"/>
                </a:buClr>
                <a:buFont typeface="Wingdings" panose="05000000000000000000" pitchFamily="2" charset="2"/>
                <a:buChar char="o"/>
                <a:defRPr sz="1600">
                  <a:solidFill>
                    <a:schemeClr val="tx1"/>
                  </a:solidFill>
                  <a:latin typeface="Verdana" panose="020B0604030504040204" pitchFamily="34" charset="0"/>
                  <a:cs typeface="Arial" panose="020B0604020202020204" pitchFamily="34" charset="0"/>
                </a:defRPr>
              </a:lvl3pPr>
              <a:lvl4pPr marL="1600200" indent="-228600" eaLnBrk="0" hangingPunct="0">
                <a:spcBef>
                  <a:spcPct val="30000"/>
                </a:spcBef>
                <a:buClr>
                  <a:srgbClr val="7090B7"/>
                </a:buClr>
                <a:buFont typeface="Wingdings" panose="05000000000000000000" pitchFamily="2" charset="2"/>
                <a:buChar char="n"/>
                <a:defRPr sz="1400">
                  <a:solidFill>
                    <a:schemeClr val="tx1"/>
                  </a:solidFill>
                  <a:latin typeface="Verdana" panose="020B0604030504040204" pitchFamily="34" charset="0"/>
                  <a:cs typeface="Arial" panose="020B0604020202020204" pitchFamily="34" charset="0"/>
                </a:defRPr>
              </a:lvl4pPr>
              <a:lvl5pPr marL="2057400" indent="-228600" eaLnBrk="0" hangingPunct="0">
                <a:spcBef>
                  <a:spcPct val="30000"/>
                </a:spcBef>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0" i="0" u="none" strike="noStrike" kern="1200" cap="none" spc="0" normalizeH="0" baseline="0" noProof="0">
                  <a:ln>
                    <a:noFill/>
                  </a:ln>
                  <a:solidFill>
                    <a:srgbClr val="000000"/>
                  </a:solidFill>
                  <a:effectLst/>
                  <a:uLnTx/>
                  <a:uFillTx/>
                  <a:latin typeface="Arial" panose="020B0604020202020204" pitchFamily="34" charset="0"/>
                  <a:ea typeface="+mn-ea"/>
                  <a:cs typeface="Times New Roman" panose="02020603050405020304" pitchFamily="18" charset="0"/>
                </a:rPr>
                <a:t>Icon_pixel[1:0]</a:t>
              </a:r>
              <a:endParaRPr kumimoji="0" lang="en-US" altLang="en-US" sz="18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endParaRPr>
            </a:p>
          </p:txBody>
        </p:sp>
        <p:cxnSp>
          <p:nvCxnSpPr>
            <p:cNvPr id="42024" name="AutoShape 5"/>
            <p:cNvCxnSpPr>
              <a:cxnSpLocks noChangeShapeType="1"/>
            </p:cNvCxnSpPr>
            <p:nvPr/>
          </p:nvCxnSpPr>
          <p:spPr bwMode="auto">
            <a:xfrm rot="5400000" flipH="1">
              <a:off x="4552156" y="1440657"/>
              <a:ext cx="1406525" cy="3071812"/>
            </a:xfrm>
            <a:prstGeom prst="bentConnector2">
              <a:avLst/>
            </a:prstGeom>
            <a:noFill/>
            <a:ln w="9525">
              <a:solidFill>
                <a:srgbClr val="000000"/>
              </a:solidFill>
              <a:miter lim="800000"/>
              <a:headEnd type="triangle" w="med" len="med"/>
              <a:tailEnd/>
            </a:ln>
            <a:extLst>
              <a:ext uri="{909E8E84-426E-40DD-AFC4-6F175D3DCCD1}">
                <a14:hiddenFill xmlns:a14="http://schemas.microsoft.com/office/drawing/2010/main">
                  <a:noFill/>
                </a14:hiddenFill>
              </a:ext>
            </a:extLst>
          </p:spPr>
        </p:cxnSp>
        <p:sp>
          <p:nvSpPr>
            <p:cNvPr id="42025" name="Text Box 4"/>
            <p:cNvSpPr txBox="1">
              <a:spLocks noChangeArrowheads="1"/>
            </p:cNvSpPr>
            <p:nvPr/>
          </p:nvSpPr>
          <p:spPr bwMode="auto">
            <a:xfrm>
              <a:off x="6819900" y="3051175"/>
              <a:ext cx="881063"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0409" tIns="35204" rIns="70409" bIns="35204">
              <a:spAutoFit/>
            </a:bodyPr>
            <a:lstStyle>
              <a:lvl1pPr eaLnBrk="0" hangingPunct="0">
                <a:spcBef>
                  <a:spcPct val="30000"/>
                </a:spcBef>
                <a:buClr>
                  <a:srgbClr val="7090B7"/>
                </a:buClr>
                <a:buFont typeface="Wingdings" panose="05000000000000000000" pitchFamily="2" charset="2"/>
                <a:buChar char="o"/>
                <a:defRPr sz="2000">
                  <a:solidFill>
                    <a:schemeClr val="tx1"/>
                  </a:solidFill>
                  <a:latin typeface="Verdana" panose="020B0604030504040204" pitchFamily="34" charset="0"/>
                  <a:cs typeface="Arial" panose="020B0604020202020204" pitchFamily="34" charset="0"/>
                </a:defRPr>
              </a:lvl1pPr>
              <a:lvl2pPr marL="742950" indent="-285750" eaLnBrk="0" hangingPunct="0">
                <a:spcBef>
                  <a:spcPct val="30000"/>
                </a:spcBef>
                <a:buClr>
                  <a:srgbClr val="7090B7"/>
                </a:buClr>
                <a:buFont typeface="Wingdings" panose="05000000000000000000" pitchFamily="2" charset="2"/>
                <a:buChar char="n"/>
                <a:defRPr>
                  <a:solidFill>
                    <a:schemeClr val="tx1"/>
                  </a:solidFill>
                  <a:latin typeface="Verdana" panose="020B0604030504040204" pitchFamily="34" charset="0"/>
                  <a:cs typeface="Arial" panose="020B0604020202020204" pitchFamily="34" charset="0"/>
                </a:defRPr>
              </a:lvl2pPr>
              <a:lvl3pPr marL="1143000" indent="-228600" eaLnBrk="0" hangingPunct="0">
                <a:spcBef>
                  <a:spcPct val="30000"/>
                </a:spcBef>
                <a:buClr>
                  <a:srgbClr val="7090B7"/>
                </a:buClr>
                <a:buFont typeface="Wingdings" panose="05000000000000000000" pitchFamily="2" charset="2"/>
                <a:buChar char="o"/>
                <a:defRPr sz="1600">
                  <a:solidFill>
                    <a:schemeClr val="tx1"/>
                  </a:solidFill>
                  <a:latin typeface="Verdana" panose="020B0604030504040204" pitchFamily="34" charset="0"/>
                  <a:cs typeface="Arial" panose="020B0604020202020204" pitchFamily="34" charset="0"/>
                </a:defRPr>
              </a:lvl3pPr>
              <a:lvl4pPr marL="1600200" indent="-228600" eaLnBrk="0" hangingPunct="0">
                <a:spcBef>
                  <a:spcPct val="30000"/>
                </a:spcBef>
                <a:buClr>
                  <a:srgbClr val="7090B7"/>
                </a:buClr>
                <a:buFont typeface="Wingdings" panose="05000000000000000000" pitchFamily="2" charset="2"/>
                <a:buChar char="n"/>
                <a:defRPr sz="1400">
                  <a:solidFill>
                    <a:schemeClr val="tx1"/>
                  </a:solidFill>
                  <a:latin typeface="Verdana" panose="020B0604030504040204" pitchFamily="34" charset="0"/>
                  <a:cs typeface="Arial" panose="020B0604020202020204" pitchFamily="34" charset="0"/>
                </a:defRPr>
              </a:lvl4pPr>
              <a:lvl5pPr marL="2057400" indent="-228600" eaLnBrk="0" hangingPunct="0">
                <a:spcBef>
                  <a:spcPct val="30000"/>
                </a:spcBef>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0" i="0" u="none" strike="noStrike" kern="1200" cap="none" spc="0" normalizeH="0" baseline="0" noProof="0">
                  <a:ln>
                    <a:noFill/>
                  </a:ln>
                  <a:solidFill>
                    <a:srgbClr val="000000"/>
                  </a:solidFill>
                  <a:effectLst/>
                  <a:uLnTx/>
                  <a:uFillTx/>
                  <a:latin typeface="Arial" panose="020B0604020202020204" pitchFamily="34" charset="0"/>
                  <a:ea typeface="+mn-ea"/>
                  <a:cs typeface="Times New Roman" panose="02020603050405020304" pitchFamily="18" charset="0"/>
                </a:rPr>
                <a:t>video_on</a:t>
              </a:r>
              <a:endParaRPr kumimoji="0" lang="en-US" altLang="en-US" sz="18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endParaRPr>
            </a:p>
          </p:txBody>
        </p:sp>
        <p:sp>
          <p:nvSpPr>
            <p:cNvPr id="42026" name="Text Box 18"/>
            <p:cNvSpPr txBox="1">
              <a:spLocks noChangeArrowheads="1"/>
            </p:cNvSpPr>
            <p:nvPr/>
          </p:nvSpPr>
          <p:spPr bwMode="auto">
            <a:xfrm>
              <a:off x="7772400" y="1481522"/>
              <a:ext cx="490045" cy="250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0409" tIns="35204" rIns="70409" bIns="35204">
              <a:spAutoFit/>
            </a:bodyPr>
            <a:lstStyle>
              <a:lvl1pPr eaLnBrk="0" hangingPunct="0">
                <a:spcBef>
                  <a:spcPct val="30000"/>
                </a:spcBef>
                <a:buClr>
                  <a:srgbClr val="7090B7"/>
                </a:buClr>
                <a:buFont typeface="Wingdings" panose="05000000000000000000" pitchFamily="2" charset="2"/>
                <a:buChar char="o"/>
                <a:defRPr sz="2000">
                  <a:solidFill>
                    <a:schemeClr val="tx1"/>
                  </a:solidFill>
                  <a:latin typeface="Verdana" panose="020B0604030504040204" pitchFamily="34" charset="0"/>
                  <a:cs typeface="Arial" panose="020B0604020202020204" pitchFamily="34" charset="0"/>
                </a:defRPr>
              </a:lvl1pPr>
              <a:lvl2pPr marL="742950" indent="-285750" eaLnBrk="0" hangingPunct="0">
                <a:spcBef>
                  <a:spcPct val="30000"/>
                </a:spcBef>
                <a:buClr>
                  <a:srgbClr val="7090B7"/>
                </a:buClr>
                <a:buFont typeface="Wingdings" panose="05000000000000000000" pitchFamily="2" charset="2"/>
                <a:buChar char="n"/>
                <a:defRPr>
                  <a:solidFill>
                    <a:schemeClr val="tx1"/>
                  </a:solidFill>
                  <a:latin typeface="Verdana" panose="020B0604030504040204" pitchFamily="34" charset="0"/>
                  <a:cs typeface="Arial" panose="020B0604020202020204" pitchFamily="34" charset="0"/>
                </a:defRPr>
              </a:lvl2pPr>
              <a:lvl3pPr marL="1143000" indent="-228600" eaLnBrk="0" hangingPunct="0">
                <a:spcBef>
                  <a:spcPct val="30000"/>
                </a:spcBef>
                <a:buClr>
                  <a:srgbClr val="7090B7"/>
                </a:buClr>
                <a:buFont typeface="Wingdings" panose="05000000000000000000" pitchFamily="2" charset="2"/>
                <a:buChar char="o"/>
                <a:defRPr sz="1600">
                  <a:solidFill>
                    <a:schemeClr val="tx1"/>
                  </a:solidFill>
                  <a:latin typeface="Verdana" panose="020B0604030504040204" pitchFamily="34" charset="0"/>
                  <a:cs typeface="Arial" panose="020B0604020202020204" pitchFamily="34" charset="0"/>
                </a:defRPr>
              </a:lvl3pPr>
              <a:lvl4pPr marL="1600200" indent="-228600" eaLnBrk="0" hangingPunct="0">
                <a:spcBef>
                  <a:spcPct val="30000"/>
                </a:spcBef>
                <a:buClr>
                  <a:srgbClr val="7090B7"/>
                </a:buClr>
                <a:buFont typeface="Wingdings" panose="05000000000000000000" pitchFamily="2" charset="2"/>
                <a:buChar char="n"/>
                <a:defRPr sz="1400">
                  <a:solidFill>
                    <a:schemeClr val="tx1"/>
                  </a:solidFill>
                  <a:latin typeface="Verdana" panose="020B0604030504040204" pitchFamily="34" charset="0"/>
                  <a:cs typeface="Arial" panose="020B0604020202020204" pitchFamily="34" charset="0"/>
                </a:defRPr>
              </a:lvl4pPr>
              <a:lvl5pPr marL="2057400" indent="-228600" eaLnBrk="0" hangingPunct="0">
                <a:spcBef>
                  <a:spcPct val="30000"/>
                </a:spcBef>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a:ln>
                    <a:noFill/>
                  </a:ln>
                  <a:solidFill>
                    <a:srgbClr val="000000"/>
                  </a:solidFill>
                  <a:effectLst/>
                  <a:uLnTx/>
                  <a:uFillTx/>
                  <a:latin typeface="Arial" panose="020B0604020202020204" pitchFamily="34" charset="0"/>
                  <a:ea typeface="+mn-ea"/>
                  <a:cs typeface="Times New Roman" panose="02020603050405020304" pitchFamily="18" charset="0"/>
                </a:rPr>
                <a:t>vSync</a:t>
              </a:r>
              <a:endParaRPr kumimoji="0" lang="en-US" altLang="en-US" sz="20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endParaRPr>
            </a:p>
          </p:txBody>
        </p:sp>
        <p:sp>
          <p:nvSpPr>
            <p:cNvPr id="42027" name="Text Box 31"/>
            <p:cNvSpPr txBox="1">
              <a:spLocks noChangeArrowheads="1"/>
            </p:cNvSpPr>
            <p:nvPr/>
          </p:nvSpPr>
          <p:spPr bwMode="auto">
            <a:xfrm>
              <a:off x="7924800" y="4038600"/>
              <a:ext cx="948504" cy="250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0409" tIns="35204" rIns="70409" bIns="35204">
              <a:spAutoFit/>
            </a:bodyPr>
            <a:lstStyle>
              <a:lvl1pPr eaLnBrk="0" hangingPunct="0">
                <a:spcBef>
                  <a:spcPct val="30000"/>
                </a:spcBef>
                <a:buClr>
                  <a:srgbClr val="7090B7"/>
                </a:buClr>
                <a:buFont typeface="Wingdings" panose="05000000000000000000" pitchFamily="2" charset="2"/>
                <a:buChar char="o"/>
                <a:defRPr sz="2000">
                  <a:solidFill>
                    <a:schemeClr val="tx1"/>
                  </a:solidFill>
                  <a:latin typeface="Verdana" panose="020B0604030504040204" pitchFamily="34" charset="0"/>
                  <a:cs typeface="Arial" panose="020B0604020202020204" pitchFamily="34" charset="0"/>
                </a:defRPr>
              </a:lvl1pPr>
              <a:lvl2pPr marL="742950" indent="-285750" eaLnBrk="0" hangingPunct="0">
                <a:spcBef>
                  <a:spcPct val="30000"/>
                </a:spcBef>
                <a:buClr>
                  <a:srgbClr val="7090B7"/>
                </a:buClr>
                <a:buFont typeface="Wingdings" panose="05000000000000000000" pitchFamily="2" charset="2"/>
                <a:buChar char="n"/>
                <a:defRPr>
                  <a:solidFill>
                    <a:schemeClr val="tx1"/>
                  </a:solidFill>
                  <a:latin typeface="Verdana" panose="020B0604030504040204" pitchFamily="34" charset="0"/>
                  <a:cs typeface="Arial" panose="020B0604020202020204" pitchFamily="34" charset="0"/>
                </a:defRPr>
              </a:lvl2pPr>
              <a:lvl3pPr marL="1143000" indent="-228600" eaLnBrk="0" hangingPunct="0">
                <a:spcBef>
                  <a:spcPct val="30000"/>
                </a:spcBef>
                <a:buClr>
                  <a:srgbClr val="7090B7"/>
                </a:buClr>
                <a:buFont typeface="Wingdings" panose="05000000000000000000" pitchFamily="2" charset="2"/>
                <a:buChar char="o"/>
                <a:defRPr sz="1600">
                  <a:solidFill>
                    <a:schemeClr val="tx1"/>
                  </a:solidFill>
                  <a:latin typeface="Verdana" panose="020B0604030504040204" pitchFamily="34" charset="0"/>
                  <a:cs typeface="Arial" panose="020B0604020202020204" pitchFamily="34" charset="0"/>
                </a:defRPr>
              </a:lvl3pPr>
              <a:lvl4pPr marL="1600200" indent="-228600" eaLnBrk="0" hangingPunct="0">
                <a:spcBef>
                  <a:spcPct val="30000"/>
                </a:spcBef>
                <a:buClr>
                  <a:srgbClr val="7090B7"/>
                </a:buClr>
                <a:buFont typeface="Wingdings" panose="05000000000000000000" pitchFamily="2" charset="2"/>
                <a:buChar char="n"/>
                <a:defRPr sz="1400">
                  <a:solidFill>
                    <a:schemeClr val="tx1"/>
                  </a:solidFill>
                  <a:latin typeface="Verdana" panose="020B0604030504040204" pitchFamily="34" charset="0"/>
                  <a:cs typeface="Arial" panose="020B0604020202020204" pitchFamily="34" charset="0"/>
                </a:defRPr>
              </a:lvl4pPr>
              <a:lvl5pPr marL="2057400" indent="-228600" eaLnBrk="0" hangingPunct="0">
                <a:spcBef>
                  <a:spcPct val="30000"/>
                </a:spcBef>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a:ln>
                    <a:noFill/>
                  </a:ln>
                  <a:solidFill>
                    <a:srgbClr val="000000"/>
                  </a:solidFill>
                  <a:effectLst/>
                  <a:uLnTx/>
                  <a:uFillTx/>
                  <a:latin typeface="Arial" panose="020B0604020202020204" pitchFamily="34" charset="0"/>
                  <a:ea typeface="+mn-ea"/>
                  <a:cs typeface="Times New Roman" panose="02020603050405020304" pitchFamily="18" charset="0"/>
                </a:rPr>
                <a:t>vgaGreen[3:0]</a:t>
              </a:r>
              <a:endParaRPr kumimoji="0" lang="en-US" altLang="en-US" sz="20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endParaRPr>
            </a:p>
          </p:txBody>
        </p:sp>
        <p:sp>
          <p:nvSpPr>
            <p:cNvPr id="42028" name="Text Box 31"/>
            <p:cNvSpPr txBox="1">
              <a:spLocks noChangeArrowheads="1"/>
            </p:cNvSpPr>
            <p:nvPr/>
          </p:nvSpPr>
          <p:spPr bwMode="auto">
            <a:xfrm>
              <a:off x="7954094" y="4315045"/>
              <a:ext cx="849118" cy="250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0409" tIns="35204" rIns="70409" bIns="35204">
              <a:spAutoFit/>
            </a:bodyPr>
            <a:lstStyle>
              <a:lvl1pPr eaLnBrk="0" hangingPunct="0">
                <a:spcBef>
                  <a:spcPct val="30000"/>
                </a:spcBef>
                <a:buClr>
                  <a:srgbClr val="7090B7"/>
                </a:buClr>
                <a:buFont typeface="Wingdings" panose="05000000000000000000" pitchFamily="2" charset="2"/>
                <a:buChar char="o"/>
                <a:defRPr sz="2000">
                  <a:solidFill>
                    <a:schemeClr val="tx1"/>
                  </a:solidFill>
                  <a:latin typeface="Verdana" panose="020B0604030504040204" pitchFamily="34" charset="0"/>
                  <a:cs typeface="Arial" panose="020B0604020202020204" pitchFamily="34" charset="0"/>
                </a:defRPr>
              </a:lvl1pPr>
              <a:lvl2pPr marL="742950" indent="-285750" eaLnBrk="0" hangingPunct="0">
                <a:spcBef>
                  <a:spcPct val="30000"/>
                </a:spcBef>
                <a:buClr>
                  <a:srgbClr val="7090B7"/>
                </a:buClr>
                <a:buFont typeface="Wingdings" panose="05000000000000000000" pitchFamily="2" charset="2"/>
                <a:buChar char="n"/>
                <a:defRPr>
                  <a:solidFill>
                    <a:schemeClr val="tx1"/>
                  </a:solidFill>
                  <a:latin typeface="Verdana" panose="020B0604030504040204" pitchFamily="34" charset="0"/>
                  <a:cs typeface="Arial" panose="020B0604020202020204" pitchFamily="34" charset="0"/>
                </a:defRPr>
              </a:lvl2pPr>
              <a:lvl3pPr marL="1143000" indent="-228600" eaLnBrk="0" hangingPunct="0">
                <a:spcBef>
                  <a:spcPct val="30000"/>
                </a:spcBef>
                <a:buClr>
                  <a:srgbClr val="7090B7"/>
                </a:buClr>
                <a:buFont typeface="Wingdings" panose="05000000000000000000" pitchFamily="2" charset="2"/>
                <a:buChar char="o"/>
                <a:defRPr sz="1600">
                  <a:solidFill>
                    <a:schemeClr val="tx1"/>
                  </a:solidFill>
                  <a:latin typeface="Verdana" panose="020B0604030504040204" pitchFamily="34" charset="0"/>
                  <a:cs typeface="Arial" panose="020B0604020202020204" pitchFamily="34" charset="0"/>
                </a:defRPr>
              </a:lvl3pPr>
              <a:lvl4pPr marL="1600200" indent="-228600" eaLnBrk="0" hangingPunct="0">
                <a:spcBef>
                  <a:spcPct val="30000"/>
                </a:spcBef>
                <a:buClr>
                  <a:srgbClr val="7090B7"/>
                </a:buClr>
                <a:buFont typeface="Wingdings" panose="05000000000000000000" pitchFamily="2" charset="2"/>
                <a:buChar char="n"/>
                <a:defRPr sz="1400">
                  <a:solidFill>
                    <a:schemeClr val="tx1"/>
                  </a:solidFill>
                  <a:latin typeface="Verdana" panose="020B0604030504040204" pitchFamily="34" charset="0"/>
                  <a:cs typeface="Arial" panose="020B0604020202020204" pitchFamily="34" charset="0"/>
                </a:defRPr>
              </a:lvl4pPr>
              <a:lvl5pPr marL="2057400" indent="-228600" eaLnBrk="0" hangingPunct="0">
                <a:spcBef>
                  <a:spcPct val="30000"/>
                </a:spcBef>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a:ln>
                    <a:noFill/>
                  </a:ln>
                  <a:solidFill>
                    <a:srgbClr val="000000"/>
                  </a:solidFill>
                  <a:effectLst/>
                  <a:uLnTx/>
                  <a:uFillTx/>
                  <a:latin typeface="Arial" panose="020B0604020202020204" pitchFamily="34" charset="0"/>
                  <a:ea typeface="+mn-ea"/>
                  <a:cs typeface="Times New Roman" panose="02020603050405020304" pitchFamily="18" charset="0"/>
                </a:rPr>
                <a:t>vgaBlue[3:0]</a:t>
              </a:r>
              <a:endParaRPr kumimoji="0" lang="en-US" altLang="en-US" sz="20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endParaRPr>
            </a:p>
          </p:txBody>
        </p:sp>
      </p:grpSp>
      <p:sp>
        <p:nvSpPr>
          <p:cNvPr id="3" name="Rectangle 2">
            <a:extLst>
              <a:ext uri="{FF2B5EF4-FFF2-40B4-BE49-F238E27FC236}">
                <a16:creationId xmlns:a16="http://schemas.microsoft.com/office/drawing/2014/main" id="{71A1C386-D3AE-4F64-8E6E-7554827E844E}"/>
              </a:ext>
            </a:extLst>
          </p:cNvPr>
          <p:cNvSpPr/>
          <p:nvPr/>
        </p:nvSpPr>
        <p:spPr>
          <a:xfrm>
            <a:off x="1524000" y="2201411"/>
            <a:ext cx="5867399" cy="2912051"/>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9">
            <a:extLst>
              <a:ext uri="{FF2B5EF4-FFF2-40B4-BE49-F238E27FC236}">
                <a16:creationId xmlns:a16="http://schemas.microsoft.com/office/drawing/2014/main" id="{48C366F4-484D-417D-9E39-A46FD6B37DF7}"/>
              </a:ext>
            </a:extLst>
          </p:cNvPr>
          <p:cNvSpPr>
            <a:spLocks noChangeArrowheads="1"/>
          </p:cNvSpPr>
          <p:nvPr/>
        </p:nvSpPr>
        <p:spPr bwMode="auto">
          <a:xfrm>
            <a:off x="3650456" y="2943911"/>
            <a:ext cx="995363" cy="493756"/>
          </a:xfrm>
          <a:prstGeom prst="rect">
            <a:avLst/>
          </a:prstGeom>
          <a:solidFill>
            <a:schemeClr val="accent5"/>
          </a:solidFill>
          <a:ln w="9525">
            <a:solidFill>
              <a:srgbClr val="000000"/>
            </a:solidFill>
            <a:miter lim="800000"/>
            <a:headEnd/>
            <a:tailEnd/>
          </a:ln>
          <a:effectLst/>
        </p:spPr>
        <p:txBody>
          <a:bodyPr lIns="70409" tIns="35204" rIns="70409" bIns="35204"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Verdana" panose="020B0604030504040204" pitchFamily="34" charset="0"/>
                <a:ea typeface="+mn-ea"/>
                <a:cs typeface="Arial" panose="020B0604020202020204" pitchFamily="34" charset="0"/>
              </a:rPr>
              <a:t>Rojobot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Arial" panose="020B0604020202020204" pitchFamily="34" charset="0"/>
            </a:endParaRPr>
          </a:p>
        </p:txBody>
      </p:sp>
      <p:sp>
        <p:nvSpPr>
          <p:cNvPr id="8" name="Rectangle 39">
            <a:extLst>
              <a:ext uri="{FF2B5EF4-FFF2-40B4-BE49-F238E27FC236}">
                <a16:creationId xmlns:a16="http://schemas.microsoft.com/office/drawing/2014/main" id="{BF626A75-7748-442B-8469-AD1F9916DD04}"/>
              </a:ext>
            </a:extLst>
          </p:cNvPr>
          <p:cNvSpPr>
            <a:spLocks noChangeArrowheads="1"/>
          </p:cNvSpPr>
          <p:nvPr/>
        </p:nvSpPr>
        <p:spPr bwMode="auto">
          <a:xfrm>
            <a:off x="3294270" y="2253812"/>
            <a:ext cx="722055" cy="619879"/>
          </a:xfrm>
          <a:prstGeom prst="rect">
            <a:avLst/>
          </a:prstGeom>
          <a:solidFill>
            <a:schemeClr val="accent5"/>
          </a:solidFill>
          <a:ln w="9525">
            <a:solidFill>
              <a:srgbClr val="000000"/>
            </a:solidFill>
            <a:miter lim="800000"/>
            <a:headEnd/>
            <a:tailEnd/>
          </a:ln>
          <a:effectLst/>
        </p:spPr>
        <p:txBody>
          <a:bodyPr lIns="70409" tIns="35204" rIns="70409" bIns="35204"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Arial" panose="020B0604020202020204" pitchFamily="34" charset="0"/>
              </a:rPr>
              <a:t>Scalar</a:t>
            </a:r>
          </a:p>
        </p:txBody>
      </p:sp>
      <p:sp>
        <p:nvSpPr>
          <p:cNvPr id="9" name="Line 32">
            <a:extLst>
              <a:ext uri="{FF2B5EF4-FFF2-40B4-BE49-F238E27FC236}">
                <a16:creationId xmlns:a16="http://schemas.microsoft.com/office/drawing/2014/main" id="{AB62EDB1-1303-451D-9EAE-442C7CD56B0A}"/>
              </a:ext>
            </a:extLst>
          </p:cNvPr>
          <p:cNvSpPr>
            <a:spLocks noChangeShapeType="1"/>
          </p:cNvSpPr>
          <p:nvPr/>
        </p:nvSpPr>
        <p:spPr bwMode="auto">
          <a:xfrm flipV="1">
            <a:off x="3983055" y="2524670"/>
            <a:ext cx="182091"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endParaRPr>
          </a:p>
        </p:txBody>
      </p:sp>
      <p:sp>
        <p:nvSpPr>
          <p:cNvPr id="10" name="TextBox 9">
            <a:extLst>
              <a:ext uri="{FF2B5EF4-FFF2-40B4-BE49-F238E27FC236}">
                <a16:creationId xmlns:a16="http://schemas.microsoft.com/office/drawing/2014/main" id="{1B2344E3-5788-43F8-A281-2787F3DD2244}"/>
              </a:ext>
            </a:extLst>
          </p:cNvPr>
          <p:cNvSpPr txBox="1"/>
          <p:nvPr/>
        </p:nvSpPr>
        <p:spPr>
          <a:xfrm>
            <a:off x="4973835" y="1888731"/>
            <a:ext cx="1503104" cy="369332"/>
          </a:xfrm>
          <a:prstGeom prst="rect">
            <a:avLst/>
          </a:prstGeom>
          <a:noFill/>
        </p:spPr>
        <p:txBody>
          <a:bodyPr wrap="none" rtlCol="0">
            <a:spAutoFit/>
          </a:bodyPr>
          <a:lstStyle/>
          <a:p>
            <a:r>
              <a:rPr lang="en-US" dirty="0" err="1"/>
              <a:t>RojoBotCtlr</a:t>
            </a:r>
            <a:endParaRPr lang="en-US" dirty="0"/>
          </a:p>
        </p:txBody>
      </p:sp>
      <p:sp>
        <p:nvSpPr>
          <p:cNvPr id="11" name="Rectangle 39">
            <a:extLst>
              <a:ext uri="{FF2B5EF4-FFF2-40B4-BE49-F238E27FC236}">
                <a16:creationId xmlns:a16="http://schemas.microsoft.com/office/drawing/2014/main" id="{94708229-DEA7-4E4B-8882-B09C11D968D9}"/>
              </a:ext>
            </a:extLst>
          </p:cNvPr>
          <p:cNvSpPr>
            <a:spLocks noChangeArrowheads="1"/>
          </p:cNvSpPr>
          <p:nvPr/>
        </p:nvSpPr>
        <p:spPr bwMode="auto">
          <a:xfrm>
            <a:off x="1734601" y="2362059"/>
            <a:ext cx="722055" cy="1905137"/>
          </a:xfrm>
          <a:prstGeom prst="rect">
            <a:avLst/>
          </a:prstGeom>
          <a:solidFill>
            <a:schemeClr val="accent5"/>
          </a:solidFill>
          <a:ln w="9525">
            <a:solidFill>
              <a:srgbClr val="000000"/>
            </a:solidFill>
            <a:miter lim="800000"/>
            <a:headEnd/>
            <a:tailEnd/>
          </a:ln>
          <a:effectLst/>
        </p:spPr>
        <p:txBody>
          <a:bodyPr lIns="70409" tIns="35204" rIns="70409" bIns="35204"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Arial" panose="020B0604020202020204" pitchFamily="34" charset="0"/>
              </a:rPr>
              <a:t>WB</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Arial" panose="020B0604020202020204" pitchFamily="34" charset="0"/>
              </a:rPr>
              <a:t>R/W</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dirty="0" err="1">
                <a:solidFill>
                  <a:srgbClr val="000000"/>
                </a:solidFill>
              </a:rPr>
              <a:t>Ctl</a:t>
            </a:r>
            <a:endParaRPr lang="en-US" sz="1400" dirty="0">
              <a:solidFill>
                <a:srgbClr val="000000"/>
              </a:solidFill>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lang="en-US" sz="1400" dirty="0">
              <a:solidFill>
                <a:srgbClr val="000000"/>
              </a:solidFill>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Arial" panose="020B0604020202020204" pitchFamily="34" charset="0"/>
              </a:rPr>
              <a:t>Hand</a:t>
            </a:r>
            <a:br>
              <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Arial" panose="020B0604020202020204" pitchFamily="34" charset="0"/>
              </a:rPr>
            </a:br>
            <a:r>
              <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Arial" panose="020B0604020202020204" pitchFamily="34" charset="0"/>
              </a:rPr>
              <a:t>shake</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dirty="0">
                <a:solidFill>
                  <a:srgbClr val="000000"/>
                </a:solidFill>
              </a:rPr>
              <a:t>RTL</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Arial" panose="020B0604020202020204" pitchFamily="34" charset="0"/>
            </a:endParaRPr>
          </a:p>
        </p:txBody>
      </p:sp>
      <p:sp>
        <p:nvSpPr>
          <p:cNvPr id="12" name="Line 24">
            <a:extLst>
              <a:ext uri="{FF2B5EF4-FFF2-40B4-BE49-F238E27FC236}">
                <a16:creationId xmlns:a16="http://schemas.microsoft.com/office/drawing/2014/main" id="{BE1F9027-EC0C-459F-9746-BE698A7963F7}"/>
              </a:ext>
            </a:extLst>
          </p:cNvPr>
          <p:cNvSpPr>
            <a:spLocks noChangeShapeType="1"/>
          </p:cNvSpPr>
          <p:nvPr/>
        </p:nvSpPr>
        <p:spPr bwMode="auto">
          <a:xfrm flipV="1">
            <a:off x="2466386" y="3242573"/>
            <a:ext cx="1168111"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Verdana" panose="020B0604030504040204" pitchFamily="34" charset="0"/>
              <a:ea typeface="+mn-ea"/>
              <a:cs typeface="Arial" panose="020B0604020202020204" pitchFamily="34" charset="0"/>
            </a:endParaRPr>
          </a:p>
        </p:txBody>
      </p:sp>
      <p:sp>
        <p:nvSpPr>
          <p:cNvPr id="5" name="TextBox 4">
            <a:extLst>
              <a:ext uri="{FF2B5EF4-FFF2-40B4-BE49-F238E27FC236}">
                <a16:creationId xmlns:a16="http://schemas.microsoft.com/office/drawing/2014/main" id="{3085AA5B-5E8C-4581-97D0-479E687AFF66}"/>
              </a:ext>
            </a:extLst>
          </p:cNvPr>
          <p:cNvSpPr txBox="1"/>
          <p:nvPr/>
        </p:nvSpPr>
        <p:spPr>
          <a:xfrm>
            <a:off x="1991519" y="5436721"/>
            <a:ext cx="6542176" cy="923330"/>
          </a:xfrm>
          <a:prstGeom prst="rect">
            <a:avLst/>
          </a:prstGeom>
          <a:noFill/>
        </p:spPr>
        <p:txBody>
          <a:bodyPr wrap="none" rtlCol="0">
            <a:spAutoFit/>
          </a:bodyPr>
          <a:lstStyle/>
          <a:p>
            <a:r>
              <a:rPr lang="en-US" dirty="0"/>
              <a:t>Wishbone interconnect needs to be modified again</a:t>
            </a:r>
          </a:p>
          <a:p>
            <a:r>
              <a:rPr lang="en-US" dirty="0"/>
              <a:t>VGA signals need to propagate to the top to new ports</a:t>
            </a:r>
          </a:p>
          <a:p>
            <a:r>
              <a:rPr lang="en-US" dirty="0"/>
              <a:t>Add the signals in the </a:t>
            </a:r>
            <a:r>
              <a:rPr lang="en-US" dirty="0" err="1"/>
              <a:t>xdc</a:t>
            </a:r>
            <a:r>
              <a:rPr lang="en-US" dirty="0"/>
              <a:t> file.</a:t>
            </a:r>
          </a:p>
        </p:txBody>
      </p:sp>
    </p:spTree>
    <p:extLst>
      <p:ext uri="{BB962C8B-B14F-4D97-AF65-F5344CB8AC3E}">
        <p14:creationId xmlns:p14="http://schemas.microsoft.com/office/powerpoint/2010/main" val="3652093717"/>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99656-F84C-4433-AC43-A80BFE3729D1}"/>
              </a:ext>
            </a:extLst>
          </p:cNvPr>
          <p:cNvSpPr>
            <a:spLocks noGrp="1"/>
          </p:cNvSpPr>
          <p:nvPr>
            <p:ph type="title"/>
          </p:nvPr>
        </p:nvSpPr>
        <p:spPr/>
        <p:txBody>
          <a:bodyPr/>
          <a:lstStyle/>
          <a:p>
            <a:r>
              <a:rPr lang="en-US" dirty="0" err="1"/>
              <a:t>Rojobot</a:t>
            </a:r>
            <a:r>
              <a:rPr lang="en-US" dirty="0"/>
              <a:t> Example Module definition</a:t>
            </a:r>
          </a:p>
        </p:txBody>
      </p:sp>
      <p:sp>
        <p:nvSpPr>
          <p:cNvPr id="10" name="TextBox 9">
            <a:extLst>
              <a:ext uri="{FF2B5EF4-FFF2-40B4-BE49-F238E27FC236}">
                <a16:creationId xmlns:a16="http://schemas.microsoft.com/office/drawing/2014/main" id="{29435E0C-4957-4093-AB66-671ECDF692A3}"/>
              </a:ext>
            </a:extLst>
          </p:cNvPr>
          <p:cNvSpPr txBox="1"/>
          <p:nvPr/>
        </p:nvSpPr>
        <p:spPr>
          <a:xfrm>
            <a:off x="403412" y="990600"/>
            <a:ext cx="4572000" cy="5699637"/>
          </a:xfrm>
          <a:prstGeom prst="rect">
            <a:avLst/>
          </a:prstGeom>
          <a:noFill/>
        </p:spPr>
        <p:txBody>
          <a:bodyPr wrap="square">
            <a:spAutoFit/>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module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rojobot_controller</a:t>
            </a:r>
            <a:r>
              <a:rPr lang="en-US" sz="11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 System</a:t>
            </a:r>
          </a:p>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input wire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clk</a:t>
            </a:r>
            <a:r>
              <a:rPr lang="en-US" sz="1100" dirty="0">
                <a:effectLst/>
                <a:latin typeface="Calibri" panose="020F0502020204030204" pitchFamily="34" charset="0"/>
                <a:ea typeface="Calibri" panose="020F0502020204030204" pitchFamily="34" charset="0"/>
                <a:cs typeface="Times New Roman" panose="02020603050405020304" pitchFamily="18" charset="0"/>
              </a:rPr>
              <a:t>,            // 100MHz clock</a:t>
            </a:r>
          </a:p>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input wire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rstn</a:t>
            </a:r>
            <a:r>
              <a:rPr lang="en-US" sz="1100" dirty="0">
                <a:effectLst/>
                <a:latin typeface="Calibri" panose="020F0502020204030204" pitchFamily="34" charset="0"/>
                <a:ea typeface="Calibri" panose="020F0502020204030204" pitchFamily="34" charset="0"/>
                <a:cs typeface="Times New Roman" panose="02020603050405020304" pitchFamily="18" charset="0"/>
              </a:rPr>
              <a:t>,           // reset active low</a:t>
            </a:r>
          </a:p>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input wire         clk_75,         // 75MHz clock</a:t>
            </a:r>
          </a:p>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input wire [15:0]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debounced_SW</a:t>
            </a:r>
            <a:r>
              <a:rPr lang="en-US" sz="1100" dirty="0">
                <a:effectLst/>
                <a:latin typeface="Calibri" panose="020F0502020204030204" pitchFamily="34" charset="0"/>
                <a:ea typeface="Calibri" panose="020F0502020204030204" pitchFamily="34" charset="0"/>
                <a:cs typeface="Times New Roman" panose="02020603050405020304" pitchFamily="18" charset="0"/>
              </a:rPr>
              <a:t>,   // the switches</a:t>
            </a:r>
          </a:p>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 WISHBONE Interface</a:t>
            </a:r>
          </a:p>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input wire [31:0]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wb_adr_i</a:t>
            </a: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input wire [31:0]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wb_dat_i</a:t>
            </a: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input wire [3:0]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wb_sel_i</a:t>
            </a: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input wire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wb_we_i</a:t>
            </a: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input wire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wb_cyc_i</a:t>
            </a: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input wire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wb_stb_i</a:t>
            </a:r>
            <a:r>
              <a:rPr lang="en-US" sz="11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input wire [2:0]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wb_cti_i</a:t>
            </a: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input wire [1:0]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wb_bte_i</a:t>
            </a:r>
            <a:r>
              <a:rPr lang="en-US" sz="11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output reg [31:0]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wb_dat_o</a:t>
            </a: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output reg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wb_ack_o</a:t>
            </a: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output wire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wb_err_o</a:t>
            </a: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output wire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wb_rtry_o</a:t>
            </a:r>
            <a:r>
              <a:rPr lang="en-US" sz="11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 VGA</a:t>
            </a:r>
          </a:p>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input wire [11:0]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pixel_column</a:t>
            </a:r>
            <a:r>
              <a:rPr lang="en-US" sz="1100" dirty="0">
                <a:effectLst/>
                <a:latin typeface="Calibri" panose="020F0502020204030204" pitchFamily="34" charset="0"/>
                <a:ea typeface="Calibri" panose="020F0502020204030204" pitchFamily="34" charset="0"/>
                <a:cs typeface="Times New Roman" panose="02020603050405020304" pitchFamily="18" charset="0"/>
              </a:rPr>
              <a:t>,    // VGA screen column</a:t>
            </a:r>
          </a:p>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input wire [11:0]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pixel_row</a:t>
            </a:r>
            <a:r>
              <a:rPr lang="en-US" sz="1100" dirty="0">
                <a:effectLst/>
                <a:latin typeface="Calibri" panose="020F0502020204030204" pitchFamily="34" charset="0"/>
                <a:ea typeface="Calibri" panose="020F0502020204030204" pitchFamily="34" charset="0"/>
                <a:cs typeface="Times New Roman" panose="02020603050405020304" pitchFamily="18" charset="0"/>
              </a:rPr>
              <a:t>,       // VGA screen row</a:t>
            </a:r>
          </a:p>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input wire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video_on</a:t>
            </a:r>
            <a:r>
              <a:rPr lang="en-US" sz="1100" dirty="0">
                <a:effectLst/>
                <a:latin typeface="Calibri" panose="020F0502020204030204" pitchFamily="34" charset="0"/>
                <a:ea typeface="Calibri" panose="020F0502020204030204" pitchFamily="34" charset="0"/>
                <a:cs typeface="Times New Roman" panose="02020603050405020304" pitchFamily="18" charset="0"/>
              </a:rPr>
              <a:t>,        // VGA signal for visible region</a:t>
            </a:r>
          </a:p>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output wire [ 3:0] VGA_R,           // VGA red channel</a:t>
            </a:r>
          </a:p>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output wire [ 3:0] VGA_G,           // VGA green channel</a:t>
            </a:r>
          </a:p>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output wire [ 3:0] VGA_B            // VGA blue channel</a:t>
            </a:r>
          </a:p>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11" name="TextBox 10">
            <a:extLst>
              <a:ext uri="{FF2B5EF4-FFF2-40B4-BE49-F238E27FC236}">
                <a16:creationId xmlns:a16="http://schemas.microsoft.com/office/drawing/2014/main" id="{0C606090-7124-4B0B-88FC-ACB556727084}"/>
              </a:ext>
            </a:extLst>
          </p:cNvPr>
          <p:cNvSpPr txBox="1"/>
          <p:nvPr/>
        </p:nvSpPr>
        <p:spPr>
          <a:xfrm>
            <a:off x="4993340" y="1371600"/>
            <a:ext cx="4150659" cy="3416320"/>
          </a:xfrm>
          <a:prstGeom prst="rect">
            <a:avLst/>
          </a:prstGeom>
          <a:noFill/>
        </p:spPr>
        <p:txBody>
          <a:bodyPr wrap="square" rtlCol="0">
            <a:spAutoFit/>
          </a:bodyPr>
          <a:lstStyle/>
          <a:p>
            <a:r>
              <a:rPr lang="en-US" dirty="0" err="1"/>
              <a:t>Rojobot_controller</a:t>
            </a:r>
            <a:r>
              <a:rPr lang="en-US" dirty="0"/>
              <a:t> Contains:</a:t>
            </a:r>
          </a:p>
          <a:p>
            <a:pPr marL="285750" indent="-285750">
              <a:buFont typeface="Arial" panose="020B0604020202020204" pitchFamily="34" charset="0"/>
              <a:buChar char="•"/>
            </a:pPr>
            <a:r>
              <a:rPr lang="en-US" dirty="0"/>
              <a:t>Handshake FF</a:t>
            </a:r>
          </a:p>
          <a:p>
            <a:pPr marL="285750" indent="-285750">
              <a:buFont typeface="Arial" panose="020B0604020202020204" pitchFamily="34" charset="0"/>
              <a:buChar char="•"/>
            </a:pPr>
            <a:r>
              <a:rPr lang="en-US" dirty="0"/>
              <a:t>World Maps</a:t>
            </a:r>
          </a:p>
          <a:p>
            <a:pPr marL="285750" indent="-285750">
              <a:buFont typeface="Arial" panose="020B0604020202020204" pitchFamily="34" charset="0"/>
              <a:buChar char="•"/>
            </a:pPr>
            <a:r>
              <a:rPr lang="en-US" dirty="0" err="1"/>
              <a:t>Rojobot</a:t>
            </a:r>
            <a:r>
              <a:rPr lang="en-US" dirty="0"/>
              <a:t> IP </a:t>
            </a:r>
          </a:p>
          <a:p>
            <a:pPr marL="285750" indent="-285750">
              <a:buFont typeface="Arial" panose="020B0604020202020204" pitchFamily="34" charset="0"/>
              <a:buChar char="•"/>
            </a:pPr>
            <a:r>
              <a:rPr lang="en-US" dirty="0"/>
              <a:t>WB registers for </a:t>
            </a:r>
            <a:r>
              <a:rPr lang="en-US" dirty="0" err="1"/>
              <a:t>Rojobot</a:t>
            </a:r>
            <a:endParaRPr lang="en-US" dirty="0"/>
          </a:p>
          <a:p>
            <a:pPr marL="285750" indent="-285750">
              <a:buFont typeface="Arial" panose="020B0604020202020204" pitchFamily="34" charset="0"/>
              <a:buChar char="•"/>
            </a:pPr>
            <a:r>
              <a:rPr lang="en-US" dirty="0"/>
              <a:t>Synching of 100Mhz to 75 </a:t>
            </a:r>
            <a:r>
              <a:rPr lang="en-US" dirty="0" err="1"/>
              <a:t>Mhz</a:t>
            </a:r>
            <a:r>
              <a:rPr lang="en-US" dirty="0"/>
              <a:t> signals</a:t>
            </a:r>
          </a:p>
          <a:p>
            <a:pPr marL="285750" indent="-285750">
              <a:buFont typeface="Arial" panose="020B0604020202020204" pitchFamily="34" charset="0"/>
              <a:buChar char="•"/>
            </a:pPr>
            <a:r>
              <a:rPr lang="en-US" dirty="0" err="1"/>
              <a:t>Vga</a:t>
            </a:r>
            <a:r>
              <a:rPr lang="en-US" dirty="0"/>
              <a:t> Scalar</a:t>
            </a:r>
          </a:p>
          <a:p>
            <a:pPr marL="285750" indent="-285750">
              <a:buFont typeface="Arial" panose="020B0604020202020204" pitchFamily="34" charset="0"/>
              <a:buChar char="•"/>
            </a:pPr>
            <a:r>
              <a:rPr lang="en-US" dirty="0"/>
              <a:t>Map Colorizer</a:t>
            </a:r>
          </a:p>
          <a:p>
            <a:pPr marL="285750" indent="-285750">
              <a:buFont typeface="Arial" panose="020B0604020202020204" pitchFamily="34" charset="0"/>
              <a:buChar char="•"/>
            </a:pPr>
            <a:r>
              <a:rPr lang="en-US" dirty="0" err="1"/>
              <a:t>Rojobot</a:t>
            </a:r>
            <a:r>
              <a:rPr lang="en-US" dirty="0"/>
              <a:t> Icon</a:t>
            </a:r>
          </a:p>
          <a:p>
            <a:pPr marL="285750" indent="-285750">
              <a:buFont typeface="Arial" panose="020B0604020202020204" pitchFamily="34" charset="0"/>
              <a:buChar char="•"/>
            </a:pPr>
            <a:r>
              <a:rPr lang="en-US" dirty="0"/>
              <a:t>Colorizer</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55380770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1BBEF-672C-41A8-91C7-C23683945052}"/>
              </a:ext>
            </a:extLst>
          </p:cNvPr>
          <p:cNvSpPr>
            <a:spLocks noGrp="1"/>
          </p:cNvSpPr>
          <p:nvPr>
            <p:ph type="title"/>
          </p:nvPr>
        </p:nvSpPr>
        <p:spPr/>
        <p:txBody>
          <a:bodyPr/>
          <a:lstStyle/>
          <a:p>
            <a:r>
              <a:rPr lang="en-US" dirty="0"/>
              <a:t>Videos</a:t>
            </a:r>
          </a:p>
        </p:txBody>
      </p:sp>
      <p:sp>
        <p:nvSpPr>
          <p:cNvPr id="3" name="Content Placeholder 2">
            <a:extLst>
              <a:ext uri="{FF2B5EF4-FFF2-40B4-BE49-F238E27FC236}">
                <a16:creationId xmlns:a16="http://schemas.microsoft.com/office/drawing/2014/main" id="{25EE3F9C-6440-45C4-A0EB-F8348146DE0C}"/>
              </a:ext>
            </a:extLst>
          </p:cNvPr>
          <p:cNvSpPr>
            <a:spLocks noGrp="1"/>
          </p:cNvSpPr>
          <p:nvPr>
            <p:ph idx="1"/>
          </p:nvPr>
        </p:nvSpPr>
        <p:spPr/>
        <p:txBody>
          <a:bodyPr/>
          <a:lstStyle/>
          <a:p>
            <a:r>
              <a:rPr lang="en-US" dirty="0"/>
              <a:t>Two videos on D2L in the labs areas.  Shows the automated </a:t>
            </a:r>
            <a:r>
              <a:rPr lang="en-US" dirty="0" err="1"/>
              <a:t>rojobot</a:t>
            </a:r>
            <a:r>
              <a:rPr lang="en-US" dirty="0"/>
              <a:t> tracking 2 different maps.</a:t>
            </a:r>
          </a:p>
          <a:p>
            <a:pPr lvl="1"/>
            <a:r>
              <a:rPr lang="en-US" dirty="0"/>
              <a:t>Right turns only video</a:t>
            </a:r>
          </a:p>
          <a:p>
            <a:pPr lvl="1"/>
            <a:r>
              <a:rPr lang="en-US" dirty="0"/>
              <a:t>Right and Left turns video</a:t>
            </a:r>
          </a:p>
        </p:txBody>
      </p:sp>
    </p:spTree>
    <p:extLst>
      <p:ext uri="{BB962C8B-B14F-4D97-AF65-F5344CB8AC3E}">
        <p14:creationId xmlns:p14="http://schemas.microsoft.com/office/powerpoint/2010/main" val="2090379989"/>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1A9E9-1B28-446F-A1BF-8A6A0B9F8252}"/>
              </a:ext>
            </a:extLst>
          </p:cNvPr>
          <p:cNvSpPr>
            <a:spLocks noGrp="1"/>
          </p:cNvSpPr>
          <p:nvPr>
            <p:ph type="title"/>
          </p:nvPr>
        </p:nvSpPr>
        <p:spPr/>
        <p:txBody>
          <a:bodyPr/>
          <a:lstStyle/>
          <a:p>
            <a:r>
              <a:rPr lang="en-US" dirty="0"/>
              <a:t>Robot Icon Example Module Definition</a:t>
            </a:r>
          </a:p>
        </p:txBody>
      </p:sp>
      <p:sp>
        <p:nvSpPr>
          <p:cNvPr id="4" name="TextBox 3">
            <a:extLst>
              <a:ext uri="{FF2B5EF4-FFF2-40B4-BE49-F238E27FC236}">
                <a16:creationId xmlns:a16="http://schemas.microsoft.com/office/drawing/2014/main" id="{2572D242-8EF1-41F1-A280-34606E284817}"/>
              </a:ext>
            </a:extLst>
          </p:cNvPr>
          <p:cNvSpPr txBox="1"/>
          <p:nvPr/>
        </p:nvSpPr>
        <p:spPr>
          <a:xfrm>
            <a:off x="2286000" y="1759408"/>
            <a:ext cx="4572000" cy="3042821"/>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module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robot_icon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input wire signed [31:0]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pixel_row</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input wire signed [31:0]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pixel_column</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input wire signed [31:0]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LocX_reg</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input wire signed [31:0]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LocY_reg</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input wire [7:0]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BotInfo_reg</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input wire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clk</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input wire               reset,</a:t>
            </a: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output reg [11:0]   icon</a:t>
            </a: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3839687767"/>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67B59-04A5-4F3A-8AB7-C6D5197CC789}"/>
              </a:ext>
            </a:extLst>
          </p:cNvPr>
          <p:cNvSpPr>
            <a:spLocks noGrp="1"/>
          </p:cNvSpPr>
          <p:nvPr>
            <p:ph type="title"/>
          </p:nvPr>
        </p:nvSpPr>
        <p:spPr/>
        <p:txBody>
          <a:bodyPr/>
          <a:lstStyle/>
          <a:p>
            <a:r>
              <a:rPr lang="en-US" dirty="0"/>
              <a:t>VGA Scalar Example Module Definition</a:t>
            </a:r>
          </a:p>
        </p:txBody>
      </p:sp>
      <p:sp>
        <p:nvSpPr>
          <p:cNvPr id="5" name="TextBox 4">
            <a:extLst>
              <a:ext uri="{FF2B5EF4-FFF2-40B4-BE49-F238E27FC236}">
                <a16:creationId xmlns:a16="http://schemas.microsoft.com/office/drawing/2014/main" id="{5026FCF1-CB91-401A-9F26-A801B679E6B1}"/>
              </a:ext>
            </a:extLst>
          </p:cNvPr>
          <p:cNvSpPr txBox="1"/>
          <p:nvPr/>
        </p:nvSpPr>
        <p:spPr>
          <a:xfrm>
            <a:off x="457200" y="2771639"/>
            <a:ext cx="7848600" cy="1234697"/>
          </a:xfrm>
          <a:prstGeom prst="rect">
            <a:avLst/>
          </a:prstGeom>
          <a:noFill/>
        </p:spPr>
        <p:txBody>
          <a:bodyPr wrap="square">
            <a:spAutoFit/>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module vga_scaler_v2(</a:t>
            </a:r>
          </a:p>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  input      [11:0]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pixel_row</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pixel_column</a:t>
            </a:r>
            <a:r>
              <a:rPr lang="en-US" sz="1400" dirty="0">
                <a:effectLst/>
                <a:latin typeface="Calibri" panose="020F0502020204030204" pitchFamily="34" charset="0"/>
                <a:ea typeface="Calibri" panose="020F0502020204030204" pitchFamily="34" charset="0"/>
                <a:cs typeface="Times New Roman" panose="02020603050405020304" pitchFamily="18" charset="0"/>
              </a:rPr>
              <a:t>,    // input pixel coordinates</a:t>
            </a:r>
          </a:p>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  output     [13:0]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vid_addr</a:t>
            </a:r>
            <a:r>
              <a:rPr lang="en-US" sz="1400" dirty="0">
                <a:effectLst/>
                <a:latin typeface="Calibri" panose="020F0502020204030204" pitchFamily="34" charset="0"/>
                <a:ea typeface="Calibri" panose="020F0502020204030204" pitchFamily="34" charset="0"/>
                <a:cs typeface="Times New Roman" panose="02020603050405020304" pitchFamily="18" charset="0"/>
              </a:rPr>
              <a:t>,                   // concatenation of {world row, world column}</a:t>
            </a:r>
          </a:p>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  output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out_of_map</a:t>
            </a:r>
            <a:r>
              <a:rPr lang="en-US" sz="1400" dirty="0">
                <a:effectLst/>
                <a:latin typeface="Calibri" panose="020F0502020204030204" pitchFamily="34" charset="0"/>
                <a:ea typeface="Calibri" panose="020F0502020204030204" pitchFamily="34" charset="0"/>
                <a:cs typeface="Times New Roman" panose="02020603050405020304" pitchFamily="18" charset="0"/>
              </a:rPr>
              <a:t>                  // indicate if the given pixel coordinates out-of-map (1) or not (0)</a:t>
            </a:r>
          </a:p>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a:t>
            </a:r>
          </a:p>
        </p:txBody>
      </p:sp>
      <p:sp>
        <p:nvSpPr>
          <p:cNvPr id="6" name="TextBox 5">
            <a:extLst>
              <a:ext uri="{FF2B5EF4-FFF2-40B4-BE49-F238E27FC236}">
                <a16:creationId xmlns:a16="http://schemas.microsoft.com/office/drawing/2014/main" id="{6DAE03D8-079C-4F59-A445-7DB970FC50F0}"/>
              </a:ext>
            </a:extLst>
          </p:cNvPr>
          <p:cNvSpPr txBox="1"/>
          <p:nvPr/>
        </p:nvSpPr>
        <p:spPr>
          <a:xfrm>
            <a:off x="990600" y="4800600"/>
            <a:ext cx="6400800" cy="923330"/>
          </a:xfrm>
          <a:prstGeom prst="rect">
            <a:avLst/>
          </a:prstGeom>
          <a:noFill/>
        </p:spPr>
        <p:txBody>
          <a:bodyPr wrap="square" rtlCol="0">
            <a:spAutoFit/>
          </a:bodyPr>
          <a:lstStyle/>
          <a:p>
            <a:r>
              <a:rPr lang="en-US" dirty="0"/>
              <a:t>This converts the current VGA Pixel/row to an address to send to the World Map Memory(s)</a:t>
            </a:r>
          </a:p>
          <a:p>
            <a:r>
              <a:rPr lang="en-US" dirty="0"/>
              <a:t>The World Map output is then combined with the Icon</a:t>
            </a:r>
          </a:p>
        </p:txBody>
      </p:sp>
    </p:spTree>
    <p:extLst>
      <p:ext uri="{BB962C8B-B14F-4D97-AF65-F5344CB8AC3E}">
        <p14:creationId xmlns:p14="http://schemas.microsoft.com/office/powerpoint/2010/main" val="1011035915"/>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D4770-55BE-46FD-887F-F9C09F7D2298}"/>
              </a:ext>
            </a:extLst>
          </p:cNvPr>
          <p:cNvSpPr>
            <a:spLocks noGrp="1"/>
          </p:cNvSpPr>
          <p:nvPr>
            <p:ph type="title"/>
          </p:nvPr>
        </p:nvSpPr>
        <p:spPr/>
        <p:txBody>
          <a:bodyPr/>
          <a:lstStyle/>
          <a:p>
            <a:r>
              <a:rPr lang="en-US" dirty="0"/>
              <a:t>Map Colorizer Example Module definition</a:t>
            </a:r>
          </a:p>
        </p:txBody>
      </p:sp>
      <p:sp>
        <p:nvSpPr>
          <p:cNvPr id="6" name="TextBox 5">
            <a:extLst>
              <a:ext uri="{FF2B5EF4-FFF2-40B4-BE49-F238E27FC236}">
                <a16:creationId xmlns:a16="http://schemas.microsoft.com/office/drawing/2014/main" id="{7BFA6CAC-330F-4F90-88A3-6A6D737C9475}"/>
              </a:ext>
            </a:extLst>
          </p:cNvPr>
          <p:cNvSpPr txBox="1"/>
          <p:nvPr/>
        </p:nvSpPr>
        <p:spPr>
          <a:xfrm>
            <a:off x="609600" y="2203953"/>
            <a:ext cx="8305800" cy="2156744"/>
          </a:xfrm>
          <a:prstGeom prst="rect">
            <a:avLst/>
          </a:prstGeom>
          <a:noFill/>
        </p:spPr>
        <p:txBody>
          <a:bodyPr wrap="square">
            <a:spAutoFit/>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module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map_colorizer</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  input wire [1:0]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map_value</a:t>
            </a:r>
            <a:r>
              <a:rPr lang="en-US" sz="1400" dirty="0">
                <a:effectLst/>
                <a:latin typeface="Calibri" panose="020F0502020204030204" pitchFamily="34" charset="0"/>
                <a:ea typeface="Calibri" panose="020F0502020204030204" pitchFamily="34" charset="0"/>
                <a:cs typeface="Times New Roman" panose="02020603050405020304" pitchFamily="18" charset="0"/>
              </a:rPr>
              <a:t>,      // map value returned from the map memory</a:t>
            </a:r>
          </a:p>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  input wire [11:0]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pixel_row</a:t>
            </a:r>
            <a:r>
              <a:rPr lang="en-US" sz="1400" dirty="0">
                <a:effectLst/>
                <a:latin typeface="Calibri" panose="020F0502020204030204" pitchFamily="34" charset="0"/>
                <a:ea typeface="Calibri" panose="020F0502020204030204" pitchFamily="34" charset="0"/>
                <a:cs typeface="Times New Roman" panose="02020603050405020304" pitchFamily="18" charset="0"/>
              </a:rPr>
              <a:t>,      // pixel row from the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dtg</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  input wire [11:0]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pixel_column</a:t>
            </a:r>
            <a:r>
              <a:rPr lang="en-US" sz="1400" dirty="0">
                <a:effectLst/>
                <a:latin typeface="Calibri" panose="020F0502020204030204" pitchFamily="34" charset="0"/>
                <a:ea typeface="Calibri" panose="020F0502020204030204" pitchFamily="34" charset="0"/>
                <a:cs typeface="Times New Roman" panose="02020603050405020304" pitchFamily="18" charset="0"/>
              </a:rPr>
              <a:t>,   // pixel column from the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dtg</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  output reg [11:0]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map_color</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The map color could be a single color or this could give you an opportunity to add texture to a given World Map block.</a:t>
            </a:r>
          </a:p>
        </p:txBody>
      </p:sp>
    </p:spTree>
    <p:extLst>
      <p:ext uri="{BB962C8B-B14F-4D97-AF65-F5344CB8AC3E}">
        <p14:creationId xmlns:p14="http://schemas.microsoft.com/office/powerpoint/2010/main" val="93633748"/>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B6F52-3CC0-42F9-ADF5-C668C8294E9D}"/>
              </a:ext>
            </a:extLst>
          </p:cNvPr>
          <p:cNvSpPr>
            <a:spLocks noGrp="1"/>
          </p:cNvSpPr>
          <p:nvPr>
            <p:ph type="title"/>
          </p:nvPr>
        </p:nvSpPr>
        <p:spPr/>
        <p:txBody>
          <a:bodyPr/>
          <a:lstStyle/>
          <a:p>
            <a:r>
              <a:rPr lang="en-US" dirty="0"/>
              <a:t>Final Colorizer example Module Definition</a:t>
            </a:r>
          </a:p>
        </p:txBody>
      </p:sp>
      <p:sp>
        <p:nvSpPr>
          <p:cNvPr id="4" name="TextBox 3">
            <a:extLst>
              <a:ext uri="{FF2B5EF4-FFF2-40B4-BE49-F238E27FC236}">
                <a16:creationId xmlns:a16="http://schemas.microsoft.com/office/drawing/2014/main" id="{B11F8E9E-D93F-4491-8DA2-34E84D34DF05}"/>
              </a:ext>
            </a:extLst>
          </p:cNvPr>
          <p:cNvSpPr txBox="1"/>
          <p:nvPr/>
        </p:nvSpPr>
        <p:spPr>
          <a:xfrm>
            <a:off x="2286000" y="2203953"/>
            <a:ext cx="4572000" cy="2746457"/>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module colorizer_v2(</a:t>
            </a: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input [11:0]      icon,</a:t>
            </a: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input [11:0]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map_color</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input [11:0]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title_color</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input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video_on</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output reg [3:0]  VGA_R,</a:t>
            </a: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output reg [3:0]  VGA_G,</a:t>
            </a: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output reg [3:0]  VGA_B</a:t>
            </a: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364268501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9D3E8-5773-4320-BA7E-499FA64B9A38}"/>
              </a:ext>
            </a:extLst>
          </p:cNvPr>
          <p:cNvSpPr>
            <a:spLocks noGrp="1"/>
          </p:cNvSpPr>
          <p:nvPr>
            <p:ph type="title"/>
          </p:nvPr>
        </p:nvSpPr>
        <p:spPr/>
        <p:txBody>
          <a:bodyPr/>
          <a:lstStyle/>
          <a:p>
            <a:r>
              <a:rPr lang="en-US" dirty="0"/>
              <a:t>Display Timing Generator Module</a:t>
            </a:r>
          </a:p>
        </p:txBody>
      </p:sp>
      <p:sp>
        <p:nvSpPr>
          <p:cNvPr id="6" name="TextBox 5">
            <a:extLst>
              <a:ext uri="{FF2B5EF4-FFF2-40B4-BE49-F238E27FC236}">
                <a16:creationId xmlns:a16="http://schemas.microsoft.com/office/drawing/2014/main" id="{1CDAD160-3A6C-4CE7-BAB1-2C9108F3B467}"/>
              </a:ext>
            </a:extLst>
          </p:cNvPr>
          <p:cNvSpPr txBox="1"/>
          <p:nvPr/>
        </p:nvSpPr>
        <p:spPr>
          <a:xfrm>
            <a:off x="2286000" y="2055772"/>
            <a:ext cx="6629400" cy="1561005"/>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module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vga_dtg</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input	wire	clock,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rstn</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output	reg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horiz_sync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vert_sync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video_on</a:t>
            </a:r>
            <a:r>
              <a:rPr lang="en-US" sz="1800" dirty="0">
                <a:effectLst/>
                <a:latin typeface="Calibri" panose="020F0502020204030204" pitchFamily="34" charset="0"/>
                <a:ea typeface="Calibri" panose="020F0502020204030204" pitchFamily="34" charset="0"/>
                <a:cs typeface="Times New Roman" panose="02020603050405020304" pitchFamily="18" charset="0"/>
              </a:rPr>
              <a:t>,		output	reg	[11:0]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pixel_row</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pixel_column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3808263255"/>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type="title"/>
          </p:nvPr>
        </p:nvSpPr>
        <p:spPr/>
        <p:txBody>
          <a:bodyPr/>
          <a:lstStyle/>
          <a:p>
            <a:pPr eaLnBrk="1" hangingPunct="1"/>
            <a:r>
              <a:rPr lang="en-US" altLang="en-US" dirty="0"/>
              <a:t>DTG output</a:t>
            </a:r>
          </a:p>
        </p:txBody>
      </p:sp>
      <p:sp>
        <p:nvSpPr>
          <p:cNvPr id="43011" name="Rectangle 2"/>
          <p:cNvSpPr>
            <a:spLocks noChangeArrowheads="1"/>
          </p:cNvSpPr>
          <p:nvPr/>
        </p:nvSpPr>
        <p:spPr bwMode="auto">
          <a:xfrm>
            <a:off x="1219200" y="1549400"/>
            <a:ext cx="7086600" cy="4495800"/>
          </a:xfrm>
          <a:prstGeom prst="rect">
            <a:avLst/>
          </a:prstGeom>
          <a:solidFill>
            <a:srgbClr val="1C1C1C"/>
          </a:solidFill>
          <a:ln w="9525">
            <a:solidFill>
              <a:schemeClr val="tx1"/>
            </a:solidFill>
            <a:miter lim="800000"/>
            <a:headEnd/>
            <a:tailEnd/>
          </a:ln>
        </p:spPr>
        <p:txBody>
          <a:bodyPr wrap="none" anchor="ctr"/>
          <a:lstStyle>
            <a:lvl1pPr eaLnBrk="0" hangingPunct="0">
              <a:spcBef>
                <a:spcPct val="30000"/>
              </a:spcBef>
              <a:buClr>
                <a:srgbClr val="7090B7"/>
              </a:buClr>
              <a:buFont typeface="Wingdings" panose="05000000000000000000" pitchFamily="2" charset="2"/>
              <a:buChar char="o"/>
              <a:defRPr sz="2000">
                <a:solidFill>
                  <a:schemeClr val="tx1"/>
                </a:solidFill>
                <a:latin typeface="Verdana" panose="020B0604030504040204" pitchFamily="34" charset="0"/>
                <a:cs typeface="Arial" panose="020B0604020202020204" pitchFamily="34" charset="0"/>
              </a:defRPr>
            </a:lvl1pPr>
            <a:lvl2pPr marL="742950" indent="-285750" eaLnBrk="0" hangingPunct="0">
              <a:spcBef>
                <a:spcPct val="30000"/>
              </a:spcBef>
              <a:buClr>
                <a:srgbClr val="7090B7"/>
              </a:buClr>
              <a:buFont typeface="Wingdings" panose="05000000000000000000" pitchFamily="2" charset="2"/>
              <a:buChar char="n"/>
              <a:defRPr>
                <a:solidFill>
                  <a:schemeClr val="tx1"/>
                </a:solidFill>
                <a:latin typeface="Verdana" panose="020B0604030504040204" pitchFamily="34" charset="0"/>
                <a:cs typeface="Arial" panose="020B0604020202020204" pitchFamily="34" charset="0"/>
              </a:defRPr>
            </a:lvl2pPr>
            <a:lvl3pPr marL="1143000" indent="-228600" eaLnBrk="0" hangingPunct="0">
              <a:spcBef>
                <a:spcPct val="30000"/>
              </a:spcBef>
              <a:buClr>
                <a:srgbClr val="7090B7"/>
              </a:buClr>
              <a:buFont typeface="Wingdings" panose="05000000000000000000" pitchFamily="2" charset="2"/>
              <a:buChar char="o"/>
              <a:defRPr sz="1600">
                <a:solidFill>
                  <a:schemeClr val="tx1"/>
                </a:solidFill>
                <a:latin typeface="Verdana" panose="020B0604030504040204" pitchFamily="34" charset="0"/>
                <a:cs typeface="Arial" panose="020B0604020202020204" pitchFamily="34" charset="0"/>
              </a:defRPr>
            </a:lvl3pPr>
            <a:lvl4pPr marL="1600200" indent="-228600" eaLnBrk="0" hangingPunct="0">
              <a:spcBef>
                <a:spcPct val="30000"/>
              </a:spcBef>
              <a:buClr>
                <a:srgbClr val="7090B7"/>
              </a:buClr>
              <a:buFont typeface="Wingdings" panose="05000000000000000000" pitchFamily="2" charset="2"/>
              <a:buChar char="n"/>
              <a:defRPr sz="1400">
                <a:solidFill>
                  <a:schemeClr val="tx1"/>
                </a:solidFill>
                <a:latin typeface="Verdana" panose="020B0604030504040204" pitchFamily="34" charset="0"/>
                <a:cs typeface="Arial" panose="020B0604020202020204" pitchFamily="34" charset="0"/>
              </a:defRPr>
            </a:lvl4pPr>
            <a:lvl5pPr marL="2057400" indent="-228600" eaLnBrk="0" hangingPunct="0">
              <a:spcBef>
                <a:spcPct val="30000"/>
              </a:spcBef>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endParaRPr>
          </a:p>
        </p:txBody>
      </p:sp>
      <p:sp>
        <p:nvSpPr>
          <p:cNvPr id="43012" name="Rectangle 4"/>
          <p:cNvSpPr>
            <a:spLocks noChangeArrowheads="1"/>
          </p:cNvSpPr>
          <p:nvPr/>
        </p:nvSpPr>
        <p:spPr bwMode="auto">
          <a:xfrm>
            <a:off x="1219200" y="1549400"/>
            <a:ext cx="5486400" cy="3505200"/>
          </a:xfrm>
          <a:prstGeom prst="rect">
            <a:avLst/>
          </a:prstGeom>
          <a:solidFill>
            <a:schemeClr val="bg1"/>
          </a:solidFill>
          <a:ln w="9525">
            <a:solidFill>
              <a:schemeClr val="tx1"/>
            </a:solidFill>
            <a:miter lim="800000"/>
            <a:headEnd/>
            <a:tailEnd/>
          </a:ln>
        </p:spPr>
        <p:txBody>
          <a:bodyPr wrap="none" anchor="ctr"/>
          <a:lstStyle>
            <a:lvl1pPr eaLnBrk="0" hangingPunct="0">
              <a:spcBef>
                <a:spcPct val="30000"/>
              </a:spcBef>
              <a:buClr>
                <a:srgbClr val="7090B7"/>
              </a:buClr>
              <a:buFont typeface="Wingdings" panose="05000000000000000000" pitchFamily="2" charset="2"/>
              <a:buChar char="o"/>
              <a:defRPr sz="2000">
                <a:solidFill>
                  <a:schemeClr val="tx1"/>
                </a:solidFill>
                <a:latin typeface="Verdana" panose="020B0604030504040204" pitchFamily="34" charset="0"/>
                <a:cs typeface="Arial" panose="020B0604020202020204" pitchFamily="34" charset="0"/>
              </a:defRPr>
            </a:lvl1pPr>
            <a:lvl2pPr marL="742950" indent="-285750" eaLnBrk="0" hangingPunct="0">
              <a:spcBef>
                <a:spcPct val="30000"/>
              </a:spcBef>
              <a:buClr>
                <a:srgbClr val="7090B7"/>
              </a:buClr>
              <a:buFont typeface="Wingdings" panose="05000000000000000000" pitchFamily="2" charset="2"/>
              <a:buChar char="n"/>
              <a:defRPr>
                <a:solidFill>
                  <a:schemeClr val="tx1"/>
                </a:solidFill>
                <a:latin typeface="Verdana" panose="020B0604030504040204" pitchFamily="34" charset="0"/>
                <a:cs typeface="Arial" panose="020B0604020202020204" pitchFamily="34" charset="0"/>
              </a:defRPr>
            </a:lvl2pPr>
            <a:lvl3pPr marL="1143000" indent="-228600" eaLnBrk="0" hangingPunct="0">
              <a:spcBef>
                <a:spcPct val="30000"/>
              </a:spcBef>
              <a:buClr>
                <a:srgbClr val="7090B7"/>
              </a:buClr>
              <a:buFont typeface="Wingdings" panose="05000000000000000000" pitchFamily="2" charset="2"/>
              <a:buChar char="o"/>
              <a:defRPr sz="1600">
                <a:solidFill>
                  <a:schemeClr val="tx1"/>
                </a:solidFill>
                <a:latin typeface="Verdana" panose="020B0604030504040204" pitchFamily="34" charset="0"/>
                <a:cs typeface="Arial" panose="020B0604020202020204" pitchFamily="34" charset="0"/>
              </a:defRPr>
            </a:lvl3pPr>
            <a:lvl4pPr marL="1600200" indent="-228600" eaLnBrk="0" hangingPunct="0">
              <a:spcBef>
                <a:spcPct val="30000"/>
              </a:spcBef>
              <a:buClr>
                <a:srgbClr val="7090B7"/>
              </a:buClr>
              <a:buFont typeface="Wingdings" panose="05000000000000000000" pitchFamily="2" charset="2"/>
              <a:buChar char="n"/>
              <a:defRPr sz="1400">
                <a:solidFill>
                  <a:schemeClr val="tx1"/>
                </a:solidFill>
                <a:latin typeface="Verdana" panose="020B0604030504040204" pitchFamily="34" charset="0"/>
                <a:cs typeface="Arial" panose="020B0604020202020204" pitchFamily="34" charset="0"/>
              </a:defRPr>
            </a:lvl4pPr>
            <a:lvl5pPr marL="2057400" indent="-228600" eaLnBrk="0" hangingPunct="0">
              <a:spcBef>
                <a:spcPct val="30000"/>
              </a:spcBef>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rPr>
              <a:t>Viewable Image on Display</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rPr>
              <a:t>video_on = 1</a:t>
            </a:r>
          </a:p>
        </p:txBody>
      </p:sp>
      <p:sp>
        <p:nvSpPr>
          <p:cNvPr id="43013" name="Text Box 5"/>
          <p:cNvSpPr txBox="1">
            <a:spLocks noChangeArrowheads="1"/>
          </p:cNvSpPr>
          <p:nvPr/>
        </p:nvSpPr>
        <p:spPr bwMode="auto">
          <a:xfrm>
            <a:off x="3746500" y="1244600"/>
            <a:ext cx="1193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30000"/>
              </a:spcBef>
              <a:buClr>
                <a:srgbClr val="7090B7"/>
              </a:buClr>
              <a:buFont typeface="Wingdings" panose="05000000000000000000" pitchFamily="2" charset="2"/>
              <a:buChar char="o"/>
              <a:defRPr sz="2000">
                <a:solidFill>
                  <a:schemeClr val="tx1"/>
                </a:solidFill>
                <a:latin typeface="Verdana" panose="020B0604030504040204" pitchFamily="34" charset="0"/>
                <a:cs typeface="Arial" panose="020B0604020202020204" pitchFamily="34" charset="0"/>
              </a:defRPr>
            </a:lvl1pPr>
            <a:lvl2pPr marL="742950" indent="-285750" eaLnBrk="0" hangingPunct="0">
              <a:spcBef>
                <a:spcPct val="30000"/>
              </a:spcBef>
              <a:buClr>
                <a:srgbClr val="7090B7"/>
              </a:buClr>
              <a:buFont typeface="Wingdings" panose="05000000000000000000" pitchFamily="2" charset="2"/>
              <a:buChar char="n"/>
              <a:defRPr>
                <a:solidFill>
                  <a:schemeClr val="tx1"/>
                </a:solidFill>
                <a:latin typeface="Verdana" panose="020B0604030504040204" pitchFamily="34" charset="0"/>
                <a:cs typeface="Arial" panose="020B0604020202020204" pitchFamily="34" charset="0"/>
              </a:defRPr>
            </a:lvl2pPr>
            <a:lvl3pPr marL="1143000" indent="-228600" eaLnBrk="0" hangingPunct="0">
              <a:spcBef>
                <a:spcPct val="30000"/>
              </a:spcBef>
              <a:buClr>
                <a:srgbClr val="7090B7"/>
              </a:buClr>
              <a:buFont typeface="Wingdings" panose="05000000000000000000" pitchFamily="2" charset="2"/>
              <a:buChar char="o"/>
              <a:defRPr sz="1600">
                <a:solidFill>
                  <a:schemeClr val="tx1"/>
                </a:solidFill>
                <a:latin typeface="Verdana" panose="020B0604030504040204" pitchFamily="34" charset="0"/>
                <a:cs typeface="Arial" panose="020B0604020202020204" pitchFamily="34" charset="0"/>
              </a:defRPr>
            </a:lvl3pPr>
            <a:lvl4pPr marL="1600200" indent="-228600" eaLnBrk="0" hangingPunct="0">
              <a:spcBef>
                <a:spcPct val="30000"/>
              </a:spcBef>
              <a:buClr>
                <a:srgbClr val="7090B7"/>
              </a:buClr>
              <a:buFont typeface="Wingdings" panose="05000000000000000000" pitchFamily="2" charset="2"/>
              <a:buChar char="n"/>
              <a:defRPr sz="1400">
                <a:solidFill>
                  <a:schemeClr val="tx1"/>
                </a:solidFill>
                <a:latin typeface="Verdana" panose="020B0604030504040204" pitchFamily="34" charset="0"/>
                <a:cs typeface="Arial" panose="020B0604020202020204" pitchFamily="34" charset="0"/>
              </a:defRPr>
            </a:lvl4pPr>
            <a:lvl5pPr marL="2057400" indent="-228600" eaLnBrk="0" hangingPunct="0">
              <a:spcBef>
                <a:spcPct val="30000"/>
              </a:spcBef>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rPr>
              <a:t>pixel_column</a:t>
            </a:r>
          </a:p>
        </p:txBody>
      </p:sp>
      <p:sp>
        <p:nvSpPr>
          <p:cNvPr id="43014" name="Text Box 6"/>
          <p:cNvSpPr txBox="1">
            <a:spLocks noChangeArrowheads="1"/>
          </p:cNvSpPr>
          <p:nvPr/>
        </p:nvSpPr>
        <p:spPr bwMode="auto">
          <a:xfrm>
            <a:off x="1066800" y="1320800"/>
            <a:ext cx="2651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30000"/>
              </a:spcBef>
              <a:buClr>
                <a:srgbClr val="7090B7"/>
              </a:buClr>
              <a:buFont typeface="Wingdings" panose="05000000000000000000" pitchFamily="2" charset="2"/>
              <a:buChar char="o"/>
              <a:defRPr sz="2000">
                <a:solidFill>
                  <a:schemeClr val="tx1"/>
                </a:solidFill>
                <a:latin typeface="Verdana" panose="020B0604030504040204" pitchFamily="34" charset="0"/>
                <a:cs typeface="Arial" panose="020B0604020202020204" pitchFamily="34" charset="0"/>
              </a:defRPr>
            </a:lvl1pPr>
            <a:lvl2pPr marL="742950" indent="-285750" eaLnBrk="0" hangingPunct="0">
              <a:spcBef>
                <a:spcPct val="30000"/>
              </a:spcBef>
              <a:buClr>
                <a:srgbClr val="7090B7"/>
              </a:buClr>
              <a:buFont typeface="Wingdings" panose="05000000000000000000" pitchFamily="2" charset="2"/>
              <a:buChar char="n"/>
              <a:defRPr>
                <a:solidFill>
                  <a:schemeClr val="tx1"/>
                </a:solidFill>
                <a:latin typeface="Verdana" panose="020B0604030504040204" pitchFamily="34" charset="0"/>
                <a:cs typeface="Arial" panose="020B0604020202020204" pitchFamily="34" charset="0"/>
              </a:defRPr>
            </a:lvl2pPr>
            <a:lvl3pPr marL="1143000" indent="-228600" eaLnBrk="0" hangingPunct="0">
              <a:spcBef>
                <a:spcPct val="30000"/>
              </a:spcBef>
              <a:buClr>
                <a:srgbClr val="7090B7"/>
              </a:buClr>
              <a:buFont typeface="Wingdings" panose="05000000000000000000" pitchFamily="2" charset="2"/>
              <a:buChar char="o"/>
              <a:defRPr sz="1600">
                <a:solidFill>
                  <a:schemeClr val="tx1"/>
                </a:solidFill>
                <a:latin typeface="Verdana" panose="020B0604030504040204" pitchFamily="34" charset="0"/>
                <a:cs typeface="Arial" panose="020B0604020202020204" pitchFamily="34" charset="0"/>
              </a:defRPr>
            </a:lvl3pPr>
            <a:lvl4pPr marL="1600200" indent="-228600" eaLnBrk="0" hangingPunct="0">
              <a:spcBef>
                <a:spcPct val="30000"/>
              </a:spcBef>
              <a:buClr>
                <a:srgbClr val="7090B7"/>
              </a:buClr>
              <a:buFont typeface="Wingdings" panose="05000000000000000000" pitchFamily="2" charset="2"/>
              <a:buChar char="n"/>
              <a:defRPr sz="1400">
                <a:solidFill>
                  <a:schemeClr val="tx1"/>
                </a:solidFill>
                <a:latin typeface="Verdana" panose="020B0604030504040204" pitchFamily="34" charset="0"/>
                <a:cs typeface="Arial" panose="020B0604020202020204" pitchFamily="34" charset="0"/>
              </a:defRPr>
            </a:lvl4pPr>
            <a:lvl5pPr marL="2057400" indent="-228600" eaLnBrk="0" hangingPunct="0">
              <a:spcBef>
                <a:spcPct val="30000"/>
              </a:spcBef>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0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rPr>
              <a:t>0</a:t>
            </a:r>
          </a:p>
        </p:txBody>
      </p:sp>
      <p:sp>
        <p:nvSpPr>
          <p:cNvPr id="43015" name="Text Box 7"/>
          <p:cNvSpPr txBox="1">
            <a:spLocks noChangeArrowheads="1"/>
          </p:cNvSpPr>
          <p:nvPr/>
        </p:nvSpPr>
        <p:spPr bwMode="auto">
          <a:xfrm>
            <a:off x="6477000" y="1320800"/>
            <a:ext cx="51167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30000"/>
              </a:spcBef>
              <a:buClr>
                <a:srgbClr val="7090B7"/>
              </a:buClr>
              <a:buFont typeface="Wingdings" panose="05000000000000000000" pitchFamily="2" charset="2"/>
              <a:buChar char="o"/>
              <a:defRPr sz="2000">
                <a:solidFill>
                  <a:schemeClr val="tx1"/>
                </a:solidFill>
                <a:latin typeface="Verdana" panose="020B0604030504040204" pitchFamily="34" charset="0"/>
                <a:cs typeface="Arial" panose="020B0604020202020204" pitchFamily="34" charset="0"/>
              </a:defRPr>
            </a:lvl1pPr>
            <a:lvl2pPr marL="742950" indent="-285750" eaLnBrk="0" hangingPunct="0">
              <a:spcBef>
                <a:spcPct val="30000"/>
              </a:spcBef>
              <a:buClr>
                <a:srgbClr val="7090B7"/>
              </a:buClr>
              <a:buFont typeface="Wingdings" panose="05000000000000000000" pitchFamily="2" charset="2"/>
              <a:buChar char="n"/>
              <a:defRPr>
                <a:solidFill>
                  <a:schemeClr val="tx1"/>
                </a:solidFill>
                <a:latin typeface="Verdana" panose="020B0604030504040204" pitchFamily="34" charset="0"/>
                <a:cs typeface="Arial" panose="020B0604020202020204" pitchFamily="34" charset="0"/>
              </a:defRPr>
            </a:lvl2pPr>
            <a:lvl3pPr marL="1143000" indent="-228600" eaLnBrk="0" hangingPunct="0">
              <a:spcBef>
                <a:spcPct val="30000"/>
              </a:spcBef>
              <a:buClr>
                <a:srgbClr val="7090B7"/>
              </a:buClr>
              <a:buFont typeface="Wingdings" panose="05000000000000000000" pitchFamily="2" charset="2"/>
              <a:buChar char="o"/>
              <a:defRPr sz="1600">
                <a:solidFill>
                  <a:schemeClr val="tx1"/>
                </a:solidFill>
                <a:latin typeface="Verdana" panose="020B0604030504040204" pitchFamily="34" charset="0"/>
                <a:cs typeface="Arial" panose="020B0604020202020204" pitchFamily="34" charset="0"/>
              </a:defRPr>
            </a:lvl3pPr>
            <a:lvl4pPr marL="1600200" indent="-228600" eaLnBrk="0" hangingPunct="0">
              <a:spcBef>
                <a:spcPct val="30000"/>
              </a:spcBef>
              <a:buClr>
                <a:srgbClr val="7090B7"/>
              </a:buClr>
              <a:buFont typeface="Wingdings" panose="05000000000000000000" pitchFamily="2" charset="2"/>
              <a:buChar char="n"/>
              <a:defRPr sz="1400">
                <a:solidFill>
                  <a:schemeClr val="tx1"/>
                </a:solidFill>
                <a:latin typeface="Verdana" panose="020B0604030504040204" pitchFamily="34" charset="0"/>
                <a:cs typeface="Arial" panose="020B0604020202020204" pitchFamily="34" charset="0"/>
              </a:defRPr>
            </a:lvl4pPr>
            <a:lvl5pPr marL="2057400" indent="-228600" eaLnBrk="0" hangingPunct="0">
              <a:spcBef>
                <a:spcPct val="30000"/>
              </a:spcBef>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Arial" panose="020B0604020202020204" pitchFamily="34" charset="0"/>
              </a:rPr>
              <a:t>1023</a:t>
            </a:r>
          </a:p>
        </p:txBody>
      </p:sp>
      <p:sp>
        <p:nvSpPr>
          <p:cNvPr id="43016" name="Text Box 8"/>
          <p:cNvSpPr txBox="1">
            <a:spLocks noChangeArrowheads="1"/>
          </p:cNvSpPr>
          <p:nvPr/>
        </p:nvSpPr>
        <p:spPr bwMode="auto">
          <a:xfrm>
            <a:off x="8077200" y="1320800"/>
            <a:ext cx="51167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30000"/>
              </a:spcBef>
              <a:buClr>
                <a:srgbClr val="7090B7"/>
              </a:buClr>
              <a:buFont typeface="Wingdings" panose="05000000000000000000" pitchFamily="2" charset="2"/>
              <a:buChar char="o"/>
              <a:defRPr sz="2000">
                <a:solidFill>
                  <a:schemeClr val="tx1"/>
                </a:solidFill>
                <a:latin typeface="Verdana" panose="020B0604030504040204" pitchFamily="34" charset="0"/>
                <a:cs typeface="Arial" panose="020B0604020202020204" pitchFamily="34" charset="0"/>
              </a:defRPr>
            </a:lvl1pPr>
            <a:lvl2pPr marL="742950" indent="-285750" eaLnBrk="0" hangingPunct="0">
              <a:spcBef>
                <a:spcPct val="30000"/>
              </a:spcBef>
              <a:buClr>
                <a:srgbClr val="7090B7"/>
              </a:buClr>
              <a:buFont typeface="Wingdings" panose="05000000000000000000" pitchFamily="2" charset="2"/>
              <a:buChar char="n"/>
              <a:defRPr>
                <a:solidFill>
                  <a:schemeClr val="tx1"/>
                </a:solidFill>
                <a:latin typeface="Verdana" panose="020B0604030504040204" pitchFamily="34" charset="0"/>
                <a:cs typeface="Arial" panose="020B0604020202020204" pitchFamily="34" charset="0"/>
              </a:defRPr>
            </a:lvl2pPr>
            <a:lvl3pPr marL="1143000" indent="-228600" eaLnBrk="0" hangingPunct="0">
              <a:spcBef>
                <a:spcPct val="30000"/>
              </a:spcBef>
              <a:buClr>
                <a:srgbClr val="7090B7"/>
              </a:buClr>
              <a:buFont typeface="Wingdings" panose="05000000000000000000" pitchFamily="2" charset="2"/>
              <a:buChar char="o"/>
              <a:defRPr sz="1600">
                <a:solidFill>
                  <a:schemeClr val="tx1"/>
                </a:solidFill>
                <a:latin typeface="Verdana" panose="020B0604030504040204" pitchFamily="34" charset="0"/>
                <a:cs typeface="Arial" panose="020B0604020202020204" pitchFamily="34" charset="0"/>
              </a:defRPr>
            </a:lvl3pPr>
            <a:lvl4pPr marL="1600200" indent="-228600" eaLnBrk="0" hangingPunct="0">
              <a:spcBef>
                <a:spcPct val="30000"/>
              </a:spcBef>
              <a:buClr>
                <a:srgbClr val="7090B7"/>
              </a:buClr>
              <a:buFont typeface="Wingdings" panose="05000000000000000000" pitchFamily="2" charset="2"/>
              <a:buChar char="n"/>
              <a:defRPr sz="1400">
                <a:solidFill>
                  <a:schemeClr val="tx1"/>
                </a:solidFill>
                <a:latin typeface="Verdana" panose="020B0604030504040204" pitchFamily="34" charset="0"/>
                <a:cs typeface="Arial" panose="020B0604020202020204" pitchFamily="34" charset="0"/>
              </a:defRPr>
            </a:lvl4pPr>
            <a:lvl5pPr marL="2057400" indent="-228600" eaLnBrk="0" hangingPunct="0">
              <a:spcBef>
                <a:spcPct val="30000"/>
              </a:spcBef>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Arial" panose="020B0604020202020204" pitchFamily="34" charset="0"/>
              </a:rPr>
              <a:t>1327</a:t>
            </a:r>
          </a:p>
        </p:txBody>
      </p:sp>
      <p:sp>
        <p:nvSpPr>
          <p:cNvPr id="43017" name="Text Box 9"/>
          <p:cNvSpPr txBox="1">
            <a:spLocks noChangeArrowheads="1"/>
          </p:cNvSpPr>
          <p:nvPr/>
        </p:nvSpPr>
        <p:spPr bwMode="auto">
          <a:xfrm>
            <a:off x="838200" y="4930775"/>
            <a:ext cx="42992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30000"/>
              </a:spcBef>
              <a:buClr>
                <a:srgbClr val="7090B7"/>
              </a:buClr>
              <a:buFont typeface="Wingdings" panose="05000000000000000000" pitchFamily="2" charset="2"/>
              <a:buChar char="o"/>
              <a:defRPr sz="2000">
                <a:solidFill>
                  <a:schemeClr val="tx1"/>
                </a:solidFill>
                <a:latin typeface="Verdana" panose="020B0604030504040204" pitchFamily="34" charset="0"/>
                <a:cs typeface="Arial" panose="020B0604020202020204" pitchFamily="34" charset="0"/>
              </a:defRPr>
            </a:lvl1pPr>
            <a:lvl2pPr marL="742950" indent="-285750" eaLnBrk="0" hangingPunct="0">
              <a:spcBef>
                <a:spcPct val="30000"/>
              </a:spcBef>
              <a:buClr>
                <a:srgbClr val="7090B7"/>
              </a:buClr>
              <a:buFont typeface="Wingdings" panose="05000000000000000000" pitchFamily="2" charset="2"/>
              <a:buChar char="n"/>
              <a:defRPr>
                <a:solidFill>
                  <a:schemeClr val="tx1"/>
                </a:solidFill>
                <a:latin typeface="Verdana" panose="020B0604030504040204" pitchFamily="34" charset="0"/>
                <a:cs typeface="Arial" panose="020B0604020202020204" pitchFamily="34" charset="0"/>
              </a:defRPr>
            </a:lvl2pPr>
            <a:lvl3pPr marL="1143000" indent="-228600" eaLnBrk="0" hangingPunct="0">
              <a:spcBef>
                <a:spcPct val="30000"/>
              </a:spcBef>
              <a:buClr>
                <a:srgbClr val="7090B7"/>
              </a:buClr>
              <a:buFont typeface="Wingdings" panose="05000000000000000000" pitchFamily="2" charset="2"/>
              <a:buChar char="o"/>
              <a:defRPr sz="1600">
                <a:solidFill>
                  <a:schemeClr val="tx1"/>
                </a:solidFill>
                <a:latin typeface="Verdana" panose="020B0604030504040204" pitchFamily="34" charset="0"/>
                <a:cs typeface="Arial" panose="020B0604020202020204" pitchFamily="34" charset="0"/>
              </a:defRPr>
            </a:lvl3pPr>
            <a:lvl4pPr marL="1600200" indent="-228600" eaLnBrk="0" hangingPunct="0">
              <a:spcBef>
                <a:spcPct val="30000"/>
              </a:spcBef>
              <a:buClr>
                <a:srgbClr val="7090B7"/>
              </a:buClr>
              <a:buFont typeface="Wingdings" panose="05000000000000000000" pitchFamily="2" charset="2"/>
              <a:buChar char="n"/>
              <a:defRPr sz="1400">
                <a:solidFill>
                  <a:schemeClr val="tx1"/>
                </a:solidFill>
                <a:latin typeface="Verdana" panose="020B0604030504040204" pitchFamily="34" charset="0"/>
                <a:cs typeface="Arial" panose="020B0604020202020204" pitchFamily="34" charset="0"/>
              </a:defRPr>
            </a:lvl4pPr>
            <a:lvl5pPr marL="2057400" indent="-228600" eaLnBrk="0" hangingPunct="0">
              <a:spcBef>
                <a:spcPct val="30000"/>
              </a:spcBef>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Arial" panose="020B0604020202020204" pitchFamily="34" charset="0"/>
              </a:rPr>
              <a:t>767</a:t>
            </a:r>
          </a:p>
        </p:txBody>
      </p:sp>
      <p:sp>
        <p:nvSpPr>
          <p:cNvPr id="43018" name="Text Box 10"/>
          <p:cNvSpPr txBox="1">
            <a:spLocks noChangeArrowheads="1"/>
          </p:cNvSpPr>
          <p:nvPr/>
        </p:nvSpPr>
        <p:spPr bwMode="auto">
          <a:xfrm>
            <a:off x="838200" y="5916613"/>
            <a:ext cx="42992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30000"/>
              </a:spcBef>
              <a:buClr>
                <a:srgbClr val="7090B7"/>
              </a:buClr>
              <a:buFont typeface="Wingdings" panose="05000000000000000000" pitchFamily="2" charset="2"/>
              <a:buChar char="o"/>
              <a:defRPr sz="2000">
                <a:solidFill>
                  <a:schemeClr val="tx1"/>
                </a:solidFill>
                <a:latin typeface="Verdana" panose="020B0604030504040204" pitchFamily="34" charset="0"/>
                <a:cs typeface="Arial" panose="020B0604020202020204" pitchFamily="34" charset="0"/>
              </a:defRPr>
            </a:lvl1pPr>
            <a:lvl2pPr marL="742950" indent="-285750" eaLnBrk="0" hangingPunct="0">
              <a:spcBef>
                <a:spcPct val="30000"/>
              </a:spcBef>
              <a:buClr>
                <a:srgbClr val="7090B7"/>
              </a:buClr>
              <a:buFont typeface="Wingdings" panose="05000000000000000000" pitchFamily="2" charset="2"/>
              <a:buChar char="n"/>
              <a:defRPr>
                <a:solidFill>
                  <a:schemeClr val="tx1"/>
                </a:solidFill>
                <a:latin typeface="Verdana" panose="020B0604030504040204" pitchFamily="34" charset="0"/>
                <a:cs typeface="Arial" panose="020B0604020202020204" pitchFamily="34" charset="0"/>
              </a:defRPr>
            </a:lvl2pPr>
            <a:lvl3pPr marL="1143000" indent="-228600" eaLnBrk="0" hangingPunct="0">
              <a:spcBef>
                <a:spcPct val="30000"/>
              </a:spcBef>
              <a:buClr>
                <a:srgbClr val="7090B7"/>
              </a:buClr>
              <a:buFont typeface="Wingdings" panose="05000000000000000000" pitchFamily="2" charset="2"/>
              <a:buChar char="o"/>
              <a:defRPr sz="1600">
                <a:solidFill>
                  <a:schemeClr val="tx1"/>
                </a:solidFill>
                <a:latin typeface="Verdana" panose="020B0604030504040204" pitchFamily="34" charset="0"/>
                <a:cs typeface="Arial" panose="020B0604020202020204" pitchFamily="34" charset="0"/>
              </a:defRPr>
            </a:lvl3pPr>
            <a:lvl4pPr marL="1600200" indent="-228600" eaLnBrk="0" hangingPunct="0">
              <a:spcBef>
                <a:spcPct val="30000"/>
              </a:spcBef>
              <a:buClr>
                <a:srgbClr val="7090B7"/>
              </a:buClr>
              <a:buFont typeface="Wingdings" panose="05000000000000000000" pitchFamily="2" charset="2"/>
              <a:buChar char="n"/>
              <a:defRPr sz="1400">
                <a:solidFill>
                  <a:schemeClr val="tx1"/>
                </a:solidFill>
                <a:latin typeface="Verdana" panose="020B0604030504040204" pitchFamily="34" charset="0"/>
                <a:cs typeface="Arial" panose="020B0604020202020204" pitchFamily="34" charset="0"/>
              </a:defRPr>
            </a:lvl4pPr>
            <a:lvl5pPr marL="2057400" indent="-228600" eaLnBrk="0" hangingPunct="0">
              <a:spcBef>
                <a:spcPct val="30000"/>
              </a:spcBef>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Arial" panose="020B0604020202020204" pitchFamily="34" charset="0"/>
              </a:rPr>
              <a:t>805</a:t>
            </a:r>
          </a:p>
        </p:txBody>
      </p:sp>
      <p:sp>
        <p:nvSpPr>
          <p:cNvPr id="43019" name="Text Box 11"/>
          <p:cNvSpPr txBox="1">
            <a:spLocks noChangeArrowheads="1"/>
          </p:cNvSpPr>
          <p:nvPr/>
        </p:nvSpPr>
        <p:spPr bwMode="auto">
          <a:xfrm rot="-5400000">
            <a:off x="590550" y="3397250"/>
            <a:ext cx="9223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30000"/>
              </a:spcBef>
              <a:buClr>
                <a:srgbClr val="7090B7"/>
              </a:buClr>
              <a:buFont typeface="Wingdings" panose="05000000000000000000" pitchFamily="2" charset="2"/>
              <a:buChar char="o"/>
              <a:defRPr sz="2000">
                <a:solidFill>
                  <a:schemeClr val="tx1"/>
                </a:solidFill>
                <a:latin typeface="Verdana" panose="020B0604030504040204" pitchFamily="34" charset="0"/>
                <a:cs typeface="Arial" panose="020B0604020202020204" pitchFamily="34" charset="0"/>
              </a:defRPr>
            </a:lvl1pPr>
            <a:lvl2pPr marL="742950" indent="-285750" eaLnBrk="0" hangingPunct="0">
              <a:spcBef>
                <a:spcPct val="30000"/>
              </a:spcBef>
              <a:buClr>
                <a:srgbClr val="7090B7"/>
              </a:buClr>
              <a:buFont typeface="Wingdings" panose="05000000000000000000" pitchFamily="2" charset="2"/>
              <a:buChar char="n"/>
              <a:defRPr>
                <a:solidFill>
                  <a:schemeClr val="tx1"/>
                </a:solidFill>
                <a:latin typeface="Verdana" panose="020B0604030504040204" pitchFamily="34" charset="0"/>
                <a:cs typeface="Arial" panose="020B0604020202020204" pitchFamily="34" charset="0"/>
              </a:defRPr>
            </a:lvl2pPr>
            <a:lvl3pPr marL="1143000" indent="-228600" eaLnBrk="0" hangingPunct="0">
              <a:spcBef>
                <a:spcPct val="30000"/>
              </a:spcBef>
              <a:buClr>
                <a:srgbClr val="7090B7"/>
              </a:buClr>
              <a:buFont typeface="Wingdings" panose="05000000000000000000" pitchFamily="2" charset="2"/>
              <a:buChar char="o"/>
              <a:defRPr sz="1600">
                <a:solidFill>
                  <a:schemeClr val="tx1"/>
                </a:solidFill>
                <a:latin typeface="Verdana" panose="020B0604030504040204" pitchFamily="34" charset="0"/>
                <a:cs typeface="Arial" panose="020B0604020202020204" pitchFamily="34" charset="0"/>
              </a:defRPr>
            </a:lvl3pPr>
            <a:lvl4pPr marL="1600200" indent="-228600" eaLnBrk="0" hangingPunct="0">
              <a:spcBef>
                <a:spcPct val="30000"/>
              </a:spcBef>
              <a:buClr>
                <a:srgbClr val="7090B7"/>
              </a:buClr>
              <a:buFont typeface="Wingdings" panose="05000000000000000000" pitchFamily="2" charset="2"/>
              <a:buChar char="n"/>
              <a:defRPr sz="1400">
                <a:solidFill>
                  <a:schemeClr val="tx1"/>
                </a:solidFill>
                <a:latin typeface="Verdana" panose="020B0604030504040204" pitchFamily="34" charset="0"/>
                <a:cs typeface="Arial" panose="020B0604020202020204" pitchFamily="34" charset="0"/>
              </a:defRPr>
            </a:lvl4pPr>
            <a:lvl5pPr marL="2057400" indent="-228600" eaLnBrk="0" hangingPunct="0">
              <a:spcBef>
                <a:spcPct val="30000"/>
              </a:spcBef>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rPr>
              <a:t>pixel_row</a:t>
            </a:r>
          </a:p>
        </p:txBody>
      </p:sp>
      <p:sp>
        <p:nvSpPr>
          <p:cNvPr id="43020" name="Text Box 12"/>
          <p:cNvSpPr txBox="1">
            <a:spLocks noChangeArrowheads="1"/>
          </p:cNvSpPr>
          <p:nvPr/>
        </p:nvSpPr>
        <p:spPr bwMode="auto">
          <a:xfrm>
            <a:off x="6516688" y="5283200"/>
            <a:ext cx="12096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30000"/>
              </a:spcBef>
              <a:buClr>
                <a:srgbClr val="7090B7"/>
              </a:buClr>
              <a:buFont typeface="Wingdings" panose="05000000000000000000" pitchFamily="2" charset="2"/>
              <a:buChar char="o"/>
              <a:defRPr sz="2000">
                <a:solidFill>
                  <a:schemeClr val="tx1"/>
                </a:solidFill>
                <a:latin typeface="Verdana" panose="020B0604030504040204" pitchFamily="34" charset="0"/>
                <a:cs typeface="Arial" panose="020B0604020202020204" pitchFamily="34" charset="0"/>
              </a:defRPr>
            </a:lvl1pPr>
            <a:lvl2pPr marL="742950" indent="-285750" eaLnBrk="0" hangingPunct="0">
              <a:spcBef>
                <a:spcPct val="30000"/>
              </a:spcBef>
              <a:buClr>
                <a:srgbClr val="7090B7"/>
              </a:buClr>
              <a:buFont typeface="Wingdings" panose="05000000000000000000" pitchFamily="2" charset="2"/>
              <a:buChar char="n"/>
              <a:defRPr>
                <a:solidFill>
                  <a:schemeClr val="tx1"/>
                </a:solidFill>
                <a:latin typeface="Verdana" panose="020B0604030504040204" pitchFamily="34" charset="0"/>
                <a:cs typeface="Arial" panose="020B0604020202020204" pitchFamily="34" charset="0"/>
              </a:defRPr>
            </a:lvl2pPr>
            <a:lvl3pPr marL="1143000" indent="-228600" eaLnBrk="0" hangingPunct="0">
              <a:spcBef>
                <a:spcPct val="30000"/>
              </a:spcBef>
              <a:buClr>
                <a:srgbClr val="7090B7"/>
              </a:buClr>
              <a:buFont typeface="Wingdings" panose="05000000000000000000" pitchFamily="2" charset="2"/>
              <a:buChar char="o"/>
              <a:defRPr sz="1600">
                <a:solidFill>
                  <a:schemeClr val="tx1"/>
                </a:solidFill>
                <a:latin typeface="Verdana" panose="020B0604030504040204" pitchFamily="34" charset="0"/>
                <a:cs typeface="Arial" panose="020B0604020202020204" pitchFamily="34" charset="0"/>
              </a:defRPr>
            </a:lvl3pPr>
            <a:lvl4pPr marL="1600200" indent="-228600" eaLnBrk="0" hangingPunct="0">
              <a:spcBef>
                <a:spcPct val="30000"/>
              </a:spcBef>
              <a:buClr>
                <a:srgbClr val="7090B7"/>
              </a:buClr>
              <a:buFont typeface="Wingdings" panose="05000000000000000000" pitchFamily="2" charset="2"/>
              <a:buChar char="n"/>
              <a:defRPr sz="1400">
                <a:solidFill>
                  <a:schemeClr val="tx1"/>
                </a:solidFill>
                <a:latin typeface="Verdana" panose="020B0604030504040204" pitchFamily="34" charset="0"/>
                <a:cs typeface="Arial" panose="020B0604020202020204" pitchFamily="34" charset="0"/>
              </a:defRPr>
            </a:lvl4pPr>
            <a:lvl5pPr marL="2057400" indent="-228600" eaLnBrk="0" hangingPunct="0">
              <a:spcBef>
                <a:spcPct val="30000"/>
              </a:spcBef>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FFFFFF"/>
                </a:solidFill>
                <a:effectLst/>
                <a:uLnTx/>
                <a:uFillTx/>
                <a:latin typeface="Verdana" panose="020B0604030504040204" pitchFamily="34" charset="0"/>
                <a:ea typeface="+mn-ea"/>
                <a:cs typeface="Arial" panose="020B0604020202020204" pitchFamily="34" charset="0"/>
              </a:rPr>
              <a:t>Blanking</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Verdana" panose="020B0604030504040204" pitchFamily="34" charset="0"/>
                <a:ea typeface="+mn-ea"/>
                <a:cs typeface="Arial" panose="020B0604020202020204" pitchFamily="34" charset="0"/>
              </a:rPr>
              <a:t>video_on = 0</a:t>
            </a:r>
          </a:p>
        </p:txBody>
      </p:sp>
      <p:sp>
        <p:nvSpPr>
          <p:cNvPr id="43021" name="Line 13"/>
          <p:cNvSpPr>
            <a:spLocks noChangeShapeType="1"/>
          </p:cNvSpPr>
          <p:nvPr/>
        </p:nvSpPr>
        <p:spPr bwMode="auto">
          <a:xfrm>
            <a:off x="1219200" y="1244600"/>
            <a:ext cx="5943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endParaRPr>
          </a:p>
        </p:txBody>
      </p:sp>
      <p:sp>
        <p:nvSpPr>
          <p:cNvPr id="43022" name="Line 14"/>
          <p:cNvSpPr>
            <a:spLocks noChangeShapeType="1"/>
          </p:cNvSpPr>
          <p:nvPr/>
        </p:nvSpPr>
        <p:spPr bwMode="auto">
          <a:xfrm flipV="1">
            <a:off x="7162800" y="1092200"/>
            <a:ext cx="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endParaRPr>
          </a:p>
        </p:txBody>
      </p:sp>
      <p:sp>
        <p:nvSpPr>
          <p:cNvPr id="43023" name="Line 15"/>
          <p:cNvSpPr>
            <a:spLocks noChangeShapeType="1"/>
          </p:cNvSpPr>
          <p:nvPr/>
        </p:nvSpPr>
        <p:spPr bwMode="auto">
          <a:xfrm>
            <a:off x="7162800" y="1092200"/>
            <a:ext cx="685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endParaRPr>
          </a:p>
        </p:txBody>
      </p:sp>
      <p:sp>
        <p:nvSpPr>
          <p:cNvPr id="43024" name="Line 16"/>
          <p:cNvSpPr>
            <a:spLocks noChangeShapeType="1"/>
          </p:cNvSpPr>
          <p:nvPr/>
        </p:nvSpPr>
        <p:spPr bwMode="auto">
          <a:xfrm>
            <a:off x="7848600" y="1092200"/>
            <a:ext cx="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endParaRPr>
          </a:p>
        </p:txBody>
      </p:sp>
      <p:sp>
        <p:nvSpPr>
          <p:cNvPr id="43025" name="Line 17"/>
          <p:cNvSpPr>
            <a:spLocks noChangeShapeType="1"/>
          </p:cNvSpPr>
          <p:nvPr/>
        </p:nvSpPr>
        <p:spPr bwMode="auto">
          <a:xfrm>
            <a:off x="7848600" y="1244600"/>
            <a:ext cx="457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endParaRPr>
          </a:p>
        </p:txBody>
      </p:sp>
      <p:sp>
        <p:nvSpPr>
          <p:cNvPr id="43026" name="Text Box 18"/>
          <p:cNvSpPr txBox="1">
            <a:spLocks noChangeArrowheads="1"/>
          </p:cNvSpPr>
          <p:nvPr/>
        </p:nvSpPr>
        <p:spPr bwMode="auto">
          <a:xfrm>
            <a:off x="838200" y="1066800"/>
            <a:ext cx="4032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30000"/>
              </a:spcBef>
              <a:buClr>
                <a:srgbClr val="7090B7"/>
              </a:buClr>
              <a:buFont typeface="Wingdings" panose="05000000000000000000" pitchFamily="2" charset="2"/>
              <a:buChar char="o"/>
              <a:defRPr sz="2000">
                <a:solidFill>
                  <a:schemeClr val="tx1"/>
                </a:solidFill>
                <a:latin typeface="Verdana" panose="020B0604030504040204" pitchFamily="34" charset="0"/>
                <a:cs typeface="Arial" panose="020B0604020202020204" pitchFamily="34" charset="0"/>
              </a:defRPr>
            </a:lvl1pPr>
            <a:lvl2pPr marL="742950" indent="-285750" eaLnBrk="0" hangingPunct="0">
              <a:spcBef>
                <a:spcPct val="30000"/>
              </a:spcBef>
              <a:buClr>
                <a:srgbClr val="7090B7"/>
              </a:buClr>
              <a:buFont typeface="Wingdings" panose="05000000000000000000" pitchFamily="2" charset="2"/>
              <a:buChar char="n"/>
              <a:defRPr>
                <a:solidFill>
                  <a:schemeClr val="tx1"/>
                </a:solidFill>
                <a:latin typeface="Verdana" panose="020B0604030504040204" pitchFamily="34" charset="0"/>
                <a:cs typeface="Arial" panose="020B0604020202020204" pitchFamily="34" charset="0"/>
              </a:defRPr>
            </a:lvl2pPr>
            <a:lvl3pPr marL="1143000" indent="-228600" eaLnBrk="0" hangingPunct="0">
              <a:spcBef>
                <a:spcPct val="30000"/>
              </a:spcBef>
              <a:buClr>
                <a:srgbClr val="7090B7"/>
              </a:buClr>
              <a:buFont typeface="Wingdings" panose="05000000000000000000" pitchFamily="2" charset="2"/>
              <a:buChar char="o"/>
              <a:defRPr sz="1600">
                <a:solidFill>
                  <a:schemeClr val="tx1"/>
                </a:solidFill>
                <a:latin typeface="Verdana" panose="020B0604030504040204" pitchFamily="34" charset="0"/>
                <a:cs typeface="Arial" panose="020B0604020202020204" pitchFamily="34" charset="0"/>
              </a:defRPr>
            </a:lvl3pPr>
            <a:lvl4pPr marL="1600200" indent="-228600" eaLnBrk="0" hangingPunct="0">
              <a:spcBef>
                <a:spcPct val="30000"/>
              </a:spcBef>
              <a:buClr>
                <a:srgbClr val="7090B7"/>
              </a:buClr>
              <a:buFont typeface="Wingdings" panose="05000000000000000000" pitchFamily="2" charset="2"/>
              <a:buChar char="n"/>
              <a:defRPr sz="1400">
                <a:solidFill>
                  <a:schemeClr val="tx1"/>
                </a:solidFill>
                <a:latin typeface="Verdana" panose="020B0604030504040204" pitchFamily="34" charset="0"/>
                <a:cs typeface="Arial" panose="020B0604020202020204" pitchFamily="34" charset="0"/>
              </a:defRPr>
            </a:lvl4pPr>
            <a:lvl5pPr marL="2057400" indent="-228600" eaLnBrk="0" hangingPunct="0">
              <a:spcBef>
                <a:spcPct val="30000"/>
              </a:spcBef>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rPr>
              <a:t>HS</a:t>
            </a:r>
          </a:p>
        </p:txBody>
      </p:sp>
      <p:sp>
        <p:nvSpPr>
          <p:cNvPr id="43027" name="Text Box 19"/>
          <p:cNvSpPr txBox="1">
            <a:spLocks noChangeArrowheads="1"/>
          </p:cNvSpPr>
          <p:nvPr/>
        </p:nvSpPr>
        <p:spPr bwMode="auto">
          <a:xfrm>
            <a:off x="6934200" y="1320800"/>
            <a:ext cx="51167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30000"/>
              </a:spcBef>
              <a:buClr>
                <a:srgbClr val="7090B7"/>
              </a:buClr>
              <a:buFont typeface="Wingdings" panose="05000000000000000000" pitchFamily="2" charset="2"/>
              <a:buChar char="o"/>
              <a:defRPr sz="2000">
                <a:solidFill>
                  <a:schemeClr val="tx1"/>
                </a:solidFill>
                <a:latin typeface="Verdana" panose="020B0604030504040204" pitchFamily="34" charset="0"/>
                <a:cs typeface="Arial" panose="020B0604020202020204" pitchFamily="34" charset="0"/>
              </a:defRPr>
            </a:lvl1pPr>
            <a:lvl2pPr marL="742950" indent="-285750" eaLnBrk="0" hangingPunct="0">
              <a:spcBef>
                <a:spcPct val="30000"/>
              </a:spcBef>
              <a:buClr>
                <a:srgbClr val="7090B7"/>
              </a:buClr>
              <a:buFont typeface="Wingdings" panose="05000000000000000000" pitchFamily="2" charset="2"/>
              <a:buChar char="n"/>
              <a:defRPr>
                <a:solidFill>
                  <a:schemeClr val="tx1"/>
                </a:solidFill>
                <a:latin typeface="Verdana" panose="020B0604030504040204" pitchFamily="34" charset="0"/>
                <a:cs typeface="Arial" panose="020B0604020202020204" pitchFamily="34" charset="0"/>
              </a:defRPr>
            </a:lvl2pPr>
            <a:lvl3pPr marL="1143000" indent="-228600" eaLnBrk="0" hangingPunct="0">
              <a:spcBef>
                <a:spcPct val="30000"/>
              </a:spcBef>
              <a:buClr>
                <a:srgbClr val="7090B7"/>
              </a:buClr>
              <a:buFont typeface="Wingdings" panose="05000000000000000000" pitchFamily="2" charset="2"/>
              <a:buChar char="o"/>
              <a:defRPr sz="1600">
                <a:solidFill>
                  <a:schemeClr val="tx1"/>
                </a:solidFill>
                <a:latin typeface="Verdana" panose="020B0604030504040204" pitchFamily="34" charset="0"/>
                <a:cs typeface="Arial" panose="020B0604020202020204" pitchFamily="34" charset="0"/>
              </a:defRPr>
            </a:lvl3pPr>
            <a:lvl4pPr marL="1600200" indent="-228600" eaLnBrk="0" hangingPunct="0">
              <a:spcBef>
                <a:spcPct val="30000"/>
              </a:spcBef>
              <a:buClr>
                <a:srgbClr val="7090B7"/>
              </a:buClr>
              <a:buFont typeface="Wingdings" panose="05000000000000000000" pitchFamily="2" charset="2"/>
              <a:buChar char="n"/>
              <a:defRPr sz="1400">
                <a:solidFill>
                  <a:schemeClr val="tx1"/>
                </a:solidFill>
                <a:latin typeface="Verdana" panose="020B0604030504040204" pitchFamily="34" charset="0"/>
                <a:cs typeface="Arial" panose="020B0604020202020204" pitchFamily="34" charset="0"/>
              </a:defRPr>
            </a:lvl4pPr>
            <a:lvl5pPr marL="2057400" indent="-228600" eaLnBrk="0" hangingPunct="0">
              <a:spcBef>
                <a:spcPct val="30000"/>
              </a:spcBef>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Arial" panose="020B0604020202020204" pitchFamily="34" charset="0"/>
              </a:rPr>
              <a:t>1053</a:t>
            </a:r>
          </a:p>
        </p:txBody>
      </p:sp>
      <p:sp>
        <p:nvSpPr>
          <p:cNvPr id="43028" name="Text Box 20"/>
          <p:cNvSpPr txBox="1">
            <a:spLocks noChangeArrowheads="1"/>
          </p:cNvSpPr>
          <p:nvPr/>
        </p:nvSpPr>
        <p:spPr bwMode="auto">
          <a:xfrm>
            <a:off x="7620000" y="1320800"/>
            <a:ext cx="51167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30000"/>
              </a:spcBef>
              <a:buClr>
                <a:srgbClr val="7090B7"/>
              </a:buClr>
              <a:buFont typeface="Wingdings" panose="05000000000000000000" pitchFamily="2" charset="2"/>
              <a:buChar char="o"/>
              <a:defRPr sz="2000">
                <a:solidFill>
                  <a:schemeClr val="tx1"/>
                </a:solidFill>
                <a:latin typeface="Verdana" panose="020B0604030504040204" pitchFamily="34" charset="0"/>
                <a:cs typeface="Arial" panose="020B0604020202020204" pitchFamily="34" charset="0"/>
              </a:defRPr>
            </a:lvl1pPr>
            <a:lvl2pPr marL="742950" indent="-285750" eaLnBrk="0" hangingPunct="0">
              <a:spcBef>
                <a:spcPct val="30000"/>
              </a:spcBef>
              <a:buClr>
                <a:srgbClr val="7090B7"/>
              </a:buClr>
              <a:buFont typeface="Wingdings" panose="05000000000000000000" pitchFamily="2" charset="2"/>
              <a:buChar char="n"/>
              <a:defRPr>
                <a:solidFill>
                  <a:schemeClr val="tx1"/>
                </a:solidFill>
                <a:latin typeface="Verdana" panose="020B0604030504040204" pitchFamily="34" charset="0"/>
                <a:cs typeface="Arial" panose="020B0604020202020204" pitchFamily="34" charset="0"/>
              </a:defRPr>
            </a:lvl2pPr>
            <a:lvl3pPr marL="1143000" indent="-228600" eaLnBrk="0" hangingPunct="0">
              <a:spcBef>
                <a:spcPct val="30000"/>
              </a:spcBef>
              <a:buClr>
                <a:srgbClr val="7090B7"/>
              </a:buClr>
              <a:buFont typeface="Wingdings" panose="05000000000000000000" pitchFamily="2" charset="2"/>
              <a:buChar char="o"/>
              <a:defRPr sz="1600">
                <a:solidFill>
                  <a:schemeClr val="tx1"/>
                </a:solidFill>
                <a:latin typeface="Verdana" panose="020B0604030504040204" pitchFamily="34" charset="0"/>
                <a:cs typeface="Arial" panose="020B0604020202020204" pitchFamily="34" charset="0"/>
              </a:defRPr>
            </a:lvl3pPr>
            <a:lvl4pPr marL="1600200" indent="-228600" eaLnBrk="0" hangingPunct="0">
              <a:spcBef>
                <a:spcPct val="30000"/>
              </a:spcBef>
              <a:buClr>
                <a:srgbClr val="7090B7"/>
              </a:buClr>
              <a:buFont typeface="Wingdings" panose="05000000000000000000" pitchFamily="2" charset="2"/>
              <a:buChar char="n"/>
              <a:defRPr sz="1400">
                <a:solidFill>
                  <a:schemeClr val="tx1"/>
                </a:solidFill>
                <a:latin typeface="Verdana" panose="020B0604030504040204" pitchFamily="34" charset="0"/>
                <a:cs typeface="Arial" panose="020B0604020202020204" pitchFamily="34" charset="0"/>
              </a:defRPr>
            </a:lvl4pPr>
            <a:lvl5pPr marL="2057400" indent="-228600" eaLnBrk="0" hangingPunct="0">
              <a:spcBef>
                <a:spcPct val="30000"/>
              </a:spcBef>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Arial" panose="020B0604020202020204" pitchFamily="34" charset="0"/>
              </a:rPr>
              <a:t>1189</a:t>
            </a:r>
          </a:p>
        </p:txBody>
      </p:sp>
      <p:sp>
        <p:nvSpPr>
          <p:cNvPr id="43029" name="Line 21"/>
          <p:cNvSpPr>
            <a:spLocks noChangeShapeType="1"/>
          </p:cNvSpPr>
          <p:nvPr/>
        </p:nvSpPr>
        <p:spPr bwMode="auto">
          <a:xfrm rot="5400000">
            <a:off x="-1104900" y="3416300"/>
            <a:ext cx="3733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endParaRPr>
          </a:p>
        </p:txBody>
      </p:sp>
      <p:sp>
        <p:nvSpPr>
          <p:cNvPr id="43030" name="Line 22"/>
          <p:cNvSpPr>
            <a:spLocks noChangeShapeType="1"/>
          </p:cNvSpPr>
          <p:nvPr/>
        </p:nvSpPr>
        <p:spPr bwMode="auto">
          <a:xfrm rot="5400000" flipV="1">
            <a:off x="685800" y="5207000"/>
            <a:ext cx="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endParaRPr>
          </a:p>
        </p:txBody>
      </p:sp>
      <p:sp>
        <p:nvSpPr>
          <p:cNvPr id="43031" name="Line 23"/>
          <p:cNvSpPr>
            <a:spLocks noChangeShapeType="1"/>
          </p:cNvSpPr>
          <p:nvPr/>
        </p:nvSpPr>
        <p:spPr bwMode="auto">
          <a:xfrm rot="5400000">
            <a:off x="571500" y="5321300"/>
            <a:ext cx="76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endParaRPr>
          </a:p>
        </p:txBody>
      </p:sp>
      <p:sp>
        <p:nvSpPr>
          <p:cNvPr id="43032" name="Line 24"/>
          <p:cNvSpPr>
            <a:spLocks noChangeShapeType="1"/>
          </p:cNvSpPr>
          <p:nvPr/>
        </p:nvSpPr>
        <p:spPr bwMode="auto">
          <a:xfrm rot="5400000">
            <a:off x="685800" y="5283200"/>
            <a:ext cx="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endParaRPr>
          </a:p>
        </p:txBody>
      </p:sp>
      <p:sp>
        <p:nvSpPr>
          <p:cNvPr id="43033" name="Line 25"/>
          <p:cNvSpPr>
            <a:spLocks noChangeShapeType="1"/>
          </p:cNvSpPr>
          <p:nvPr/>
        </p:nvSpPr>
        <p:spPr bwMode="auto">
          <a:xfrm rot="5400000">
            <a:off x="419100" y="5702300"/>
            <a:ext cx="685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endParaRPr>
          </a:p>
        </p:txBody>
      </p:sp>
      <p:sp>
        <p:nvSpPr>
          <p:cNvPr id="43034" name="Text Box 26"/>
          <p:cNvSpPr txBox="1">
            <a:spLocks noChangeArrowheads="1"/>
          </p:cNvSpPr>
          <p:nvPr/>
        </p:nvSpPr>
        <p:spPr bwMode="auto">
          <a:xfrm rot="16200000" flipH="1">
            <a:off x="442119" y="1259681"/>
            <a:ext cx="457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30000"/>
              </a:spcBef>
              <a:buClr>
                <a:srgbClr val="7090B7"/>
              </a:buClr>
              <a:buFont typeface="Wingdings" panose="05000000000000000000" pitchFamily="2" charset="2"/>
              <a:buChar char="o"/>
              <a:defRPr sz="2000">
                <a:solidFill>
                  <a:schemeClr val="tx1"/>
                </a:solidFill>
                <a:latin typeface="Verdana" panose="020B0604030504040204" pitchFamily="34" charset="0"/>
                <a:cs typeface="Arial" panose="020B0604020202020204" pitchFamily="34" charset="0"/>
              </a:defRPr>
            </a:lvl1pPr>
            <a:lvl2pPr marL="742950" indent="-285750" eaLnBrk="0" hangingPunct="0">
              <a:spcBef>
                <a:spcPct val="30000"/>
              </a:spcBef>
              <a:buClr>
                <a:srgbClr val="7090B7"/>
              </a:buClr>
              <a:buFont typeface="Wingdings" panose="05000000000000000000" pitchFamily="2" charset="2"/>
              <a:buChar char="n"/>
              <a:defRPr>
                <a:solidFill>
                  <a:schemeClr val="tx1"/>
                </a:solidFill>
                <a:latin typeface="Verdana" panose="020B0604030504040204" pitchFamily="34" charset="0"/>
                <a:cs typeface="Arial" panose="020B0604020202020204" pitchFamily="34" charset="0"/>
              </a:defRPr>
            </a:lvl2pPr>
            <a:lvl3pPr marL="1143000" indent="-228600" eaLnBrk="0" hangingPunct="0">
              <a:spcBef>
                <a:spcPct val="30000"/>
              </a:spcBef>
              <a:buClr>
                <a:srgbClr val="7090B7"/>
              </a:buClr>
              <a:buFont typeface="Wingdings" panose="05000000000000000000" pitchFamily="2" charset="2"/>
              <a:buChar char="o"/>
              <a:defRPr sz="1600">
                <a:solidFill>
                  <a:schemeClr val="tx1"/>
                </a:solidFill>
                <a:latin typeface="Verdana" panose="020B0604030504040204" pitchFamily="34" charset="0"/>
                <a:cs typeface="Arial" panose="020B0604020202020204" pitchFamily="34" charset="0"/>
              </a:defRPr>
            </a:lvl3pPr>
            <a:lvl4pPr marL="1600200" indent="-228600" eaLnBrk="0" hangingPunct="0">
              <a:spcBef>
                <a:spcPct val="30000"/>
              </a:spcBef>
              <a:buClr>
                <a:srgbClr val="7090B7"/>
              </a:buClr>
              <a:buFont typeface="Wingdings" panose="05000000000000000000" pitchFamily="2" charset="2"/>
              <a:buChar char="n"/>
              <a:defRPr sz="1400">
                <a:solidFill>
                  <a:schemeClr val="tx1"/>
                </a:solidFill>
                <a:latin typeface="Verdana" panose="020B0604030504040204" pitchFamily="34" charset="0"/>
                <a:cs typeface="Arial" panose="020B0604020202020204" pitchFamily="34" charset="0"/>
              </a:defRPr>
            </a:lvl4pPr>
            <a:lvl5pPr marL="2057400" indent="-228600" eaLnBrk="0" hangingPunct="0">
              <a:spcBef>
                <a:spcPct val="30000"/>
              </a:spcBef>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rPr>
              <a:t>VS</a:t>
            </a:r>
          </a:p>
        </p:txBody>
      </p:sp>
      <p:sp>
        <p:nvSpPr>
          <p:cNvPr id="43035" name="Text Box 27"/>
          <p:cNvSpPr txBox="1">
            <a:spLocks noChangeArrowheads="1"/>
          </p:cNvSpPr>
          <p:nvPr/>
        </p:nvSpPr>
        <p:spPr bwMode="auto">
          <a:xfrm>
            <a:off x="838200" y="5130800"/>
            <a:ext cx="42992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30000"/>
              </a:spcBef>
              <a:buClr>
                <a:srgbClr val="7090B7"/>
              </a:buClr>
              <a:buFont typeface="Wingdings" panose="05000000000000000000" pitchFamily="2" charset="2"/>
              <a:buChar char="o"/>
              <a:defRPr sz="2000">
                <a:solidFill>
                  <a:schemeClr val="tx1"/>
                </a:solidFill>
                <a:latin typeface="Verdana" panose="020B0604030504040204" pitchFamily="34" charset="0"/>
                <a:cs typeface="Arial" panose="020B0604020202020204" pitchFamily="34" charset="0"/>
              </a:defRPr>
            </a:lvl1pPr>
            <a:lvl2pPr marL="742950" indent="-285750" eaLnBrk="0" hangingPunct="0">
              <a:spcBef>
                <a:spcPct val="30000"/>
              </a:spcBef>
              <a:buClr>
                <a:srgbClr val="7090B7"/>
              </a:buClr>
              <a:buFont typeface="Wingdings" panose="05000000000000000000" pitchFamily="2" charset="2"/>
              <a:buChar char="n"/>
              <a:defRPr>
                <a:solidFill>
                  <a:schemeClr val="tx1"/>
                </a:solidFill>
                <a:latin typeface="Verdana" panose="020B0604030504040204" pitchFamily="34" charset="0"/>
                <a:cs typeface="Arial" panose="020B0604020202020204" pitchFamily="34" charset="0"/>
              </a:defRPr>
            </a:lvl2pPr>
            <a:lvl3pPr marL="1143000" indent="-228600" eaLnBrk="0" hangingPunct="0">
              <a:spcBef>
                <a:spcPct val="30000"/>
              </a:spcBef>
              <a:buClr>
                <a:srgbClr val="7090B7"/>
              </a:buClr>
              <a:buFont typeface="Wingdings" panose="05000000000000000000" pitchFamily="2" charset="2"/>
              <a:buChar char="o"/>
              <a:defRPr sz="1600">
                <a:solidFill>
                  <a:schemeClr val="tx1"/>
                </a:solidFill>
                <a:latin typeface="Verdana" panose="020B0604030504040204" pitchFamily="34" charset="0"/>
                <a:cs typeface="Arial" panose="020B0604020202020204" pitchFamily="34" charset="0"/>
              </a:defRPr>
            </a:lvl3pPr>
            <a:lvl4pPr marL="1600200" indent="-228600" eaLnBrk="0" hangingPunct="0">
              <a:spcBef>
                <a:spcPct val="30000"/>
              </a:spcBef>
              <a:buClr>
                <a:srgbClr val="7090B7"/>
              </a:buClr>
              <a:buFont typeface="Wingdings" panose="05000000000000000000" pitchFamily="2" charset="2"/>
              <a:buChar char="n"/>
              <a:defRPr sz="1400">
                <a:solidFill>
                  <a:schemeClr val="tx1"/>
                </a:solidFill>
                <a:latin typeface="Verdana" panose="020B0604030504040204" pitchFamily="34" charset="0"/>
                <a:cs typeface="Arial" panose="020B0604020202020204" pitchFamily="34" charset="0"/>
              </a:defRPr>
            </a:lvl4pPr>
            <a:lvl5pPr marL="2057400" indent="-228600" eaLnBrk="0" hangingPunct="0">
              <a:spcBef>
                <a:spcPct val="30000"/>
              </a:spcBef>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Arial" panose="020B0604020202020204" pitchFamily="34" charset="0"/>
              </a:rPr>
              <a:t>773</a:t>
            </a:r>
          </a:p>
        </p:txBody>
      </p:sp>
      <p:sp>
        <p:nvSpPr>
          <p:cNvPr id="43036" name="Text Box 28"/>
          <p:cNvSpPr txBox="1">
            <a:spLocks noChangeArrowheads="1"/>
          </p:cNvSpPr>
          <p:nvPr/>
        </p:nvSpPr>
        <p:spPr bwMode="auto">
          <a:xfrm>
            <a:off x="838200" y="5283200"/>
            <a:ext cx="42992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30000"/>
              </a:spcBef>
              <a:buClr>
                <a:srgbClr val="7090B7"/>
              </a:buClr>
              <a:buFont typeface="Wingdings" panose="05000000000000000000" pitchFamily="2" charset="2"/>
              <a:buChar char="o"/>
              <a:defRPr sz="2000">
                <a:solidFill>
                  <a:schemeClr val="tx1"/>
                </a:solidFill>
                <a:latin typeface="Verdana" panose="020B0604030504040204" pitchFamily="34" charset="0"/>
                <a:cs typeface="Arial" panose="020B0604020202020204" pitchFamily="34" charset="0"/>
              </a:defRPr>
            </a:lvl1pPr>
            <a:lvl2pPr marL="742950" indent="-285750" eaLnBrk="0" hangingPunct="0">
              <a:spcBef>
                <a:spcPct val="30000"/>
              </a:spcBef>
              <a:buClr>
                <a:srgbClr val="7090B7"/>
              </a:buClr>
              <a:buFont typeface="Wingdings" panose="05000000000000000000" pitchFamily="2" charset="2"/>
              <a:buChar char="n"/>
              <a:defRPr>
                <a:solidFill>
                  <a:schemeClr val="tx1"/>
                </a:solidFill>
                <a:latin typeface="Verdana" panose="020B0604030504040204" pitchFamily="34" charset="0"/>
                <a:cs typeface="Arial" panose="020B0604020202020204" pitchFamily="34" charset="0"/>
              </a:defRPr>
            </a:lvl2pPr>
            <a:lvl3pPr marL="1143000" indent="-228600" eaLnBrk="0" hangingPunct="0">
              <a:spcBef>
                <a:spcPct val="30000"/>
              </a:spcBef>
              <a:buClr>
                <a:srgbClr val="7090B7"/>
              </a:buClr>
              <a:buFont typeface="Wingdings" panose="05000000000000000000" pitchFamily="2" charset="2"/>
              <a:buChar char="o"/>
              <a:defRPr sz="1600">
                <a:solidFill>
                  <a:schemeClr val="tx1"/>
                </a:solidFill>
                <a:latin typeface="Verdana" panose="020B0604030504040204" pitchFamily="34" charset="0"/>
                <a:cs typeface="Arial" panose="020B0604020202020204" pitchFamily="34" charset="0"/>
              </a:defRPr>
            </a:lvl3pPr>
            <a:lvl4pPr marL="1600200" indent="-228600" eaLnBrk="0" hangingPunct="0">
              <a:spcBef>
                <a:spcPct val="30000"/>
              </a:spcBef>
              <a:buClr>
                <a:srgbClr val="7090B7"/>
              </a:buClr>
              <a:buFont typeface="Wingdings" panose="05000000000000000000" pitchFamily="2" charset="2"/>
              <a:buChar char="n"/>
              <a:defRPr sz="1400">
                <a:solidFill>
                  <a:schemeClr val="tx1"/>
                </a:solidFill>
                <a:latin typeface="Verdana" panose="020B0604030504040204" pitchFamily="34" charset="0"/>
                <a:cs typeface="Arial" panose="020B0604020202020204" pitchFamily="34" charset="0"/>
              </a:defRPr>
            </a:lvl4pPr>
            <a:lvl5pPr marL="2057400" indent="-228600" eaLnBrk="0" hangingPunct="0">
              <a:spcBef>
                <a:spcPct val="30000"/>
              </a:spcBef>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000" b="0" i="0" u="none" strike="noStrike" kern="1200" cap="none" spc="0" normalizeH="0" baseline="0" noProof="0" dirty="0">
                <a:ln>
                  <a:noFill/>
                </a:ln>
                <a:solidFill>
                  <a:srgbClr val="000000"/>
                </a:solidFill>
                <a:effectLst/>
                <a:uLnTx/>
                <a:uFillTx/>
                <a:latin typeface="Verdana" panose="020B0604030504040204" pitchFamily="34" charset="0"/>
                <a:ea typeface="+mn-ea"/>
                <a:cs typeface="Arial" panose="020B0604020202020204" pitchFamily="34" charset="0"/>
              </a:rPr>
              <a:t>779</a:t>
            </a:r>
          </a:p>
        </p:txBody>
      </p:sp>
      <p:sp>
        <p:nvSpPr>
          <p:cNvPr id="43037" name="Text Box 29"/>
          <p:cNvSpPr txBox="1">
            <a:spLocks noChangeArrowheads="1"/>
          </p:cNvSpPr>
          <p:nvPr/>
        </p:nvSpPr>
        <p:spPr bwMode="auto">
          <a:xfrm>
            <a:off x="914400" y="1397000"/>
            <a:ext cx="2651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30000"/>
              </a:spcBef>
              <a:buClr>
                <a:srgbClr val="7090B7"/>
              </a:buClr>
              <a:buFont typeface="Wingdings" panose="05000000000000000000" pitchFamily="2" charset="2"/>
              <a:buChar char="o"/>
              <a:defRPr sz="2000">
                <a:solidFill>
                  <a:schemeClr val="tx1"/>
                </a:solidFill>
                <a:latin typeface="Verdana" panose="020B0604030504040204" pitchFamily="34" charset="0"/>
                <a:cs typeface="Arial" panose="020B0604020202020204" pitchFamily="34" charset="0"/>
              </a:defRPr>
            </a:lvl1pPr>
            <a:lvl2pPr marL="742950" indent="-285750" eaLnBrk="0" hangingPunct="0">
              <a:spcBef>
                <a:spcPct val="30000"/>
              </a:spcBef>
              <a:buClr>
                <a:srgbClr val="7090B7"/>
              </a:buClr>
              <a:buFont typeface="Wingdings" panose="05000000000000000000" pitchFamily="2" charset="2"/>
              <a:buChar char="n"/>
              <a:defRPr>
                <a:solidFill>
                  <a:schemeClr val="tx1"/>
                </a:solidFill>
                <a:latin typeface="Verdana" panose="020B0604030504040204" pitchFamily="34" charset="0"/>
                <a:cs typeface="Arial" panose="020B0604020202020204" pitchFamily="34" charset="0"/>
              </a:defRPr>
            </a:lvl2pPr>
            <a:lvl3pPr marL="1143000" indent="-228600" eaLnBrk="0" hangingPunct="0">
              <a:spcBef>
                <a:spcPct val="30000"/>
              </a:spcBef>
              <a:buClr>
                <a:srgbClr val="7090B7"/>
              </a:buClr>
              <a:buFont typeface="Wingdings" panose="05000000000000000000" pitchFamily="2" charset="2"/>
              <a:buChar char="o"/>
              <a:defRPr sz="1600">
                <a:solidFill>
                  <a:schemeClr val="tx1"/>
                </a:solidFill>
                <a:latin typeface="Verdana" panose="020B0604030504040204" pitchFamily="34" charset="0"/>
                <a:cs typeface="Arial" panose="020B0604020202020204" pitchFamily="34" charset="0"/>
              </a:defRPr>
            </a:lvl3pPr>
            <a:lvl4pPr marL="1600200" indent="-228600" eaLnBrk="0" hangingPunct="0">
              <a:spcBef>
                <a:spcPct val="30000"/>
              </a:spcBef>
              <a:buClr>
                <a:srgbClr val="7090B7"/>
              </a:buClr>
              <a:buFont typeface="Wingdings" panose="05000000000000000000" pitchFamily="2" charset="2"/>
              <a:buChar char="n"/>
              <a:defRPr sz="1400">
                <a:solidFill>
                  <a:schemeClr val="tx1"/>
                </a:solidFill>
                <a:latin typeface="Verdana" panose="020B0604030504040204" pitchFamily="34" charset="0"/>
                <a:cs typeface="Arial" panose="020B0604020202020204" pitchFamily="34" charset="0"/>
              </a:defRPr>
            </a:lvl4pPr>
            <a:lvl5pPr marL="2057400" indent="-228600" eaLnBrk="0" hangingPunct="0">
              <a:spcBef>
                <a:spcPct val="30000"/>
              </a:spcBef>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0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rPr>
              <a:t>0</a:t>
            </a:r>
          </a:p>
        </p:txBody>
      </p:sp>
      <p:sp>
        <p:nvSpPr>
          <p:cNvPr id="2" name="TextBox 1"/>
          <p:cNvSpPr txBox="1"/>
          <p:nvPr/>
        </p:nvSpPr>
        <p:spPr>
          <a:xfrm>
            <a:off x="1402781" y="6248400"/>
            <a:ext cx="1415003" cy="307777"/>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Arial" panose="020B0604020202020204" pitchFamily="34" charset="0"/>
              </a:rPr>
              <a:t>Verilog: </a:t>
            </a:r>
            <a:r>
              <a:rPr kumimoji="0" lang="en-US" sz="1400" b="0" i="0" u="none" strike="noStrike" kern="1200" cap="none" spc="0" normalizeH="0" baseline="0" noProof="0" dirty="0" err="1">
                <a:ln>
                  <a:noFill/>
                </a:ln>
                <a:solidFill>
                  <a:srgbClr val="000000"/>
                </a:solidFill>
                <a:effectLst/>
                <a:uLnTx/>
                <a:uFillTx/>
                <a:latin typeface="Verdana" panose="020B0604030504040204" pitchFamily="34" charset="0"/>
                <a:ea typeface="+mn-ea"/>
                <a:cs typeface="Arial" panose="020B0604020202020204" pitchFamily="34" charset="0"/>
                <a:hlinkClick r:id="rId3" action="ppaction://hlinkfile"/>
              </a:rPr>
              <a:t>dtg.v</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Arial" panose="020B0604020202020204" pitchFamily="34" charset="0"/>
            </a:endParaRPr>
          </a:p>
        </p:txBody>
      </p:sp>
      <p:sp>
        <p:nvSpPr>
          <p:cNvPr id="3" name="TextBox 2">
            <a:extLst>
              <a:ext uri="{FF2B5EF4-FFF2-40B4-BE49-F238E27FC236}">
                <a16:creationId xmlns:a16="http://schemas.microsoft.com/office/drawing/2014/main" id="{2FB7FCC0-5B50-CF41-B63C-3C25F19979D1}"/>
              </a:ext>
            </a:extLst>
          </p:cNvPr>
          <p:cNvSpPr txBox="1"/>
          <p:nvPr/>
        </p:nvSpPr>
        <p:spPr>
          <a:xfrm>
            <a:off x="3281083" y="227180"/>
            <a:ext cx="5396752"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Verdana"/>
                <a:ea typeface="+mn-ea"/>
                <a:cs typeface="Arial"/>
              </a:rPr>
              <a:t>You will map the 128x128 </a:t>
            </a:r>
            <a:r>
              <a:rPr kumimoji="0" lang="en-US" sz="1400" b="0" i="0" u="none" strike="noStrike" kern="1200" cap="none" spc="0" normalizeH="0" baseline="0" noProof="0" dirty="0" err="1">
                <a:ln>
                  <a:noFill/>
                </a:ln>
                <a:solidFill>
                  <a:srgbClr val="000000"/>
                </a:solidFill>
                <a:effectLst/>
                <a:uLnTx/>
                <a:uFillTx/>
                <a:latin typeface="Verdana"/>
                <a:ea typeface="+mn-ea"/>
                <a:cs typeface="Arial"/>
              </a:rPr>
              <a:t>Rojobot</a:t>
            </a:r>
            <a:r>
              <a:rPr kumimoji="0" lang="en-US" sz="1400" b="0" i="0" u="none" strike="noStrike" kern="1200" cap="none" spc="0" normalizeH="0" baseline="0" noProof="0" dirty="0">
                <a:ln>
                  <a:noFill/>
                </a:ln>
                <a:solidFill>
                  <a:srgbClr val="000000"/>
                </a:solidFill>
                <a:effectLst/>
                <a:uLnTx/>
                <a:uFillTx/>
                <a:latin typeface="Verdana"/>
                <a:ea typeface="+mn-ea"/>
                <a:cs typeface="Arial"/>
              </a:rPr>
              <a:t> world and 512x512 icon space to a 768x1024 display</a:t>
            </a:r>
          </a:p>
        </p:txBody>
      </p:sp>
    </p:spTree>
    <p:extLst>
      <p:ext uri="{BB962C8B-B14F-4D97-AF65-F5344CB8AC3E}">
        <p14:creationId xmlns:p14="http://schemas.microsoft.com/office/powerpoint/2010/main" val="176400063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41443-76B5-4F47-9873-A3F515B951E7}"/>
              </a:ext>
            </a:extLst>
          </p:cNvPr>
          <p:cNvSpPr>
            <a:spLocks noGrp="1"/>
          </p:cNvSpPr>
          <p:nvPr>
            <p:ph type="title"/>
          </p:nvPr>
        </p:nvSpPr>
        <p:spPr/>
        <p:txBody>
          <a:bodyPr/>
          <a:lstStyle/>
          <a:p>
            <a:r>
              <a:rPr lang="en-US" dirty="0"/>
              <a:t>Icon vs </a:t>
            </a:r>
            <a:r>
              <a:rPr lang="en-US" dirty="0" err="1"/>
              <a:t>Rojobot</a:t>
            </a:r>
            <a:r>
              <a:rPr lang="en-US" dirty="0"/>
              <a:t> map</a:t>
            </a:r>
          </a:p>
        </p:txBody>
      </p:sp>
      <p:sp>
        <p:nvSpPr>
          <p:cNvPr id="3" name="Content Placeholder 2">
            <a:extLst>
              <a:ext uri="{FF2B5EF4-FFF2-40B4-BE49-F238E27FC236}">
                <a16:creationId xmlns:a16="http://schemas.microsoft.com/office/drawing/2014/main" id="{A706F7B5-CD68-49EE-8612-B098B10027F0}"/>
              </a:ext>
            </a:extLst>
          </p:cNvPr>
          <p:cNvSpPr>
            <a:spLocks noGrp="1"/>
          </p:cNvSpPr>
          <p:nvPr>
            <p:ph idx="1"/>
          </p:nvPr>
        </p:nvSpPr>
        <p:spPr/>
        <p:txBody>
          <a:bodyPr/>
          <a:lstStyle/>
          <a:p>
            <a:r>
              <a:rPr lang="en-US" dirty="0"/>
              <a:t>Deepen and Thong's project last year</a:t>
            </a:r>
          </a:p>
          <a:p>
            <a:r>
              <a:rPr lang="en-US" dirty="0"/>
              <a:t>See higher detail 16x16 on Icon overlapping 4x4 map squares</a:t>
            </a:r>
          </a:p>
          <a:p>
            <a:r>
              <a:rPr lang="en-US" dirty="0"/>
              <a:t>See the overlay of transparent icon</a:t>
            </a:r>
          </a:p>
        </p:txBody>
      </p:sp>
      <p:pic>
        <p:nvPicPr>
          <p:cNvPr id="5" name="Picture 4">
            <a:extLst>
              <a:ext uri="{FF2B5EF4-FFF2-40B4-BE49-F238E27FC236}">
                <a16:creationId xmlns:a16="http://schemas.microsoft.com/office/drawing/2014/main" id="{F56AF53E-5B15-44BD-BDE0-F06C577599E3}"/>
              </a:ext>
            </a:extLst>
          </p:cNvPr>
          <p:cNvPicPr>
            <a:picLocks noChangeAspect="1"/>
          </p:cNvPicPr>
          <p:nvPr/>
        </p:nvPicPr>
        <p:blipFill>
          <a:blip r:embed="rId2"/>
          <a:stretch>
            <a:fillRect/>
          </a:stretch>
        </p:blipFill>
        <p:spPr>
          <a:xfrm>
            <a:off x="2286000" y="2620959"/>
            <a:ext cx="5128704" cy="3703641"/>
          </a:xfrm>
          <a:prstGeom prst="rect">
            <a:avLst/>
          </a:prstGeom>
        </p:spPr>
      </p:pic>
    </p:spTree>
    <p:extLst>
      <p:ext uri="{BB962C8B-B14F-4D97-AF65-F5344CB8AC3E}">
        <p14:creationId xmlns:p14="http://schemas.microsoft.com/office/powerpoint/2010/main" val="1749906576"/>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en-US" dirty="0"/>
              <a:t>Icon Generator</a:t>
            </a:r>
          </a:p>
        </p:txBody>
      </p:sp>
      <p:sp>
        <p:nvSpPr>
          <p:cNvPr id="24580" name="Rectangle 3"/>
          <p:cNvSpPr>
            <a:spLocks noGrp="1" noChangeArrowheads="1"/>
          </p:cNvSpPr>
          <p:nvPr>
            <p:ph idx="1"/>
          </p:nvPr>
        </p:nvSpPr>
        <p:spPr>
          <a:xfrm>
            <a:off x="505097" y="1062446"/>
            <a:ext cx="8257903" cy="4441371"/>
          </a:xfrm>
        </p:spPr>
        <p:txBody>
          <a:bodyPr>
            <a:normAutofit lnSpcReduction="10000"/>
          </a:bodyPr>
          <a:lstStyle/>
          <a:p>
            <a:pPr eaLnBrk="1" hangingPunct="1">
              <a:lnSpc>
                <a:spcPct val="90000"/>
              </a:lnSpc>
              <a:defRPr/>
            </a:pPr>
            <a:r>
              <a:rPr lang="en-US" sz="1400" dirty="0"/>
              <a:t>Store a </a:t>
            </a:r>
            <a:r>
              <a:rPr lang="en-US" sz="1400" dirty="0">
                <a:highlight>
                  <a:srgbClr val="FFFF00"/>
                </a:highlight>
              </a:rPr>
              <a:t>16 x 16 pixel </a:t>
            </a:r>
            <a:r>
              <a:rPr lang="en-US" sz="1400" dirty="0"/>
              <a:t>image of RojoBot icon</a:t>
            </a:r>
          </a:p>
          <a:p>
            <a:pPr lvl="1" eaLnBrk="1" hangingPunct="1">
              <a:lnSpc>
                <a:spcPct val="90000"/>
              </a:lnSpc>
              <a:defRPr/>
            </a:pPr>
            <a:r>
              <a:rPr lang="en-US" sz="1200" dirty="0"/>
              <a:t>Two stored bits represent one pixel: </a:t>
            </a:r>
          </a:p>
          <a:p>
            <a:pPr lvl="2" eaLnBrk="1" hangingPunct="1">
              <a:lnSpc>
                <a:spcPct val="90000"/>
              </a:lnSpc>
              <a:defRPr/>
            </a:pPr>
            <a:r>
              <a:rPr lang="en-US" sz="1100" dirty="0"/>
              <a:t>00 = transparent; 01, 10, 11 =  three icon color choices; </a:t>
            </a:r>
          </a:p>
          <a:p>
            <a:pPr lvl="2" eaLnBrk="1" hangingPunct="1">
              <a:lnSpc>
                <a:spcPct val="90000"/>
              </a:lnSpc>
              <a:defRPr/>
            </a:pPr>
            <a:r>
              <a:rPr lang="en-US" sz="1100" dirty="0"/>
              <a:t>The icon does not need not be rectangular</a:t>
            </a:r>
          </a:p>
          <a:p>
            <a:pPr lvl="1" eaLnBrk="1" hangingPunct="1">
              <a:lnSpc>
                <a:spcPct val="90000"/>
              </a:lnSpc>
              <a:defRPr/>
            </a:pPr>
            <a:r>
              <a:rPr lang="en-US" sz="1200" dirty="0"/>
              <a:t>Design your own icon – be creative!</a:t>
            </a:r>
          </a:p>
          <a:p>
            <a:pPr eaLnBrk="1" hangingPunct="1">
              <a:lnSpc>
                <a:spcPct val="90000"/>
              </a:lnSpc>
              <a:defRPr/>
            </a:pPr>
            <a:r>
              <a:rPr lang="en-US" sz="1400" dirty="0"/>
              <a:t>Moves around the screen on top of world background </a:t>
            </a:r>
          </a:p>
          <a:p>
            <a:pPr lvl="1" eaLnBrk="1" hangingPunct="1">
              <a:lnSpc>
                <a:spcPct val="90000"/>
              </a:lnSpc>
              <a:defRPr/>
            </a:pPr>
            <a:r>
              <a:rPr lang="en-US" sz="1200" dirty="0"/>
              <a:t>LocX, LocY inputs from </a:t>
            </a:r>
            <a:r>
              <a:rPr lang="en-US" sz="1200" dirty="0" err="1"/>
              <a:t>Rojobot</a:t>
            </a:r>
            <a:r>
              <a:rPr lang="en-US" sz="1200" dirty="0"/>
              <a:t> emulation determines vertical and horizontal position of </a:t>
            </a:r>
            <a:r>
              <a:rPr lang="en-US" sz="1200" dirty="0" err="1"/>
              <a:t>Rojobot</a:t>
            </a:r>
            <a:r>
              <a:rPr lang="en-US" sz="1200" dirty="0"/>
              <a:t> and therefore the icon</a:t>
            </a:r>
          </a:p>
          <a:p>
            <a:pPr lvl="1" eaLnBrk="1" hangingPunct="1">
              <a:lnSpc>
                <a:spcPct val="90000"/>
              </a:lnSpc>
              <a:defRPr/>
            </a:pPr>
            <a:r>
              <a:rPr lang="en-US" sz="1200" dirty="0"/>
              <a:t>Scale &amp; compare LocX, LocY values against current row and column values from DTG to decide whether to display the icon</a:t>
            </a:r>
          </a:p>
          <a:p>
            <a:pPr eaLnBrk="1" hangingPunct="1">
              <a:lnSpc>
                <a:spcPct val="90000"/>
              </a:lnSpc>
              <a:defRPr/>
            </a:pPr>
            <a:r>
              <a:rPr lang="en-US" sz="1400" dirty="0"/>
              <a:t>You can show orientations using vertical/horizontal flip</a:t>
            </a:r>
          </a:p>
          <a:p>
            <a:pPr lvl="1" eaLnBrk="1" hangingPunct="1">
              <a:lnSpc>
                <a:spcPct val="90000"/>
              </a:lnSpc>
              <a:defRPr/>
            </a:pPr>
            <a:r>
              <a:rPr lang="en-US" sz="1200" dirty="0"/>
              <a:t>One bitmap for 0, 90, 180, 270 degrees</a:t>
            </a:r>
          </a:p>
          <a:p>
            <a:pPr lvl="1" eaLnBrk="1" hangingPunct="1">
              <a:lnSpc>
                <a:spcPct val="90000"/>
              </a:lnSpc>
              <a:defRPr/>
            </a:pPr>
            <a:r>
              <a:rPr lang="en-US" sz="1200" dirty="0"/>
              <a:t>2</a:t>
            </a:r>
            <a:r>
              <a:rPr lang="en-US" sz="1200" baseline="30000" dirty="0"/>
              <a:t>nd</a:t>
            </a:r>
            <a:r>
              <a:rPr lang="en-US" sz="1200" dirty="0"/>
              <a:t> bitmap for 45, 135, 225, 315 degrees</a:t>
            </a:r>
          </a:p>
          <a:p>
            <a:pPr lvl="1" eaLnBrk="1" hangingPunct="1">
              <a:lnSpc>
                <a:spcPct val="90000"/>
              </a:lnSpc>
              <a:defRPr/>
            </a:pPr>
            <a:r>
              <a:rPr lang="en-US" sz="1200" dirty="0"/>
              <a:t>… or you can implement individual icons for each direction</a:t>
            </a:r>
          </a:p>
          <a:p>
            <a:pPr eaLnBrk="1" hangingPunct="1">
              <a:lnSpc>
                <a:spcPct val="90000"/>
              </a:lnSpc>
              <a:defRPr/>
            </a:pPr>
            <a:r>
              <a:rPr lang="en-US" sz="1400" dirty="0"/>
              <a:t>Inputs: Clock, reset, row, column, LocX, LocY, </a:t>
            </a:r>
            <a:r>
              <a:rPr lang="en-US" sz="1400" dirty="0" err="1"/>
              <a:t>BotInfo</a:t>
            </a:r>
            <a:r>
              <a:rPr lang="en-US" sz="1400" dirty="0"/>
              <a:t> (orientation)</a:t>
            </a:r>
          </a:p>
          <a:p>
            <a:pPr eaLnBrk="1" hangingPunct="1">
              <a:lnSpc>
                <a:spcPct val="90000"/>
              </a:lnSpc>
              <a:defRPr/>
            </a:pPr>
            <a:r>
              <a:rPr lang="en-US" sz="1400" dirty="0"/>
              <a:t>Output: icon_pixel[1:0]</a:t>
            </a:r>
          </a:p>
          <a:p>
            <a:pPr lvl="1" eaLnBrk="1" hangingPunct="1"/>
            <a:r>
              <a:rPr lang="en-US" altLang="en-US" sz="1200" dirty="0">
                <a:latin typeface="Arial" panose="020B0604020202020204" pitchFamily="34" charset="0"/>
              </a:rPr>
              <a:t>Icon is positioned every 4 pixels because 512x512  maps nicely to 128x128 world map coordinate system</a:t>
            </a:r>
          </a:p>
          <a:p>
            <a:pPr lvl="1" eaLnBrk="1" hangingPunct="1"/>
            <a:r>
              <a:rPr lang="en-US" altLang="en-US" sz="1200" dirty="0">
                <a:latin typeface="Arial" panose="020B0604020202020204" pitchFamily="34" charset="0"/>
              </a:rPr>
              <a:t>But the icon resolution is 512x512 for a more detailed picture.  </a:t>
            </a:r>
            <a:r>
              <a:rPr lang="en-US" altLang="en-US" sz="1200" dirty="0">
                <a:highlight>
                  <a:srgbClr val="FFFF00"/>
                </a:highlight>
                <a:latin typeface="Arial" panose="020B0604020202020204" pitchFamily="34" charset="0"/>
              </a:rPr>
              <a:t>The Icon is higher resolution than map.</a:t>
            </a:r>
          </a:p>
          <a:p>
            <a:pPr lvl="1" eaLnBrk="1" hangingPunct="1"/>
            <a:r>
              <a:rPr lang="en-US" altLang="en-US" sz="1200" dirty="0">
                <a:latin typeface="Arial" panose="020B0604020202020204" pitchFamily="34" charset="0"/>
              </a:rPr>
              <a:t>You will need to fit 512x512 to 768x1024, so each 512x512 pixel covers 1.5 x 2 display pixels, in the past students have used a number of approximations</a:t>
            </a:r>
          </a:p>
          <a:p>
            <a:pPr lvl="1" eaLnBrk="1" hangingPunct="1"/>
            <a:r>
              <a:rPr lang="en-US" altLang="en-US" sz="1200" dirty="0">
                <a:latin typeface="Arial" panose="020B0604020202020204" pitchFamily="34" charset="0"/>
              </a:rPr>
              <a:t>512 goes into 1024 (2x) evenly, but not 768 (1.5x)</a:t>
            </a:r>
          </a:p>
          <a:p>
            <a:pPr marL="0" indent="0" eaLnBrk="1" hangingPunct="1">
              <a:lnSpc>
                <a:spcPct val="90000"/>
              </a:lnSpc>
              <a:buNone/>
              <a:defRPr/>
            </a:pPr>
            <a:endParaRPr lang="en-US" sz="1400" dirty="0"/>
          </a:p>
        </p:txBody>
      </p:sp>
      <p:sp>
        <p:nvSpPr>
          <p:cNvPr id="12" name="TextBox 11">
            <a:extLst>
              <a:ext uri="{FF2B5EF4-FFF2-40B4-BE49-F238E27FC236}">
                <a16:creationId xmlns:a16="http://schemas.microsoft.com/office/drawing/2014/main" id="{31E82B32-710F-804D-9CE2-F19D48201378}"/>
              </a:ext>
            </a:extLst>
          </p:cNvPr>
          <p:cNvSpPr txBox="1"/>
          <p:nvPr/>
        </p:nvSpPr>
        <p:spPr>
          <a:xfrm>
            <a:off x="4364374" y="5349928"/>
            <a:ext cx="1840247" cy="307777"/>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Arial" panose="020B0604020202020204" pitchFamily="34" charset="0"/>
              </a:rPr>
              <a:t>VGA display pixels</a:t>
            </a:r>
          </a:p>
        </p:txBody>
      </p:sp>
      <p:grpSp>
        <p:nvGrpSpPr>
          <p:cNvPr id="18" name="Group 17">
            <a:extLst>
              <a:ext uri="{FF2B5EF4-FFF2-40B4-BE49-F238E27FC236}">
                <a16:creationId xmlns:a16="http://schemas.microsoft.com/office/drawing/2014/main" id="{818141F5-6C69-5949-8FD2-20AE296AE123}"/>
              </a:ext>
            </a:extLst>
          </p:cNvPr>
          <p:cNvGrpSpPr/>
          <p:nvPr/>
        </p:nvGrpSpPr>
        <p:grpSpPr>
          <a:xfrm>
            <a:off x="2757923" y="5503817"/>
            <a:ext cx="1653365" cy="748937"/>
            <a:chOff x="2516776" y="5338353"/>
            <a:chExt cx="1653365" cy="748937"/>
          </a:xfrm>
        </p:grpSpPr>
        <p:sp>
          <p:nvSpPr>
            <p:cNvPr id="2" name="Rectangle 1">
              <a:extLst>
                <a:ext uri="{FF2B5EF4-FFF2-40B4-BE49-F238E27FC236}">
                  <a16:creationId xmlns:a16="http://schemas.microsoft.com/office/drawing/2014/main" id="{2C0B7A98-C7C9-BB45-B6C3-63B922872EE7}"/>
                </a:ext>
              </a:extLst>
            </p:cNvPr>
            <p:cNvSpPr/>
            <p:nvPr/>
          </p:nvSpPr>
          <p:spPr>
            <a:xfrm>
              <a:off x="2516776" y="5338353"/>
              <a:ext cx="775063" cy="7489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Verdana"/>
                <a:ea typeface="+mn-ea"/>
                <a:cs typeface="Arial"/>
              </a:endParaRPr>
            </a:p>
          </p:txBody>
        </p:sp>
        <p:cxnSp>
          <p:nvCxnSpPr>
            <p:cNvPr id="8" name="Straight Connector 7">
              <a:extLst>
                <a:ext uri="{FF2B5EF4-FFF2-40B4-BE49-F238E27FC236}">
                  <a16:creationId xmlns:a16="http://schemas.microsoft.com/office/drawing/2014/main" id="{EE96618F-EEE3-2C48-A8D7-F385100CC6AF}"/>
                </a:ext>
              </a:extLst>
            </p:cNvPr>
            <p:cNvCxnSpPr>
              <a:cxnSpLocks/>
            </p:cNvCxnSpPr>
            <p:nvPr/>
          </p:nvCxnSpPr>
          <p:spPr>
            <a:xfrm>
              <a:off x="2717072" y="5338353"/>
              <a:ext cx="0" cy="7489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C2C063D-F320-4B44-BFB9-AEEF0271224A}"/>
                </a:ext>
              </a:extLst>
            </p:cNvPr>
            <p:cNvCxnSpPr>
              <a:cxnSpLocks/>
            </p:cNvCxnSpPr>
            <p:nvPr/>
          </p:nvCxnSpPr>
          <p:spPr>
            <a:xfrm>
              <a:off x="2913015" y="5338353"/>
              <a:ext cx="0" cy="7489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AA245A0-5918-A844-AC5B-05DD3D12A9D4}"/>
                </a:ext>
              </a:extLst>
            </p:cNvPr>
            <p:cNvCxnSpPr>
              <a:cxnSpLocks/>
            </p:cNvCxnSpPr>
            <p:nvPr/>
          </p:nvCxnSpPr>
          <p:spPr>
            <a:xfrm>
              <a:off x="3095896" y="5338353"/>
              <a:ext cx="0" cy="7489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40FF586-1E65-554D-B4C4-DFC1DDF48922}"/>
                </a:ext>
              </a:extLst>
            </p:cNvPr>
            <p:cNvCxnSpPr>
              <a:cxnSpLocks/>
            </p:cNvCxnSpPr>
            <p:nvPr/>
          </p:nvCxnSpPr>
          <p:spPr>
            <a:xfrm>
              <a:off x="2516776" y="5512524"/>
              <a:ext cx="77506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D513C97-9BCA-5641-AEE3-57C598BB17D1}"/>
                </a:ext>
              </a:extLst>
            </p:cNvPr>
            <p:cNvCxnSpPr>
              <a:cxnSpLocks/>
            </p:cNvCxnSpPr>
            <p:nvPr/>
          </p:nvCxnSpPr>
          <p:spPr>
            <a:xfrm>
              <a:off x="2525483" y="5708467"/>
              <a:ext cx="77506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CA3F382-8B80-114B-A31D-38778FBE6687}"/>
                </a:ext>
              </a:extLst>
            </p:cNvPr>
            <p:cNvCxnSpPr>
              <a:cxnSpLocks/>
            </p:cNvCxnSpPr>
            <p:nvPr/>
          </p:nvCxnSpPr>
          <p:spPr>
            <a:xfrm>
              <a:off x="2525483" y="5882638"/>
              <a:ext cx="77506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14B19AF-829F-8143-8A60-1085D961E63E}"/>
                </a:ext>
              </a:extLst>
            </p:cNvPr>
            <p:cNvCxnSpPr>
              <a:cxnSpLocks/>
            </p:cNvCxnSpPr>
            <p:nvPr/>
          </p:nvCxnSpPr>
          <p:spPr>
            <a:xfrm flipH="1">
              <a:off x="3339930" y="5365371"/>
              <a:ext cx="830211" cy="6046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3620DCEC-500A-4B43-BC09-1B5561BA8677}"/>
                </a:ext>
              </a:extLst>
            </p:cNvPr>
            <p:cNvSpPr/>
            <p:nvPr/>
          </p:nvSpPr>
          <p:spPr>
            <a:xfrm>
              <a:off x="2717072" y="5503817"/>
              <a:ext cx="378824" cy="269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Verdana"/>
                <a:ea typeface="+mn-ea"/>
                <a:cs typeface="Arial"/>
              </a:endParaRPr>
            </a:p>
          </p:txBody>
        </p:sp>
      </p:grpSp>
      <p:sp>
        <p:nvSpPr>
          <p:cNvPr id="20" name="TextBox 19">
            <a:extLst>
              <a:ext uri="{FF2B5EF4-FFF2-40B4-BE49-F238E27FC236}">
                <a16:creationId xmlns:a16="http://schemas.microsoft.com/office/drawing/2014/main" id="{41E4082F-6550-3F41-AB95-C9F65CF098F7}"/>
              </a:ext>
            </a:extLst>
          </p:cNvPr>
          <p:cNvSpPr txBox="1"/>
          <p:nvPr/>
        </p:nvSpPr>
        <p:spPr>
          <a:xfrm>
            <a:off x="4382178" y="5698384"/>
            <a:ext cx="1636474" cy="307777"/>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Arial" panose="020B0604020202020204" pitchFamily="34" charset="0"/>
              </a:rPr>
              <a:t>Icon space pixel</a:t>
            </a:r>
          </a:p>
        </p:txBody>
      </p:sp>
      <p:cxnSp>
        <p:nvCxnSpPr>
          <p:cNvPr id="22" name="Straight Arrow Connector 21">
            <a:extLst>
              <a:ext uri="{FF2B5EF4-FFF2-40B4-BE49-F238E27FC236}">
                <a16:creationId xmlns:a16="http://schemas.microsoft.com/office/drawing/2014/main" id="{BD90C684-EA4D-CF46-9180-B59AA53AC2AB}"/>
              </a:ext>
            </a:extLst>
          </p:cNvPr>
          <p:cNvCxnSpPr>
            <a:cxnSpLocks/>
            <a:stCxn id="20" idx="1"/>
            <a:endCxn id="17" idx="3"/>
          </p:cNvCxnSpPr>
          <p:nvPr/>
        </p:nvCxnSpPr>
        <p:spPr>
          <a:xfrm flipH="1">
            <a:off x="3337043" y="5852273"/>
            <a:ext cx="1045135" cy="1157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7630228"/>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94C98-3EC3-4E71-851C-68A20E2B3DFF}"/>
              </a:ext>
            </a:extLst>
          </p:cNvPr>
          <p:cNvSpPr>
            <a:spLocks noGrp="1"/>
          </p:cNvSpPr>
          <p:nvPr>
            <p:ph type="title"/>
          </p:nvPr>
        </p:nvSpPr>
        <p:spPr/>
        <p:txBody>
          <a:bodyPr/>
          <a:lstStyle/>
          <a:p>
            <a:r>
              <a:rPr lang="en-US" dirty="0"/>
              <a:t>Implementing a ROM </a:t>
            </a:r>
          </a:p>
        </p:txBody>
      </p:sp>
      <p:sp>
        <p:nvSpPr>
          <p:cNvPr id="3" name="Content Placeholder 2">
            <a:extLst>
              <a:ext uri="{FF2B5EF4-FFF2-40B4-BE49-F238E27FC236}">
                <a16:creationId xmlns:a16="http://schemas.microsoft.com/office/drawing/2014/main" id="{F4D75D80-0AAA-4F2A-A223-DCF0CC1FD30A}"/>
              </a:ext>
            </a:extLst>
          </p:cNvPr>
          <p:cNvSpPr>
            <a:spLocks noGrp="1"/>
          </p:cNvSpPr>
          <p:nvPr>
            <p:ph idx="1"/>
          </p:nvPr>
        </p:nvSpPr>
        <p:spPr/>
        <p:txBody>
          <a:bodyPr/>
          <a:lstStyle/>
          <a:p>
            <a:r>
              <a:rPr lang="en-US" dirty="0"/>
              <a:t>Implementing a ROM or Initialized RAM is fairly easy</a:t>
            </a:r>
          </a:p>
          <a:p>
            <a:pPr lvl="1"/>
            <a:r>
              <a:rPr lang="en-US" dirty="0"/>
              <a:t>Infer a block or distributed memory</a:t>
            </a:r>
          </a:p>
          <a:p>
            <a:pPr lvl="1"/>
            <a:r>
              <a:rPr lang="en-US" dirty="0"/>
              <a:t>Read the memory contents in a hex format with</a:t>
            </a:r>
          </a:p>
          <a:p>
            <a:pPr marL="909637" lvl="2" indent="0">
              <a:buNone/>
            </a:pPr>
            <a:r>
              <a:rPr lang="en-US" dirty="0"/>
              <a:t>initial</a:t>
            </a:r>
          </a:p>
          <a:p>
            <a:pPr marL="909637" lvl="2" indent="0">
              <a:buNone/>
            </a:pPr>
            <a:r>
              <a:rPr lang="en-US" dirty="0"/>
              <a:t>begin</a:t>
            </a:r>
          </a:p>
          <a:p>
            <a:pPr marL="909637" lvl="2" indent="0">
              <a:buNone/>
            </a:pPr>
            <a:r>
              <a:rPr lang="en-US" dirty="0"/>
              <a:t>   $</a:t>
            </a:r>
            <a:r>
              <a:rPr lang="en-US" dirty="0" err="1"/>
              <a:t>readmemh</a:t>
            </a:r>
            <a:r>
              <a:rPr lang="en-US" dirty="0"/>
              <a:t>(</a:t>
            </a:r>
            <a:r>
              <a:rPr lang="en-US" dirty="0" err="1"/>
              <a:t>initialization_filename</a:t>
            </a:r>
            <a:r>
              <a:rPr lang="en-US" dirty="0"/>
              <a:t>, </a:t>
            </a:r>
            <a:r>
              <a:rPr lang="en-US" dirty="0" err="1"/>
              <a:t>memory_array_reg</a:t>
            </a:r>
            <a:r>
              <a:rPr lang="en-US" dirty="0"/>
              <a:t>)</a:t>
            </a:r>
          </a:p>
          <a:p>
            <a:pPr marL="909637" lvl="2" indent="0">
              <a:buNone/>
            </a:pPr>
            <a:r>
              <a:rPr lang="en-US" dirty="0"/>
              <a:t>end</a:t>
            </a:r>
          </a:p>
          <a:p>
            <a:pPr lvl="2"/>
            <a:r>
              <a:rPr lang="en-US" dirty="0">
                <a:hlinkClick r:id="rId2"/>
              </a:rPr>
              <a:t>https://projectf.io/posts/initialize-memory-in-verilog/</a:t>
            </a:r>
            <a:endParaRPr lang="en-US" dirty="0"/>
          </a:p>
          <a:p>
            <a:pPr lvl="2"/>
            <a:r>
              <a:rPr lang="en-US" dirty="0">
                <a:hlinkClick r:id="rId3"/>
              </a:rPr>
              <a:t>https://timetoexplore.net/blog/tag/memory</a:t>
            </a:r>
            <a:endParaRPr lang="en-US" dirty="0"/>
          </a:p>
          <a:p>
            <a:pPr lvl="1"/>
            <a:r>
              <a:rPr lang="en-US" dirty="0"/>
              <a:t>Use the Ram Wizard and use the COE initialization format</a:t>
            </a:r>
          </a:p>
          <a:p>
            <a:pPr lvl="2"/>
            <a:r>
              <a:rPr lang="en-US" dirty="0">
                <a:hlinkClick r:id="rId4"/>
              </a:rPr>
              <a:t>http://web.mit.edu/6.111/volume2/www/f2019/handouts/labs/lab3_19/rom_vivado.html</a:t>
            </a:r>
            <a:r>
              <a:rPr lang="en-US" dirty="0"/>
              <a:t> </a:t>
            </a:r>
          </a:p>
          <a:p>
            <a:pPr lvl="1"/>
            <a:r>
              <a:rPr lang="en-US" dirty="0"/>
              <a:t>Infer a ROM with a case statement:</a:t>
            </a:r>
          </a:p>
          <a:p>
            <a:pPr lvl="2"/>
            <a:r>
              <a:rPr lang="en-US" dirty="0">
                <a:hlinkClick r:id="rId5"/>
              </a:rPr>
              <a:t>https://www.xilinx.com/support/answers/7140</a:t>
            </a:r>
            <a:r>
              <a:rPr lang="en-US">
                <a:hlinkClick r:id="rId5"/>
              </a:rPr>
              <a:t>.html</a:t>
            </a:r>
            <a:r>
              <a:rPr lang="en-US"/>
              <a:t> </a:t>
            </a:r>
            <a:endParaRPr lang="en-US" dirty="0"/>
          </a:p>
          <a:p>
            <a:pPr lvl="1"/>
            <a:r>
              <a:rPr lang="en-US" dirty="0"/>
              <a:t>look at the methods used to create the </a:t>
            </a:r>
            <a:r>
              <a:rPr lang="en-US" dirty="0" err="1"/>
              <a:t>RojoBot</a:t>
            </a:r>
            <a:r>
              <a:rPr lang="en-US" dirty="0"/>
              <a:t> World Map</a:t>
            </a:r>
          </a:p>
          <a:p>
            <a:pPr lvl="1"/>
            <a:endParaRPr lang="en-US" dirty="0"/>
          </a:p>
        </p:txBody>
      </p:sp>
    </p:spTree>
    <p:extLst>
      <p:ext uri="{BB962C8B-B14F-4D97-AF65-F5344CB8AC3E}">
        <p14:creationId xmlns:p14="http://schemas.microsoft.com/office/powerpoint/2010/main" val="315574872"/>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en-US" dirty="0"/>
              <a:t>Colorizer Module</a:t>
            </a:r>
          </a:p>
        </p:txBody>
      </p:sp>
      <p:sp>
        <p:nvSpPr>
          <p:cNvPr id="22532" name="Rectangle 3"/>
          <p:cNvSpPr>
            <a:spLocks noGrp="1" noChangeArrowheads="1"/>
          </p:cNvSpPr>
          <p:nvPr>
            <p:ph idx="1"/>
          </p:nvPr>
        </p:nvSpPr>
        <p:spPr>
          <a:xfrm>
            <a:off x="798896" y="1472664"/>
            <a:ext cx="7964103" cy="4699535"/>
          </a:xfrm>
        </p:spPr>
        <p:txBody>
          <a:bodyPr>
            <a:normAutofit fontScale="92500" lnSpcReduction="10000"/>
          </a:bodyPr>
          <a:lstStyle/>
          <a:p>
            <a:pPr eaLnBrk="1" hangingPunct="1">
              <a:defRPr/>
            </a:pPr>
            <a:r>
              <a:rPr lang="en-US" dirty="0"/>
              <a:t>Uses a color look-up table to convert the two pixel inputs from the world map and the icon to a 12-bit screen color so that icon appears in front of the background</a:t>
            </a:r>
          </a:p>
          <a:p>
            <a:pPr eaLnBrk="1" hangingPunct="1">
              <a:defRPr/>
            </a:pPr>
            <a:endParaRPr lang="en-US" dirty="0"/>
          </a:p>
          <a:p>
            <a:pPr eaLnBrk="1" hangingPunct="1">
              <a:defRPr/>
            </a:pPr>
            <a:endParaRPr lang="en-US" dirty="0"/>
          </a:p>
          <a:p>
            <a:pPr eaLnBrk="1" hangingPunct="1">
              <a:defRPr/>
            </a:pPr>
            <a:endParaRPr lang="en-US" dirty="0"/>
          </a:p>
          <a:p>
            <a:pPr eaLnBrk="1" hangingPunct="1">
              <a:defRPr/>
            </a:pPr>
            <a:endParaRPr lang="en-US" dirty="0"/>
          </a:p>
          <a:p>
            <a:pPr eaLnBrk="1" hangingPunct="1">
              <a:defRPr/>
            </a:pPr>
            <a:endParaRPr lang="en-US" dirty="0"/>
          </a:p>
          <a:p>
            <a:pPr eaLnBrk="1" hangingPunct="1">
              <a:defRPr/>
            </a:pPr>
            <a:endParaRPr lang="en-US" dirty="0"/>
          </a:p>
          <a:p>
            <a:pPr marL="0" indent="0" eaLnBrk="1" hangingPunct="1">
              <a:buFont typeface="Wingdings" panose="05000000000000000000" pitchFamily="2" charset="2"/>
              <a:buNone/>
              <a:defRPr/>
            </a:pPr>
            <a:endParaRPr lang="en-US" dirty="0"/>
          </a:p>
          <a:p>
            <a:pPr marL="0" indent="0" eaLnBrk="1" hangingPunct="1">
              <a:buFont typeface="Wingdings" panose="05000000000000000000" pitchFamily="2" charset="2"/>
              <a:buNone/>
              <a:defRPr/>
            </a:pPr>
            <a:endParaRPr lang="en-US" dirty="0"/>
          </a:p>
          <a:p>
            <a:pPr eaLnBrk="1" hangingPunct="1">
              <a:defRPr/>
            </a:pPr>
            <a:endParaRPr lang="en-US" dirty="0"/>
          </a:p>
          <a:p>
            <a:pPr eaLnBrk="1" hangingPunct="1">
              <a:defRPr/>
            </a:pPr>
            <a:r>
              <a:rPr lang="en-US" dirty="0"/>
              <a:t>Colors are 12-bit values of your choice {red(4 bits), green (4 bits), blue(4 bits)}</a:t>
            </a:r>
          </a:p>
        </p:txBody>
      </p:sp>
      <p:graphicFrame>
        <p:nvGraphicFramePr>
          <p:cNvPr id="731335" name="Group 199"/>
          <p:cNvGraphicFramePr>
            <a:graphicFrameLocks noGrp="1"/>
          </p:cNvGraphicFramePr>
          <p:nvPr/>
        </p:nvGraphicFramePr>
        <p:xfrm>
          <a:off x="1609023" y="2478506"/>
          <a:ext cx="5638800" cy="2438400"/>
        </p:xfrm>
        <a:graphic>
          <a:graphicData uri="http://schemas.openxmlformats.org/drawingml/2006/table">
            <a:tbl>
              <a:tblPr/>
              <a:tblGrid>
                <a:gridCol w="1711325">
                  <a:extLst>
                    <a:ext uri="{9D8B030D-6E8A-4147-A177-3AD203B41FA5}">
                      <a16:colId xmlns:a16="http://schemas.microsoft.com/office/drawing/2014/main" val="20000"/>
                    </a:ext>
                  </a:extLst>
                </a:gridCol>
                <a:gridCol w="1712913">
                  <a:extLst>
                    <a:ext uri="{9D8B030D-6E8A-4147-A177-3AD203B41FA5}">
                      <a16:colId xmlns:a16="http://schemas.microsoft.com/office/drawing/2014/main" val="20001"/>
                    </a:ext>
                  </a:extLst>
                </a:gridCol>
                <a:gridCol w="2214562">
                  <a:extLst>
                    <a:ext uri="{9D8B030D-6E8A-4147-A177-3AD203B41FA5}">
                      <a16:colId xmlns:a16="http://schemas.microsoft.com/office/drawing/2014/main" val="20002"/>
                    </a:ext>
                  </a:extLst>
                </a:gridCol>
              </a:tblGrid>
              <a:tr h="152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Verdana" pitchFamily="34" charset="0"/>
                          <a:cs typeface="Times New Roman" pitchFamily="18" charset="0"/>
                        </a:rPr>
                        <a:t>World[1:0]</a:t>
                      </a:r>
                      <a:endParaRPr kumimoji="0" lang="en-US" sz="1400" b="1" i="0" u="none" strike="noStrike" cap="none" normalizeH="0" baseline="0" dirty="0">
                        <a:ln>
                          <a:noFill/>
                        </a:ln>
                        <a:solidFill>
                          <a:schemeClr val="tx1"/>
                        </a:solidFill>
                        <a:effectLst/>
                        <a:latin typeface="Verdana" pitchFamily="34"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Verdana" pitchFamily="34" charset="0"/>
                          <a:cs typeface="Times New Roman" pitchFamily="18" charset="0"/>
                        </a:rPr>
                        <a:t>Icon[1:0]</a:t>
                      </a:r>
                      <a:endParaRPr kumimoji="0" lang="en-US" sz="1400" b="1" i="0" u="none" strike="noStrike" cap="none" normalizeH="0" baseline="0" dirty="0">
                        <a:ln>
                          <a:noFill/>
                        </a:ln>
                        <a:solidFill>
                          <a:schemeClr val="tx1"/>
                        </a:solidFill>
                        <a:effectLst/>
                        <a:latin typeface="Verdana" pitchFamily="34"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Verdana" pitchFamily="34" charset="0"/>
                          <a:cs typeface="Times New Roman" pitchFamily="18" charset="0"/>
                        </a:rPr>
                        <a:t>Color</a:t>
                      </a:r>
                      <a:endParaRPr kumimoji="0" lang="en-US" sz="1400" b="1" i="0" u="none" strike="noStrike" cap="none" normalizeH="0" baseline="0" dirty="0">
                        <a:ln>
                          <a:noFill/>
                        </a:ln>
                        <a:solidFill>
                          <a:schemeClr val="tx1"/>
                        </a:solidFill>
                        <a:effectLst/>
                        <a:latin typeface="Verdana" pitchFamily="34"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Verdana" pitchFamily="34" charset="0"/>
                          <a:cs typeface="Times New Roman" pitchFamily="18" charset="0"/>
                        </a:rPr>
                        <a:t>00</a:t>
                      </a:r>
                      <a:endParaRPr kumimoji="0" lang="en-US" sz="1400" b="0" i="0" u="none" strike="noStrike" cap="none" normalizeH="0" baseline="0" dirty="0">
                        <a:ln>
                          <a:noFill/>
                        </a:ln>
                        <a:solidFill>
                          <a:schemeClr val="tx1"/>
                        </a:solidFill>
                        <a:effectLst/>
                        <a:latin typeface="Verdana" pitchFamily="34"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Verdana" pitchFamily="34" charset="0"/>
                          <a:cs typeface="Times New Roman" pitchFamily="18" charset="0"/>
                        </a:rPr>
                        <a:t>00</a:t>
                      </a:r>
                      <a:endParaRPr kumimoji="0" lang="en-US" sz="1400" b="0" i="0" u="none" strike="noStrike" cap="none" normalizeH="0" baseline="0" dirty="0">
                        <a:ln>
                          <a:noFill/>
                        </a:ln>
                        <a:solidFill>
                          <a:schemeClr val="tx1"/>
                        </a:solidFill>
                        <a:effectLst/>
                        <a:latin typeface="Verdana" pitchFamily="34"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Verdana" pitchFamily="34" charset="0"/>
                          <a:cs typeface="Times New Roman" pitchFamily="18" charset="0"/>
                        </a:rPr>
                        <a:t>Background</a:t>
                      </a:r>
                      <a:endParaRPr kumimoji="0" lang="en-US" sz="1400" b="0" i="0" u="none" strike="noStrike" cap="none" normalizeH="0" baseline="0" dirty="0">
                        <a:ln>
                          <a:noFill/>
                        </a:ln>
                        <a:solidFill>
                          <a:schemeClr val="tx1"/>
                        </a:solidFill>
                        <a:effectLst/>
                        <a:latin typeface="Verdana" pitchFamily="34"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Verdana" pitchFamily="34" charset="0"/>
                          <a:cs typeface="Times New Roman" pitchFamily="18" charset="0"/>
                        </a:rPr>
                        <a:t>01</a:t>
                      </a:r>
                      <a:endParaRPr kumimoji="0" lang="en-US" sz="1400" b="0" i="0" u="none" strike="noStrike" cap="none" normalizeH="0" baseline="0" dirty="0">
                        <a:ln>
                          <a:noFill/>
                        </a:ln>
                        <a:solidFill>
                          <a:schemeClr val="tx1"/>
                        </a:solidFill>
                        <a:effectLst/>
                        <a:latin typeface="Verdana" pitchFamily="34"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Verdana" pitchFamily="34" charset="0"/>
                          <a:cs typeface="Times New Roman" pitchFamily="18" charset="0"/>
                        </a:rPr>
                        <a:t>00</a:t>
                      </a:r>
                      <a:endParaRPr kumimoji="0" lang="en-US" sz="1400" b="0" i="0" u="none" strike="noStrike" cap="none" normalizeH="0" baseline="0" dirty="0">
                        <a:ln>
                          <a:noFill/>
                        </a:ln>
                        <a:solidFill>
                          <a:schemeClr val="tx1"/>
                        </a:solidFill>
                        <a:effectLst/>
                        <a:latin typeface="Verdana" pitchFamily="34"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Verdana" pitchFamily="34" charset="0"/>
                          <a:cs typeface="Times New Roman" pitchFamily="18" charset="0"/>
                        </a:rPr>
                        <a:t>Black Line</a:t>
                      </a:r>
                      <a:endParaRPr kumimoji="0" lang="en-US" sz="1400" b="0" i="0" u="none" strike="noStrike" cap="none" normalizeH="0" baseline="0" dirty="0">
                        <a:ln>
                          <a:noFill/>
                        </a:ln>
                        <a:solidFill>
                          <a:schemeClr val="tx1"/>
                        </a:solidFill>
                        <a:effectLst/>
                        <a:latin typeface="Verdana" pitchFamily="34"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Verdana" pitchFamily="34" charset="0"/>
                          <a:cs typeface="Times New Roman" pitchFamily="18" charset="0"/>
                        </a:rPr>
                        <a:t>10</a:t>
                      </a:r>
                      <a:endParaRPr kumimoji="0" lang="en-US" sz="1400" b="0" i="0" u="none" strike="noStrike" cap="none" normalizeH="0" baseline="0" dirty="0">
                        <a:ln>
                          <a:noFill/>
                        </a:ln>
                        <a:solidFill>
                          <a:schemeClr val="tx1"/>
                        </a:solidFill>
                        <a:effectLst/>
                        <a:latin typeface="Verdana" pitchFamily="34"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Verdana" pitchFamily="34" charset="0"/>
                          <a:cs typeface="Times New Roman" pitchFamily="18" charset="0"/>
                        </a:rPr>
                        <a:t>00</a:t>
                      </a:r>
                      <a:endParaRPr kumimoji="0" lang="en-US" sz="1400" b="0" i="0" u="none" strike="noStrike" cap="none" normalizeH="0" baseline="0" dirty="0">
                        <a:ln>
                          <a:noFill/>
                        </a:ln>
                        <a:solidFill>
                          <a:schemeClr val="tx1"/>
                        </a:solidFill>
                        <a:effectLst/>
                        <a:latin typeface="Verdana" pitchFamily="34"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Verdana" pitchFamily="34" charset="0"/>
                          <a:cs typeface="Times New Roman" pitchFamily="18" charset="0"/>
                        </a:rPr>
                        <a:t>Obstruction</a:t>
                      </a:r>
                      <a:endParaRPr kumimoji="0" lang="en-US" sz="1400" b="0" i="0" u="none" strike="noStrike" cap="none" normalizeH="0" baseline="0" dirty="0">
                        <a:ln>
                          <a:noFill/>
                        </a:ln>
                        <a:solidFill>
                          <a:schemeClr val="tx1"/>
                        </a:solidFill>
                        <a:effectLst/>
                        <a:latin typeface="Verdana" pitchFamily="34"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Verdana" pitchFamily="34" charset="0"/>
                          <a:cs typeface="Times New Roman" pitchFamily="18" charset="0"/>
                        </a:rPr>
                        <a:t>11</a:t>
                      </a:r>
                      <a:endParaRPr kumimoji="0" lang="en-US" sz="1400" b="0" i="0" u="none" strike="noStrike" cap="none" normalizeH="0" baseline="0" dirty="0">
                        <a:ln>
                          <a:noFill/>
                        </a:ln>
                        <a:solidFill>
                          <a:schemeClr val="tx1"/>
                        </a:solidFill>
                        <a:effectLst/>
                        <a:latin typeface="Verdana" pitchFamily="34"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Verdana" pitchFamily="34" charset="0"/>
                          <a:cs typeface="Times New Roman" pitchFamily="18" charset="0"/>
                        </a:rPr>
                        <a:t>00</a:t>
                      </a:r>
                      <a:endParaRPr kumimoji="0" lang="en-US" sz="1400" b="0" i="0" u="none" strike="noStrike" cap="none" normalizeH="0" baseline="0" dirty="0">
                        <a:ln>
                          <a:noFill/>
                        </a:ln>
                        <a:solidFill>
                          <a:schemeClr val="tx1"/>
                        </a:solidFill>
                        <a:effectLst/>
                        <a:latin typeface="Verdana" pitchFamily="34"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Verdana" pitchFamily="34" charset="0"/>
                          <a:cs typeface="Times New Roman" pitchFamily="18" charset="0"/>
                        </a:rPr>
                        <a:t>Reserved</a:t>
                      </a:r>
                      <a:endParaRPr kumimoji="0" lang="en-US" sz="1400" b="0" i="0" u="none" strike="noStrike" cap="none" normalizeH="0" baseline="0" dirty="0">
                        <a:ln>
                          <a:noFill/>
                        </a:ln>
                        <a:solidFill>
                          <a:schemeClr val="tx1"/>
                        </a:solidFill>
                        <a:effectLst/>
                        <a:latin typeface="Verdana" pitchFamily="34"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4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Verdana" pitchFamily="34" charset="0"/>
                          <a:cs typeface="Times New Roman" pitchFamily="18" charset="0"/>
                        </a:rPr>
                        <a:t>x</a:t>
                      </a:r>
                      <a:endParaRPr kumimoji="0" lang="en-US" sz="1400" b="0" i="0" u="none" strike="noStrike" cap="none" normalizeH="0" baseline="0" dirty="0">
                        <a:ln>
                          <a:noFill/>
                        </a:ln>
                        <a:solidFill>
                          <a:schemeClr val="tx1"/>
                        </a:solidFill>
                        <a:effectLst/>
                        <a:latin typeface="Verdana" pitchFamily="34"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Verdana" pitchFamily="34" charset="0"/>
                          <a:cs typeface="Times New Roman" pitchFamily="18" charset="0"/>
                        </a:rPr>
                        <a:t>01</a:t>
                      </a:r>
                      <a:endParaRPr kumimoji="0" lang="en-US" sz="1400" b="0" i="0" u="none" strike="noStrike" cap="none" normalizeH="0" baseline="0" dirty="0">
                        <a:ln>
                          <a:noFill/>
                        </a:ln>
                        <a:solidFill>
                          <a:schemeClr val="tx1"/>
                        </a:solidFill>
                        <a:effectLst/>
                        <a:latin typeface="Verdana" pitchFamily="34"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Verdana" pitchFamily="34" charset="0"/>
                          <a:cs typeface="Times New Roman" pitchFamily="18" charset="0"/>
                        </a:rPr>
                        <a:t>Icon color 1</a:t>
                      </a:r>
                      <a:endParaRPr kumimoji="0" lang="en-US" sz="1400" b="0" i="0" u="none" strike="noStrike" cap="none" normalizeH="0" baseline="0" dirty="0">
                        <a:ln>
                          <a:noFill/>
                        </a:ln>
                        <a:solidFill>
                          <a:schemeClr val="tx1"/>
                        </a:solidFill>
                        <a:effectLst/>
                        <a:latin typeface="Verdana" pitchFamily="34"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4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Verdana" pitchFamily="34" charset="0"/>
                          <a:cs typeface="Times New Roman" pitchFamily="18" charset="0"/>
                        </a:rPr>
                        <a:t>x</a:t>
                      </a:r>
                      <a:endParaRPr kumimoji="0" lang="en-US" sz="1400" b="0" i="0" u="none" strike="noStrike" cap="none" normalizeH="0" baseline="0" dirty="0">
                        <a:ln>
                          <a:noFill/>
                        </a:ln>
                        <a:solidFill>
                          <a:schemeClr val="tx1"/>
                        </a:solidFill>
                        <a:effectLst/>
                        <a:latin typeface="Verdana" pitchFamily="34"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Verdana" pitchFamily="34" charset="0"/>
                          <a:cs typeface="Times New Roman" pitchFamily="18" charset="0"/>
                        </a:rPr>
                        <a:t>10</a:t>
                      </a:r>
                      <a:endParaRPr kumimoji="0" lang="en-US" sz="1400" b="0" i="0" u="none" strike="noStrike" cap="none" normalizeH="0" baseline="0" dirty="0">
                        <a:ln>
                          <a:noFill/>
                        </a:ln>
                        <a:solidFill>
                          <a:schemeClr val="tx1"/>
                        </a:solidFill>
                        <a:effectLst/>
                        <a:latin typeface="Verdana" pitchFamily="34"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Verdana" pitchFamily="34" charset="0"/>
                          <a:cs typeface="Times New Roman" pitchFamily="18" charset="0"/>
                        </a:rPr>
                        <a:t>Icon color 2</a:t>
                      </a:r>
                      <a:endParaRPr kumimoji="0" lang="en-US" sz="1400" b="0" i="0" u="none" strike="noStrike" cap="none" normalizeH="0" baseline="0" dirty="0">
                        <a:ln>
                          <a:noFill/>
                        </a:ln>
                        <a:solidFill>
                          <a:schemeClr val="tx1"/>
                        </a:solidFill>
                        <a:effectLst/>
                        <a:latin typeface="Verdana" pitchFamily="34"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4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Verdana" pitchFamily="34" charset="0"/>
                          <a:cs typeface="Times New Roman" pitchFamily="18" charset="0"/>
                        </a:rPr>
                        <a:t>x</a:t>
                      </a:r>
                      <a:endParaRPr kumimoji="0" lang="en-US" sz="1400" b="0" i="0" u="none" strike="noStrike" cap="none" normalizeH="0" baseline="0" dirty="0">
                        <a:ln>
                          <a:noFill/>
                        </a:ln>
                        <a:solidFill>
                          <a:schemeClr val="tx1"/>
                        </a:solidFill>
                        <a:effectLst/>
                        <a:latin typeface="Verdana" pitchFamily="34"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Verdana" pitchFamily="34" charset="0"/>
                          <a:cs typeface="Times New Roman" pitchFamily="18" charset="0"/>
                        </a:rPr>
                        <a:t>11</a:t>
                      </a:r>
                      <a:endParaRPr kumimoji="0" lang="en-US" sz="1400" b="0" i="0" u="none" strike="noStrike" cap="none" normalizeH="0" baseline="0" dirty="0">
                        <a:ln>
                          <a:noFill/>
                        </a:ln>
                        <a:solidFill>
                          <a:schemeClr val="tx1"/>
                        </a:solidFill>
                        <a:effectLst/>
                        <a:latin typeface="Verdana" pitchFamily="34"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Verdana" pitchFamily="34" charset="0"/>
                          <a:cs typeface="Times New Roman" pitchFamily="18" charset="0"/>
                        </a:rPr>
                        <a:t>Icon color 3</a:t>
                      </a:r>
                      <a:endParaRPr kumimoji="0" lang="en-US" sz="1400" b="0" i="0" u="none" strike="noStrike" cap="none" normalizeH="0" baseline="0" dirty="0">
                        <a:ln>
                          <a:noFill/>
                        </a:ln>
                        <a:solidFill>
                          <a:schemeClr val="tx1"/>
                        </a:solidFill>
                        <a:effectLst/>
                        <a:latin typeface="Verdana" pitchFamily="34"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1808386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6"/>
          <p:cNvSpPr>
            <a:spLocks noGrp="1" noChangeArrowheads="1"/>
          </p:cNvSpPr>
          <p:nvPr>
            <p:ph type="title"/>
          </p:nvPr>
        </p:nvSpPr>
        <p:spPr>
          <a:xfrm>
            <a:off x="304800" y="228600"/>
            <a:ext cx="7543800" cy="685800"/>
          </a:xfrm>
        </p:spPr>
        <p:txBody>
          <a:bodyPr/>
          <a:lstStyle/>
          <a:p>
            <a:pPr eaLnBrk="1" hangingPunct="1"/>
            <a:r>
              <a:rPr lang="en-US" altLang="en-US" dirty="0"/>
              <a:t>Rojobot31 IP Block Diagram Hookup</a:t>
            </a:r>
          </a:p>
        </p:txBody>
      </p:sp>
      <p:sp>
        <p:nvSpPr>
          <p:cNvPr id="10243" name="Rectangle 10"/>
          <p:cNvSpPr>
            <a:spLocks noChangeArrowheads="1"/>
          </p:cNvSpPr>
          <p:nvPr/>
        </p:nvSpPr>
        <p:spPr bwMode="auto">
          <a:xfrm>
            <a:off x="0" y="7286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30000"/>
              </a:spcBef>
              <a:buClr>
                <a:srgbClr val="7090B7"/>
              </a:buClr>
              <a:buFont typeface="Wingdings" panose="05000000000000000000" pitchFamily="2" charset="2"/>
              <a:buChar char="o"/>
              <a:defRPr sz="2000">
                <a:solidFill>
                  <a:schemeClr val="tx1"/>
                </a:solidFill>
                <a:latin typeface="Verdana" panose="020B0604030504040204" pitchFamily="34" charset="0"/>
                <a:cs typeface="Arial" panose="020B0604020202020204" pitchFamily="34" charset="0"/>
              </a:defRPr>
            </a:lvl1pPr>
            <a:lvl2pPr marL="742950" indent="-285750" eaLnBrk="0" hangingPunct="0">
              <a:spcBef>
                <a:spcPct val="30000"/>
              </a:spcBef>
              <a:buClr>
                <a:srgbClr val="7090B7"/>
              </a:buClr>
              <a:buFont typeface="Wingdings" panose="05000000000000000000" pitchFamily="2" charset="2"/>
              <a:buChar char="n"/>
              <a:defRPr>
                <a:solidFill>
                  <a:schemeClr val="tx1"/>
                </a:solidFill>
                <a:latin typeface="Verdana" panose="020B0604030504040204" pitchFamily="34" charset="0"/>
                <a:cs typeface="Arial" panose="020B0604020202020204" pitchFamily="34" charset="0"/>
              </a:defRPr>
            </a:lvl2pPr>
            <a:lvl3pPr marL="1143000" indent="-228600" eaLnBrk="0" hangingPunct="0">
              <a:spcBef>
                <a:spcPct val="30000"/>
              </a:spcBef>
              <a:buClr>
                <a:srgbClr val="7090B7"/>
              </a:buClr>
              <a:buFont typeface="Wingdings" panose="05000000000000000000" pitchFamily="2" charset="2"/>
              <a:buChar char="o"/>
              <a:defRPr sz="1600">
                <a:solidFill>
                  <a:schemeClr val="tx1"/>
                </a:solidFill>
                <a:latin typeface="Verdana" panose="020B0604030504040204" pitchFamily="34" charset="0"/>
                <a:cs typeface="Arial" panose="020B0604020202020204" pitchFamily="34" charset="0"/>
              </a:defRPr>
            </a:lvl3pPr>
            <a:lvl4pPr marL="1600200" indent="-228600" eaLnBrk="0" hangingPunct="0">
              <a:spcBef>
                <a:spcPct val="30000"/>
              </a:spcBef>
              <a:buClr>
                <a:srgbClr val="7090B7"/>
              </a:buClr>
              <a:buFont typeface="Wingdings" panose="05000000000000000000" pitchFamily="2" charset="2"/>
              <a:buChar char="n"/>
              <a:defRPr sz="1400">
                <a:solidFill>
                  <a:schemeClr val="tx1"/>
                </a:solidFill>
                <a:latin typeface="Verdana" panose="020B0604030504040204" pitchFamily="34" charset="0"/>
                <a:cs typeface="Arial" panose="020B0604020202020204" pitchFamily="34" charset="0"/>
              </a:defRPr>
            </a:lvl4pPr>
            <a:lvl5pPr marL="2057400" indent="-228600" eaLnBrk="0" hangingPunct="0">
              <a:spcBef>
                <a:spcPct val="30000"/>
              </a:spcBef>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endParaRPr>
          </a:p>
        </p:txBody>
      </p:sp>
      <p:sp>
        <p:nvSpPr>
          <p:cNvPr id="1024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30000"/>
              </a:spcBef>
              <a:buClr>
                <a:srgbClr val="7090B7"/>
              </a:buClr>
              <a:buFont typeface="Wingdings" panose="05000000000000000000" pitchFamily="2" charset="2"/>
              <a:buChar char="o"/>
              <a:defRPr sz="2000">
                <a:solidFill>
                  <a:schemeClr val="tx1"/>
                </a:solidFill>
                <a:latin typeface="Verdana" panose="020B0604030504040204" pitchFamily="34" charset="0"/>
                <a:cs typeface="Arial" panose="020B0604020202020204" pitchFamily="34" charset="0"/>
              </a:defRPr>
            </a:lvl1pPr>
            <a:lvl2pPr marL="742950" indent="-285750" eaLnBrk="0" hangingPunct="0">
              <a:spcBef>
                <a:spcPct val="30000"/>
              </a:spcBef>
              <a:buClr>
                <a:srgbClr val="7090B7"/>
              </a:buClr>
              <a:buFont typeface="Wingdings" panose="05000000000000000000" pitchFamily="2" charset="2"/>
              <a:buChar char="n"/>
              <a:defRPr>
                <a:solidFill>
                  <a:schemeClr val="tx1"/>
                </a:solidFill>
                <a:latin typeface="Verdana" panose="020B0604030504040204" pitchFamily="34" charset="0"/>
                <a:cs typeface="Arial" panose="020B0604020202020204" pitchFamily="34" charset="0"/>
              </a:defRPr>
            </a:lvl2pPr>
            <a:lvl3pPr marL="1143000" indent="-228600" eaLnBrk="0" hangingPunct="0">
              <a:spcBef>
                <a:spcPct val="30000"/>
              </a:spcBef>
              <a:buClr>
                <a:srgbClr val="7090B7"/>
              </a:buClr>
              <a:buFont typeface="Wingdings" panose="05000000000000000000" pitchFamily="2" charset="2"/>
              <a:buChar char="o"/>
              <a:defRPr sz="1600">
                <a:solidFill>
                  <a:schemeClr val="tx1"/>
                </a:solidFill>
                <a:latin typeface="Verdana" panose="020B0604030504040204" pitchFamily="34" charset="0"/>
                <a:cs typeface="Arial" panose="020B0604020202020204" pitchFamily="34" charset="0"/>
              </a:defRPr>
            </a:lvl3pPr>
            <a:lvl4pPr marL="1600200" indent="-228600" eaLnBrk="0" hangingPunct="0">
              <a:spcBef>
                <a:spcPct val="30000"/>
              </a:spcBef>
              <a:buClr>
                <a:srgbClr val="7090B7"/>
              </a:buClr>
              <a:buFont typeface="Wingdings" panose="05000000000000000000" pitchFamily="2" charset="2"/>
              <a:buChar char="n"/>
              <a:defRPr sz="1400">
                <a:solidFill>
                  <a:schemeClr val="tx1"/>
                </a:solidFill>
                <a:latin typeface="Verdana" panose="020B0604030504040204" pitchFamily="34" charset="0"/>
                <a:cs typeface="Arial" panose="020B0604020202020204" pitchFamily="34" charset="0"/>
              </a:defRPr>
            </a:lvl4pPr>
            <a:lvl5pPr marL="2057400" indent="-228600" eaLnBrk="0" hangingPunct="0">
              <a:spcBef>
                <a:spcPct val="30000"/>
              </a:spcBef>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endParaRPr>
          </a:p>
        </p:txBody>
      </p:sp>
      <p:sp>
        <p:nvSpPr>
          <p:cNvPr id="5" name="Rectangle 4"/>
          <p:cNvSpPr/>
          <p:nvPr/>
        </p:nvSpPr>
        <p:spPr>
          <a:xfrm>
            <a:off x="2057400" y="1219200"/>
            <a:ext cx="5334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Verdana"/>
              <a:ea typeface="+mn-ea"/>
              <a:cs typeface="Arial"/>
            </a:endParaRPr>
          </a:p>
        </p:txBody>
      </p:sp>
      <p:sp>
        <p:nvSpPr>
          <p:cNvPr id="6" name="TextBox 5"/>
          <p:cNvSpPr txBox="1"/>
          <p:nvPr/>
        </p:nvSpPr>
        <p:spPr>
          <a:xfrm>
            <a:off x="228600" y="4572000"/>
            <a:ext cx="2452688" cy="707886"/>
          </a:xfrm>
          <a:prstGeom prst="rect">
            <a:avLst/>
          </a:prstGeom>
          <a:noFill/>
          <a:ln>
            <a:solidFill>
              <a:schemeClr val="accent1">
                <a:shade val="50000"/>
              </a:schemeClr>
            </a:solidFill>
          </a:ln>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Verdana" panose="020B0604030504040204" pitchFamily="34" charset="0"/>
                <a:ea typeface="+mn-ea"/>
                <a:cs typeface="Arial" charset="0"/>
              </a:rPr>
              <a:t>Rojobot31 top level is bot31_top.v</a:t>
            </a:r>
          </a:p>
        </p:txBody>
      </p:sp>
      <p:sp>
        <p:nvSpPr>
          <p:cNvPr id="2" name="Rectangle 79"/>
          <p:cNvSpPr>
            <a:spLocks noChangeArrowheads="1"/>
          </p:cNvSpPr>
          <p:nvPr/>
        </p:nvSpPr>
        <p:spPr bwMode="auto">
          <a:xfrm>
            <a:off x="1062317" y="1162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51061263"/>
              </p:ext>
            </p:extLst>
          </p:nvPr>
        </p:nvGraphicFramePr>
        <p:xfrm>
          <a:off x="1210235" y="1228727"/>
          <a:ext cx="7534296" cy="4996703"/>
        </p:xfrm>
        <a:graphic>
          <a:graphicData uri="http://schemas.openxmlformats.org/presentationml/2006/ole">
            <mc:AlternateContent xmlns:mc="http://schemas.openxmlformats.org/markup-compatibility/2006">
              <mc:Choice xmlns:v="urn:schemas-microsoft-com:vml" Requires="v">
                <p:oleObj spid="_x0000_s1026" name="Visio" r:id="rId4" imgW="9014978" imgH="5982068" progId="Visio.Drawing.15">
                  <p:embed/>
                </p:oleObj>
              </mc:Choice>
              <mc:Fallback>
                <p:oleObj name="Visio" r:id="rId4" imgW="9014978" imgH="5982068" progId="Visio.Drawing.15">
                  <p:embed/>
                  <p:pic>
                    <p:nvPicPr>
                      <p:cNvPr id="3" name="Object 2"/>
                      <p:cNvPicPr>
                        <a:picLocks noChangeAspect="1" noChangeArrowheads="1"/>
                      </p:cNvPicPr>
                      <p:nvPr/>
                    </p:nvPicPr>
                    <p:blipFill>
                      <a:blip r:embed="rId5"/>
                      <a:srcRect/>
                      <a:stretch>
                        <a:fillRect/>
                      </a:stretch>
                    </p:blipFill>
                    <p:spPr bwMode="auto">
                      <a:xfrm>
                        <a:off x="1210235" y="1228727"/>
                        <a:ext cx="7534296" cy="4996703"/>
                      </a:xfrm>
                      <a:prstGeom prst="rect">
                        <a:avLst/>
                      </a:prstGeom>
                      <a:noFill/>
                    </p:spPr>
                  </p:pic>
                </p:oleObj>
              </mc:Fallback>
            </mc:AlternateContent>
          </a:graphicData>
        </a:graphic>
      </p:graphicFrame>
      <p:sp>
        <p:nvSpPr>
          <p:cNvPr id="4" name="TextBox 3">
            <a:extLst>
              <a:ext uri="{FF2B5EF4-FFF2-40B4-BE49-F238E27FC236}">
                <a16:creationId xmlns:a16="http://schemas.microsoft.com/office/drawing/2014/main" id="{946FFCEB-FB70-B94A-835E-BBA9CE48D4A3}"/>
              </a:ext>
            </a:extLst>
          </p:cNvPr>
          <p:cNvSpPr txBox="1"/>
          <p:nvPr/>
        </p:nvSpPr>
        <p:spPr>
          <a:xfrm>
            <a:off x="6942237" y="2018140"/>
            <a:ext cx="1478290" cy="830997"/>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srgbClr val="000000"/>
                </a:solidFill>
                <a:effectLst/>
                <a:uLnTx/>
                <a:uFillTx/>
                <a:latin typeface="Verdana"/>
                <a:ea typeface="+mn-ea"/>
                <a:cs typeface="Arial"/>
              </a:rPr>
              <a:t>LMDist</a:t>
            </a:r>
            <a:r>
              <a:rPr kumimoji="0" lang="en-US" sz="1200" b="0" i="0" u="none" strike="noStrike" kern="1200" cap="none" spc="0" normalizeH="0" baseline="0" noProof="0" dirty="0">
                <a:ln>
                  <a:noFill/>
                </a:ln>
                <a:solidFill>
                  <a:srgbClr val="000000"/>
                </a:solidFill>
                <a:effectLst/>
                <a:uLnTx/>
                <a:uFillTx/>
                <a:latin typeface="Verdana"/>
                <a:ea typeface="+mn-ea"/>
                <a:cs typeface="Arial"/>
              </a:rPr>
              <a:t> and</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srgbClr val="000000"/>
                </a:solidFill>
                <a:effectLst/>
                <a:uLnTx/>
                <a:uFillTx/>
                <a:latin typeface="Verdana"/>
                <a:ea typeface="+mn-ea"/>
                <a:cs typeface="Arial"/>
              </a:rPr>
              <a:t>RMDist</a:t>
            </a:r>
            <a:r>
              <a:rPr kumimoji="0" lang="en-US" sz="1200" b="0" i="0" u="none" strike="noStrike" kern="1200" cap="none" spc="0" normalizeH="0" baseline="0" noProof="0" dirty="0">
                <a:ln>
                  <a:noFill/>
                </a:ln>
                <a:solidFill>
                  <a:srgbClr val="000000"/>
                </a:solidFill>
                <a:effectLst/>
                <a:uLnTx/>
                <a:uFillTx/>
                <a:latin typeface="Verdana"/>
                <a:ea typeface="+mn-ea"/>
                <a:cs typeface="Arial"/>
              </a:rPr>
              <a:t> have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Verdana"/>
                <a:ea typeface="+mn-ea"/>
                <a:cs typeface="Arial"/>
              </a:rPr>
              <a:t>been deprecated</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Verdana"/>
                <a:ea typeface="+mn-ea"/>
                <a:cs typeface="Arial"/>
              </a:rPr>
              <a:t>do not use</a:t>
            </a:r>
          </a:p>
        </p:txBody>
      </p:sp>
    </p:spTree>
    <p:extLst>
      <p:ext uri="{BB962C8B-B14F-4D97-AF65-F5344CB8AC3E}">
        <p14:creationId xmlns:p14="http://schemas.microsoft.com/office/powerpoint/2010/main" val="3376251696"/>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ctrTitle"/>
          </p:nvPr>
        </p:nvSpPr>
        <p:spPr>
          <a:xfrm>
            <a:off x="685800" y="2819400"/>
            <a:ext cx="8001000" cy="685800"/>
          </a:xfrm>
        </p:spPr>
        <p:txBody>
          <a:bodyPr/>
          <a:lstStyle/>
          <a:p>
            <a:pPr algn="ctr" eaLnBrk="1" hangingPunct="1"/>
            <a:r>
              <a:rPr lang="en-US" altLang="en-US" dirty="0"/>
              <a:t>Assign </a:t>
            </a:r>
            <a:r>
              <a:rPr lang="en-US" altLang="en-US" dirty="0" err="1"/>
              <a:t>Rojobot</a:t>
            </a:r>
            <a:r>
              <a:rPr lang="en-US" altLang="en-US" dirty="0"/>
              <a:t> Lab</a:t>
            </a:r>
            <a:endParaRPr lang="en-US" altLang="en-US" sz="2000" dirty="0"/>
          </a:p>
        </p:txBody>
      </p:sp>
    </p:spTree>
    <p:extLst>
      <p:ext uri="{BB962C8B-B14F-4D97-AF65-F5344CB8AC3E}">
        <p14:creationId xmlns:p14="http://schemas.microsoft.com/office/powerpoint/2010/main" val="5159261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dirty="0" err="1"/>
              <a:t>Rojobot</a:t>
            </a:r>
            <a:r>
              <a:rPr lang="en-US" altLang="en-US" dirty="0"/>
              <a:t> Lab Overview</a:t>
            </a:r>
          </a:p>
        </p:txBody>
      </p:sp>
      <p:sp>
        <p:nvSpPr>
          <p:cNvPr id="19459" name="Rectangle 3"/>
          <p:cNvSpPr>
            <a:spLocks noGrp="1" noChangeArrowheads="1"/>
          </p:cNvSpPr>
          <p:nvPr>
            <p:ph type="body" idx="1"/>
          </p:nvPr>
        </p:nvSpPr>
        <p:spPr>
          <a:xfrm>
            <a:off x="381000" y="948267"/>
            <a:ext cx="8382000" cy="5486400"/>
          </a:xfrm>
        </p:spPr>
        <p:txBody>
          <a:bodyPr/>
          <a:lstStyle/>
          <a:p>
            <a:pPr lvl="0"/>
            <a:r>
              <a:rPr lang="en-US" dirty="0"/>
              <a:t>Learning objectives:</a:t>
            </a:r>
          </a:p>
          <a:p>
            <a:pPr lvl="1"/>
            <a:r>
              <a:rPr lang="en-US" dirty="0"/>
              <a:t>Gain experience designing an </a:t>
            </a:r>
            <a:r>
              <a:rPr lang="en-US" dirty="0" err="1"/>
              <a:t>SoC</a:t>
            </a:r>
            <a:r>
              <a:rPr lang="en-US" dirty="0"/>
              <a:t> with an embedded CPU, 3rd party IP, and custom hardware</a:t>
            </a:r>
          </a:p>
          <a:p>
            <a:pPr lvl="1"/>
            <a:r>
              <a:rPr lang="en-US" dirty="0"/>
              <a:t>Gain experience implementing an icon-based VGA video controller</a:t>
            </a:r>
          </a:p>
          <a:p>
            <a:pPr lvl="1"/>
            <a:r>
              <a:rPr lang="en-US" dirty="0"/>
              <a:t>Gain experience writing assembly language for the </a:t>
            </a:r>
            <a:r>
              <a:rPr lang="en-US" dirty="0" err="1"/>
              <a:t>RVfpga</a:t>
            </a:r>
            <a:r>
              <a:rPr lang="en-US" dirty="0"/>
              <a:t> softcore CPU</a:t>
            </a:r>
          </a:p>
          <a:p>
            <a:pPr lvl="1"/>
            <a:r>
              <a:rPr lang="en-US" dirty="0"/>
              <a:t>Learn </a:t>
            </a:r>
            <a:r>
              <a:rPr lang="en-US" dirty="0" err="1"/>
              <a:t>SoC</a:t>
            </a:r>
            <a:r>
              <a:rPr lang="en-US" dirty="0"/>
              <a:t> simulation (optional) and debug techniques</a:t>
            </a:r>
          </a:p>
          <a:p>
            <a:r>
              <a:rPr lang="en-US" altLang="en-US" dirty="0" err="1"/>
              <a:t>Administrivia</a:t>
            </a:r>
            <a:r>
              <a:rPr lang="en-US" altLang="en-US" dirty="0"/>
              <a:t>:</a:t>
            </a:r>
          </a:p>
          <a:p>
            <a:pPr lvl="1"/>
            <a:r>
              <a:rPr lang="en-US" altLang="en-US" dirty="0"/>
              <a:t>Team will use GitHub and GitHub classroom to manage this assignment</a:t>
            </a:r>
          </a:p>
          <a:p>
            <a:pPr lvl="1"/>
            <a:r>
              <a:rPr lang="en-US" altLang="en-US" dirty="0"/>
              <a:t>Teams of 2</a:t>
            </a:r>
          </a:p>
          <a:p>
            <a:endParaRPr lang="en-US" altLang="en-US" dirty="0"/>
          </a:p>
        </p:txBody>
      </p:sp>
    </p:spTree>
    <p:extLst>
      <p:ext uri="{BB962C8B-B14F-4D97-AF65-F5344CB8AC3E}">
        <p14:creationId xmlns:p14="http://schemas.microsoft.com/office/powerpoint/2010/main" val="3270238137"/>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dirty="0" err="1"/>
              <a:t>Rojobot</a:t>
            </a:r>
            <a:r>
              <a:rPr lang="en-US" altLang="en-US" dirty="0"/>
              <a:t> Lab Tasks</a:t>
            </a:r>
            <a:endParaRPr lang="en-US" altLang="en-US" sz="2400" dirty="0"/>
          </a:p>
        </p:txBody>
      </p:sp>
      <p:sp>
        <p:nvSpPr>
          <p:cNvPr id="6148" name="Rectangle 3"/>
          <p:cNvSpPr>
            <a:spLocks noGrp="1" noChangeArrowheads="1"/>
          </p:cNvSpPr>
          <p:nvPr>
            <p:ph type="body" idx="1"/>
          </p:nvPr>
        </p:nvSpPr>
        <p:spPr/>
        <p:txBody>
          <a:bodyPr/>
          <a:lstStyle/>
          <a:p>
            <a:r>
              <a:rPr lang="en-US" altLang="en-US" sz="1800" dirty="0"/>
              <a:t>Given:</a:t>
            </a:r>
          </a:p>
          <a:p>
            <a:pPr lvl="1"/>
            <a:r>
              <a:rPr lang="en-US" altLang="en-US" sz="1600" dirty="0" err="1"/>
              <a:t>RVfpga</a:t>
            </a:r>
            <a:r>
              <a:rPr lang="en-US" altLang="en-US" sz="1600" dirty="0"/>
              <a:t> Release 2 and your Project #1 implementation</a:t>
            </a:r>
          </a:p>
          <a:p>
            <a:pPr lvl="1"/>
            <a:r>
              <a:rPr lang="en-US" altLang="en-US" sz="1600" dirty="0"/>
              <a:t>“Off-the-shelf” IP in the form of the Rojobot31 custom IP block</a:t>
            </a:r>
          </a:p>
          <a:p>
            <a:pPr lvl="1"/>
            <a:r>
              <a:rPr lang="en-US" altLang="en-US" sz="1600" dirty="0"/>
              <a:t>Pages and pages of documentation </a:t>
            </a:r>
          </a:p>
          <a:p>
            <a:r>
              <a:rPr lang="en-US" altLang="en-US" sz="1800" dirty="0"/>
              <a:t>Tasks:</a:t>
            </a:r>
          </a:p>
          <a:p>
            <a:pPr lvl="1"/>
            <a:r>
              <a:rPr lang="en-US" altLang="en-US" sz="1600" dirty="0"/>
              <a:t>Understand how to make the </a:t>
            </a:r>
            <a:r>
              <a:rPr lang="en-US" altLang="en-US" sz="1600" dirty="0" err="1"/>
              <a:t>Rojobot</a:t>
            </a:r>
            <a:r>
              <a:rPr lang="en-US" altLang="en-US" sz="1600" dirty="0"/>
              <a:t> do what you want it to do</a:t>
            </a:r>
          </a:p>
          <a:p>
            <a:pPr lvl="1"/>
            <a:r>
              <a:rPr lang="en-US" altLang="en-US" sz="1600" dirty="0"/>
              <a:t>Understand the changes you need to make to your </a:t>
            </a:r>
            <a:r>
              <a:rPr lang="en-US" altLang="en-US" sz="1600" dirty="0" err="1"/>
              <a:t>SimpleBot</a:t>
            </a:r>
            <a:r>
              <a:rPr lang="en-US" altLang="en-US" sz="1600" dirty="0"/>
              <a:t> Lab hardware for </a:t>
            </a:r>
            <a:r>
              <a:rPr lang="en-US" altLang="en-US" sz="1600" dirty="0" err="1"/>
              <a:t>Rojobot</a:t>
            </a:r>
            <a:r>
              <a:rPr lang="en-US" altLang="en-US" sz="1600" dirty="0"/>
              <a:t> Lab</a:t>
            </a:r>
          </a:p>
          <a:p>
            <a:pPr lvl="1"/>
            <a:r>
              <a:rPr lang="en-US" altLang="en-US" sz="1600" dirty="0"/>
              <a:t>Get the Proj2Demo system built and running</a:t>
            </a:r>
          </a:p>
          <a:p>
            <a:pPr lvl="2"/>
            <a:r>
              <a:rPr lang="en-US" altLang="en-US" sz="1400" dirty="0"/>
              <a:t>Understand the Proj2Demo application code</a:t>
            </a:r>
          </a:p>
          <a:p>
            <a:pPr lvl="2"/>
            <a:r>
              <a:rPr lang="en-US" altLang="en-US" sz="1400" dirty="0"/>
              <a:t>Add memory mapped I/O for access to the Rojobot31 registers by the application software</a:t>
            </a:r>
          </a:p>
          <a:p>
            <a:pPr lvl="2"/>
            <a:r>
              <a:rPr lang="en-US" altLang="en-US" sz="1400" dirty="0"/>
              <a:t>Create/debug a top-level rvfpga.sv </a:t>
            </a:r>
          </a:p>
          <a:p>
            <a:pPr lvl="2"/>
            <a:r>
              <a:rPr lang="en-US" altLang="en-US" sz="1400" dirty="0"/>
              <a:t>Add a world map to your Vivado project</a:t>
            </a:r>
          </a:p>
          <a:p>
            <a:pPr lvl="2"/>
            <a:r>
              <a:rPr lang="en-US" altLang="en-US" sz="1400" dirty="0"/>
              <a:t>Modify </a:t>
            </a:r>
            <a:r>
              <a:rPr lang="en-US" altLang="en-US" dirty="0" err="1">
                <a:latin typeface="Consolas" panose="020B0609020204030204" pitchFamily="49" charset="0"/>
              </a:rPr>
              <a:t>main.s</a:t>
            </a:r>
            <a:r>
              <a:rPr lang="en-US" altLang="en-US" sz="1400" dirty="0"/>
              <a:t> in the </a:t>
            </a:r>
            <a:r>
              <a:rPr lang="en-US" altLang="en-US" sz="1400" dirty="0" err="1"/>
              <a:t>Rojobot</a:t>
            </a:r>
            <a:r>
              <a:rPr lang="en-US" altLang="en-US" sz="1400" dirty="0"/>
              <a:t> lab Proj2Demo firmware to match your </a:t>
            </a:r>
            <a:r>
              <a:rPr lang="en-US" altLang="en-US" sz="1400" dirty="0" err="1"/>
              <a:t>Rojobot</a:t>
            </a:r>
            <a:r>
              <a:rPr lang="en-US" altLang="en-US" sz="1400" dirty="0"/>
              <a:t> I/O interface design</a:t>
            </a:r>
          </a:p>
          <a:p>
            <a:pPr lvl="2"/>
            <a:r>
              <a:rPr lang="en-US" altLang="en-US" sz="1400" dirty="0"/>
              <a:t>Synthesize, implement, download, assemble Proj2Demo code and confirm that the Proj2Demo system runs correctly</a:t>
            </a:r>
          </a:p>
        </p:txBody>
      </p:sp>
    </p:spTree>
    <p:extLst>
      <p:ext uri="{BB962C8B-B14F-4D97-AF65-F5344CB8AC3E}">
        <p14:creationId xmlns:p14="http://schemas.microsoft.com/office/powerpoint/2010/main" val="33992892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dirty="0"/>
              <a:t>Project #2 Tasks </a:t>
            </a:r>
            <a:r>
              <a:rPr lang="en-US" altLang="en-US" sz="2400" dirty="0"/>
              <a:t>(cont’d)</a:t>
            </a:r>
          </a:p>
        </p:txBody>
      </p:sp>
      <p:sp>
        <p:nvSpPr>
          <p:cNvPr id="6148" name="Rectangle 3"/>
          <p:cNvSpPr>
            <a:spLocks noGrp="1" noChangeArrowheads="1"/>
          </p:cNvSpPr>
          <p:nvPr>
            <p:ph type="body" idx="1"/>
          </p:nvPr>
        </p:nvSpPr>
        <p:spPr/>
        <p:txBody>
          <a:bodyPr/>
          <a:lstStyle/>
          <a:p>
            <a:pPr marL="457200" lvl="1" defTabSz="114300"/>
            <a:r>
              <a:rPr lang="en-US" altLang="en-US" dirty="0"/>
              <a:t>Write firmware (</a:t>
            </a:r>
            <a:r>
              <a:rPr lang="en-US" altLang="en-US" dirty="0" err="1"/>
              <a:t>RVfpga</a:t>
            </a:r>
            <a:r>
              <a:rPr lang="en-US" altLang="en-US" dirty="0"/>
              <a:t> assembly code) to traverse a right-turn-only track:</a:t>
            </a:r>
          </a:p>
          <a:p>
            <a:pPr lvl="2"/>
            <a:r>
              <a:rPr lang="en-US" altLang="en-US" dirty="0"/>
              <a:t>Create/debug a </a:t>
            </a:r>
            <a:r>
              <a:rPr lang="en-US" altLang="en-US" dirty="0" err="1"/>
              <a:t>RiscV</a:t>
            </a:r>
            <a:r>
              <a:rPr lang="en-US" altLang="en-US" dirty="0"/>
              <a:t> Assembly language program to perform black-line following </a:t>
            </a:r>
          </a:p>
          <a:p>
            <a:pPr lvl="3"/>
            <a:r>
              <a:rPr lang="en-US" dirty="0"/>
              <a:t>Make a copy of, rename, and modify, </a:t>
            </a:r>
            <a:r>
              <a:rPr lang="en-US" dirty="0" err="1"/>
              <a:t>main.s</a:t>
            </a:r>
            <a:r>
              <a:rPr lang="en-US" dirty="0"/>
              <a:t> from Proj2Demo </a:t>
            </a:r>
            <a:endParaRPr lang="en-US" altLang="en-US" dirty="0"/>
          </a:p>
          <a:p>
            <a:pPr lvl="2"/>
            <a:r>
              <a:rPr lang="en-US" altLang="en-US" dirty="0"/>
              <a:t>Synthesize, implement and generate the FPGA programming file</a:t>
            </a:r>
          </a:p>
          <a:p>
            <a:pPr lvl="2"/>
            <a:r>
              <a:rPr lang="en-US" altLang="en-US" dirty="0"/>
              <a:t>Confirm that your </a:t>
            </a:r>
            <a:r>
              <a:rPr lang="en-US" altLang="en-US" dirty="0" err="1"/>
              <a:t>SoC</a:t>
            </a:r>
            <a:r>
              <a:rPr lang="en-US" altLang="en-US" dirty="0"/>
              <a:t> and your application is working correctly</a:t>
            </a:r>
          </a:p>
          <a:p>
            <a:pPr lvl="3"/>
            <a:r>
              <a:rPr lang="en-US" altLang="en-US" dirty="0"/>
              <a:t>You may want to use </a:t>
            </a:r>
            <a:r>
              <a:rPr lang="en-US" altLang="en-US" sz="1600" dirty="0">
                <a:latin typeface="Consolas" panose="020B0609020204030204" pitchFamily="49" charset="0"/>
              </a:rPr>
              <a:t>world_map_part1 </a:t>
            </a:r>
            <a:r>
              <a:rPr lang="en-US" altLang="en-US" dirty="0"/>
              <a:t>(in world_map_part1 folder) as your test case. You only have the 7-segment display and LEDs to look at so the simpler the track, the easier it is to confirm that your algorithm is working correctly.</a:t>
            </a:r>
          </a:p>
          <a:p>
            <a:pPr lvl="3"/>
            <a:r>
              <a:rPr lang="en-US" altLang="en-US" dirty="0"/>
              <a:t>The file </a:t>
            </a:r>
            <a:r>
              <a:rPr lang="en-US" altLang="en-US" dirty="0">
                <a:hlinkClick r:id="rId3" action="ppaction://hlinkfile"/>
              </a:rPr>
              <a:t>Proj2 Bot Tracker.pdf </a:t>
            </a:r>
            <a:r>
              <a:rPr lang="en-US" altLang="en-US" dirty="0"/>
              <a:t>will help</a:t>
            </a:r>
          </a:p>
        </p:txBody>
      </p:sp>
    </p:spTree>
    <p:extLst>
      <p:ext uri="{BB962C8B-B14F-4D97-AF65-F5344CB8AC3E}">
        <p14:creationId xmlns:p14="http://schemas.microsoft.com/office/powerpoint/2010/main" val="38890844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81000" y="228600"/>
            <a:ext cx="7315200" cy="685800"/>
          </a:xfrm>
        </p:spPr>
        <p:txBody>
          <a:bodyPr/>
          <a:lstStyle/>
          <a:p>
            <a:pPr eaLnBrk="1" hangingPunct="1"/>
            <a:r>
              <a:rPr lang="en-US" altLang="en-US" dirty="0"/>
              <a:t>Project #2 Tasks </a:t>
            </a:r>
            <a:r>
              <a:rPr lang="en-US" altLang="en-US" sz="2400" dirty="0"/>
              <a:t>(cont’d)</a:t>
            </a:r>
          </a:p>
        </p:txBody>
      </p:sp>
      <p:sp>
        <p:nvSpPr>
          <p:cNvPr id="24579" name="Rectangle 3"/>
          <p:cNvSpPr>
            <a:spLocks noGrp="1" noChangeArrowheads="1"/>
          </p:cNvSpPr>
          <p:nvPr>
            <p:ph type="body" idx="1"/>
          </p:nvPr>
        </p:nvSpPr>
        <p:spPr>
          <a:xfrm>
            <a:off x="76200" y="1143000"/>
            <a:ext cx="8305800" cy="4311580"/>
          </a:xfrm>
        </p:spPr>
        <p:txBody>
          <a:bodyPr/>
          <a:lstStyle/>
          <a:p>
            <a:pPr lvl="1" eaLnBrk="1" hangingPunct="1">
              <a:lnSpc>
                <a:spcPct val="90000"/>
              </a:lnSpc>
            </a:pPr>
            <a:r>
              <a:rPr lang="en-US" altLang="en-US" dirty="0"/>
              <a:t>Add a video controller:</a:t>
            </a:r>
          </a:p>
          <a:p>
            <a:pPr lvl="2"/>
            <a:r>
              <a:rPr lang="en-US" altLang="en-US" dirty="0"/>
              <a:t>Design and implement the colorizer module.</a:t>
            </a:r>
            <a:endParaRPr lang="en-US" altLang="en-US" sz="1200" dirty="0"/>
          </a:p>
          <a:p>
            <a:pPr lvl="2"/>
            <a:r>
              <a:rPr lang="en-US" altLang="en-US" dirty="0"/>
              <a:t>Design and implement the icon module.</a:t>
            </a:r>
            <a:endParaRPr lang="en-US" altLang="en-US" sz="1200" dirty="0"/>
          </a:p>
          <a:p>
            <a:pPr lvl="2"/>
            <a:r>
              <a:rPr lang="en-US" altLang="en-US" dirty="0"/>
              <a:t>Add a clock generator using the Xilinx IP Integrator</a:t>
            </a:r>
            <a:endParaRPr lang="en-US" altLang="en-US" sz="1200" dirty="0"/>
          </a:p>
          <a:p>
            <a:pPr lvl="2"/>
            <a:r>
              <a:rPr lang="en-US" altLang="en-US" dirty="0"/>
              <a:t>Add VGA signal output ports to </a:t>
            </a:r>
            <a:r>
              <a:rPr lang="en-US" altLang="en-US" dirty="0">
                <a:latin typeface="Consolas" panose="020B0609020204030204" pitchFamily="49" charset="0"/>
              </a:rPr>
              <a:t>nexys4_ddr.v</a:t>
            </a:r>
            <a:r>
              <a:rPr lang="en-US" altLang="en-US" sz="1200" dirty="0"/>
              <a:t> </a:t>
            </a:r>
            <a:r>
              <a:rPr lang="en-US" altLang="en-US" dirty="0"/>
              <a:t>and modify the </a:t>
            </a:r>
            <a:r>
              <a:rPr lang="en-US" altLang="en-US" dirty="0">
                <a:latin typeface="Consolas" panose="020B0609020204030204" pitchFamily="49" charset="0"/>
              </a:rPr>
              <a:t>nexys4_ddr.xdc</a:t>
            </a:r>
            <a:r>
              <a:rPr lang="en-US" altLang="en-US" dirty="0"/>
              <a:t> constraints file accordingly</a:t>
            </a:r>
            <a:endParaRPr lang="en-US" altLang="en-US" sz="1200" dirty="0"/>
          </a:p>
          <a:p>
            <a:pPr lvl="2"/>
            <a:r>
              <a:rPr lang="en-US" altLang="en-US" dirty="0"/>
              <a:t>Check/fix your Project 2 application program to make sure it successfully traverses </a:t>
            </a:r>
            <a:r>
              <a:rPr lang="en-US" altLang="en-US" i="1" dirty="0" err="1"/>
              <a:t>world_map_loop</a:t>
            </a:r>
            <a:r>
              <a:rPr lang="en-US" altLang="en-US" dirty="0"/>
              <a:t> - this world map is more difficult to traverse than </a:t>
            </a:r>
            <a:r>
              <a:rPr lang="en-US" altLang="en-US" i="1" dirty="0" err="1"/>
              <a:t>world_map</a:t>
            </a:r>
            <a:r>
              <a:rPr lang="en-US" altLang="en-US" dirty="0"/>
              <a:t> but consists of only right turns</a:t>
            </a:r>
          </a:p>
          <a:p>
            <a:pPr lvl="2"/>
            <a:r>
              <a:rPr lang="en-US" altLang="en-US" dirty="0"/>
              <a:t>(if necessary) Modify your application to handle both right and left turns</a:t>
            </a:r>
          </a:p>
          <a:p>
            <a:pPr lvl="2"/>
            <a:r>
              <a:rPr lang="en-US" altLang="en-US" dirty="0"/>
              <a:t>Replace (or add) a world map to your project</a:t>
            </a:r>
          </a:p>
          <a:p>
            <a:pPr lvl="2" eaLnBrk="1" hangingPunct="1">
              <a:lnSpc>
                <a:spcPct val="90000"/>
              </a:lnSpc>
            </a:pPr>
            <a:r>
              <a:rPr lang="en-US" altLang="en-US" dirty="0"/>
              <a:t>Debug and demonstrate your final application with video using the </a:t>
            </a:r>
            <a:r>
              <a:rPr lang="en-US" altLang="en-US" i="1" dirty="0" err="1"/>
              <a:t>world_map_lr</a:t>
            </a:r>
            <a:r>
              <a:rPr lang="en-US" altLang="en-US" dirty="0"/>
              <a:t> track which contains right and left turns</a:t>
            </a:r>
          </a:p>
          <a:p>
            <a:pPr lvl="1" eaLnBrk="1" hangingPunct="1">
              <a:lnSpc>
                <a:spcPct val="90000"/>
              </a:lnSpc>
            </a:pPr>
            <a:r>
              <a:rPr lang="en-US" altLang="en-US" dirty="0"/>
              <a:t>Document your work and do a final push of your deliverables and documentation to you GitHub team repository</a:t>
            </a:r>
          </a:p>
        </p:txBody>
      </p:sp>
    </p:spTree>
    <p:extLst>
      <p:ext uri="{BB962C8B-B14F-4D97-AF65-F5344CB8AC3E}">
        <p14:creationId xmlns:p14="http://schemas.microsoft.com/office/powerpoint/2010/main" val="9341112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52E32-94B4-4F5E-BC11-B1A35F7036F6}"/>
              </a:ext>
            </a:extLst>
          </p:cNvPr>
          <p:cNvSpPr>
            <a:spLocks noGrp="1"/>
          </p:cNvSpPr>
          <p:nvPr>
            <p:ph type="title"/>
          </p:nvPr>
        </p:nvSpPr>
        <p:spPr/>
        <p:txBody>
          <a:bodyPr/>
          <a:lstStyle/>
          <a:p>
            <a:r>
              <a:rPr lang="en-US" dirty="0"/>
              <a:t>Add Wishbone Control Registers</a:t>
            </a:r>
          </a:p>
        </p:txBody>
      </p:sp>
      <p:sp>
        <p:nvSpPr>
          <p:cNvPr id="3" name="Content Placeholder 2">
            <a:extLst>
              <a:ext uri="{FF2B5EF4-FFF2-40B4-BE49-F238E27FC236}">
                <a16:creationId xmlns:a16="http://schemas.microsoft.com/office/drawing/2014/main" id="{A8E7F588-C417-4928-9BD7-64AC30D0123B}"/>
              </a:ext>
            </a:extLst>
          </p:cNvPr>
          <p:cNvSpPr>
            <a:spLocks noGrp="1"/>
          </p:cNvSpPr>
          <p:nvPr>
            <p:ph idx="1"/>
          </p:nvPr>
        </p:nvSpPr>
        <p:spPr/>
        <p:txBody>
          <a:bodyPr>
            <a:normAutofit/>
          </a:bodyPr>
          <a:lstStyle/>
          <a:p>
            <a:r>
              <a:rPr lang="en-US" dirty="0"/>
              <a:t>Make a module for all </a:t>
            </a:r>
            <a:r>
              <a:rPr lang="en-US" dirty="0" err="1"/>
              <a:t>rojobot</a:t>
            </a:r>
            <a:r>
              <a:rPr lang="en-US" dirty="0"/>
              <a:t> control registers</a:t>
            </a:r>
          </a:p>
          <a:p>
            <a:r>
              <a:rPr lang="en-US" dirty="0"/>
              <a:t>Modify the </a:t>
            </a:r>
            <a:r>
              <a:rPr lang="en-US" dirty="0" err="1"/>
              <a:t>wb</a:t>
            </a:r>
            <a:r>
              <a:rPr lang="en-US" dirty="0"/>
              <a:t> interconnect for the new address space</a:t>
            </a:r>
          </a:p>
          <a:p>
            <a:pPr lvl="1"/>
            <a:r>
              <a:rPr lang="en-US" dirty="0"/>
              <a:t>0x8000180c Bot Info Read Port</a:t>
            </a:r>
          </a:p>
          <a:p>
            <a:pPr lvl="1"/>
            <a:r>
              <a:rPr lang="en-US" dirty="0"/>
              <a:t>0x80001810 Bot Control</a:t>
            </a:r>
          </a:p>
          <a:p>
            <a:pPr lvl="1"/>
            <a:r>
              <a:rPr lang="en-US" dirty="0"/>
              <a:t>0x80001814 Bot update Read Port</a:t>
            </a:r>
          </a:p>
          <a:p>
            <a:pPr lvl="1"/>
            <a:r>
              <a:rPr lang="en-US" dirty="0"/>
              <a:t>0x80001818 Bot Int Ack</a:t>
            </a:r>
          </a:p>
          <a:p>
            <a:r>
              <a:rPr lang="en-US" dirty="0"/>
              <a:t>Make control inside </a:t>
            </a:r>
            <a:r>
              <a:rPr lang="en-US" dirty="0" err="1"/>
              <a:t>rojobot</a:t>
            </a:r>
            <a:r>
              <a:rPr lang="en-US" dirty="0"/>
              <a:t> control module for </a:t>
            </a:r>
            <a:r>
              <a:rPr lang="en-US" dirty="0" err="1"/>
              <a:t>wb</a:t>
            </a:r>
            <a:r>
              <a:rPr lang="en-US" dirty="0"/>
              <a:t> read/write/ack control.  2 cycle access preferred right now.</a:t>
            </a:r>
          </a:p>
        </p:txBody>
      </p:sp>
    </p:spTree>
    <p:extLst>
      <p:ext uri="{BB962C8B-B14F-4D97-AF65-F5344CB8AC3E}">
        <p14:creationId xmlns:p14="http://schemas.microsoft.com/office/powerpoint/2010/main" val="1570266755"/>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91858-63D9-4D53-97AF-6C05E84FAB3A}"/>
              </a:ext>
            </a:extLst>
          </p:cNvPr>
          <p:cNvSpPr>
            <a:spLocks noGrp="1"/>
          </p:cNvSpPr>
          <p:nvPr>
            <p:ph type="title"/>
          </p:nvPr>
        </p:nvSpPr>
        <p:spPr/>
        <p:txBody>
          <a:bodyPr/>
          <a:lstStyle/>
          <a:p>
            <a:r>
              <a:rPr lang="en-US" dirty="0"/>
              <a:t>Pushbuttons</a:t>
            </a:r>
          </a:p>
        </p:txBody>
      </p:sp>
      <p:sp>
        <p:nvSpPr>
          <p:cNvPr id="3" name="Content Placeholder 2">
            <a:extLst>
              <a:ext uri="{FF2B5EF4-FFF2-40B4-BE49-F238E27FC236}">
                <a16:creationId xmlns:a16="http://schemas.microsoft.com/office/drawing/2014/main" id="{D3DEE31A-88F7-49D8-BC24-7C2EC15F08AC}"/>
              </a:ext>
            </a:extLst>
          </p:cNvPr>
          <p:cNvSpPr>
            <a:spLocks noGrp="1"/>
          </p:cNvSpPr>
          <p:nvPr>
            <p:ph idx="1"/>
          </p:nvPr>
        </p:nvSpPr>
        <p:spPr/>
        <p:txBody>
          <a:bodyPr/>
          <a:lstStyle/>
          <a:p>
            <a:r>
              <a:rPr lang="en-US" dirty="0"/>
              <a:t>Current demo code</a:t>
            </a:r>
          </a:p>
          <a:p>
            <a:pPr lvl="1"/>
            <a:r>
              <a:rPr lang="en-US" dirty="0"/>
              <a:t>Pushbutton GPIO is set to addresses</a:t>
            </a:r>
          </a:p>
          <a:p>
            <a:pPr lvl="1"/>
            <a:r>
              <a:rPr lang="en-US" dirty="0"/>
              <a:t>0x80001600</a:t>
            </a:r>
          </a:p>
          <a:p>
            <a:pPr lvl="2"/>
            <a:r>
              <a:rPr lang="en-US" dirty="0"/>
              <a:t>Currently it does not set enable bits for pushbuttons and should default to inputs.  Maybe add an enable control?</a:t>
            </a:r>
          </a:p>
          <a:p>
            <a:pPr lvl="1"/>
            <a:r>
              <a:rPr lang="en-US" dirty="0"/>
              <a:t>Pushbutton order in code:</a:t>
            </a:r>
          </a:p>
          <a:p>
            <a:pPr lvl="2"/>
            <a:r>
              <a:rPr lang="en-US" dirty="0"/>
              <a:t>LEDMSK_BTN_CENTER  = 0x10      # Pushbutton Center is bit 4</a:t>
            </a:r>
          </a:p>
          <a:p>
            <a:pPr lvl="2"/>
            <a:r>
              <a:rPr lang="en-US" dirty="0"/>
              <a:t>MSK_BTN_LEFT    = 0x08      # Pushbutton Left is bit 3 </a:t>
            </a:r>
          </a:p>
          <a:p>
            <a:pPr lvl="2"/>
            <a:r>
              <a:rPr lang="en-US" dirty="0"/>
              <a:t>MSK_BTN_UP      = 0x04      # Pushbutton Up is bit 2</a:t>
            </a:r>
          </a:p>
          <a:p>
            <a:pPr lvl="2"/>
            <a:r>
              <a:rPr lang="en-US" dirty="0"/>
              <a:t>MSK_BTN_RIGHT   = 0x02      # Pushbutton Right is bit 1</a:t>
            </a:r>
          </a:p>
          <a:p>
            <a:pPr lvl="2"/>
            <a:r>
              <a:rPr lang="en-US" dirty="0"/>
              <a:t>MSK_BTN_DOWN    = 0x01      # Pushbutton Down is bit 0</a:t>
            </a:r>
          </a:p>
        </p:txBody>
      </p:sp>
    </p:spTree>
    <p:extLst>
      <p:ext uri="{BB962C8B-B14F-4D97-AF65-F5344CB8AC3E}">
        <p14:creationId xmlns:p14="http://schemas.microsoft.com/office/powerpoint/2010/main" val="916905144"/>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1439B-ECA1-4131-86BB-0AD9822116CA}"/>
              </a:ext>
            </a:extLst>
          </p:cNvPr>
          <p:cNvSpPr>
            <a:spLocks noGrp="1"/>
          </p:cNvSpPr>
          <p:nvPr>
            <p:ph type="title"/>
          </p:nvPr>
        </p:nvSpPr>
        <p:spPr/>
        <p:txBody>
          <a:bodyPr/>
          <a:lstStyle/>
          <a:p>
            <a:r>
              <a:rPr lang="en-US" dirty="0"/>
              <a:t>7-Segment additions</a:t>
            </a:r>
          </a:p>
        </p:txBody>
      </p:sp>
      <p:sp>
        <p:nvSpPr>
          <p:cNvPr id="3" name="Content Placeholder 2">
            <a:extLst>
              <a:ext uri="{FF2B5EF4-FFF2-40B4-BE49-F238E27FC236}">
                <a16:creationId xmlns:a16="http://schemas.microsoft.com/office/drawing/2014/main" id="{427061FC-1E4F-474A-A41C-30A21828C775}"/>
              </a:ext>
            </a:extLst>
          </p:cNvPr>
          <p:cNvSpPr>
            <a:spLocks noGrp="1"/>
          </p:cNvSpPr>
          <p:nvPr>
            <p:ph idx="1"/>
          </p:nvPr>
        </p:nvSpPr>
        <p:spPr/>
        <p:txBody>
          <a:bodyPr>
            <a:normAutofit fontScale="92500" lnSpcReduction="20000"/>
          </a:bodyPr>
          <a:lstStyle/>
          <a:p>
            <a:r>
              <a:rPr lang="en-US" dirty="0"/>
              <a:t>Make sure top 4 segments work</a:t>
            </a:r>
          </a:p>
          <a:p>
            <a:pPr lvl="1"/>
            <a:r>
              <a:rPr lang="en-US" dirty="0"/>
              <a:t>Address: 0x8000101c</a:t>
            </a:r>
          </a:p>
          <a:p>
            <a:r>
              <a:rPr lang="en-US" dirty="0"/>
              <a:t>Make control of decimal points</a:t>
            </a:r>
          </a:p>
          <a:p>
            <a:pPr lvl="1"/>
            <a:r>
              <a:rPr lang="en-US" dirty="0"/>
              <a:t>Add control up to the top package pin</a:t>
            </a:r>
          </a:p>
          <a:p>
            <a:pPr lvl="1"/>
            <a:r>
              <a:rPr lang="en-US" dirty="0"/>
              <a:t>Add a register to control it: 0x80001018</a:t>
            </a:r>
          </a:p>
          <a:p>
            <a:pPr lvl="1"/>
            <a:r>
              <a:rPr lang="en-US" dirty="0"/>
              <a:t>Lower priority</a:t>
            </a:r>
          </a:p>
          <a:p>
            <a:r>
              <a:rPr lang="en-US" dirty="0"/>
              <a:t>Assembly code counts on 8 bits per segment like I think most people have done.</a:t>
            </a:r>
          </a:p>
          <a:p>
            <a:r>
              <a:rPr lang="en-US" dirty="0"/>
              <a:t>Single segments are 0x10-0x16</a:t>
            </a:r>
          </a:p>
          <a:p>
            <a:r>
              <a:rPr lang="en-US" dirty="0"/>
              <a:t>Extra characters in assembly code</a:t>
            </a:r>
          </a:p>
          <a:p>
            <a:pPr lvl="1"/>
            <a:r>
              <a:rPr lang="en-US" dirty="0"/>
              <a:t>CC_UCH      = 0x17      # Upper Case H</a:t>
            </a:r>
          </a:p>
          <a:p>
            <a:pPr lvl="1"/>
            <a:r>
              <a:rPr lang="en-US" dirty="0"/>
              <a:t>CC_UCL      = 0x18      # Upper Case L</a:t>
            </a:r>
          </a:p>
          <a:p>
            <a:pPr lvl="1"/>
            <a:r>
              <a:rPr lang="en-US" dirty="0"/>
              <a:t>CC_UCR      = 0x19      # Upper Case R</a:t>
            </a:r>
          </a:p>
          <a:p>
            <a:pPr lvl="1"/>
            <a:r>
              <a:rPr lang="en-US" dirty="0"/>
              <a:t>CC_LCL      = 0x1A      # Lower Case L</a:t>
            </a:r>
          </a:p>
          <a:p>
            <a:pPr lvl="1"/>
            <a:r>
              <a:rPr lang="en-US" dirty="0"/>
              <a:t>CC_LCR      = 0x1B      # Lower Case R</a:t>
            </a:r>
          </a:p>
          <a:p>
            <a:pPr lvl="1"/>
            <a:r>
              <a:rPr lang="en-US" dirty="0"/>
              <a:t>CC_SPACE    = 0x1C      # Space (blank)</a:t>
            </a:r>
          </a:p>
        </p:txBody>
      </p:sp>
    </p:spTree>
    <p:extLst>
      <p:ext uri="{BB962C8B-B14F-4D97-AF65-F5344CB8AC3E}">
        <p14:creationId xmlns:p14="http://schemas.microsoft.com/office/powerpoint/2010/main" val="1707122574"/>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52E32-94B4-4F5E-BC11-B1A35F7036F6}"/>
              </a:ext>
            </a:extLst>
          </p:cNvPr>
          <p:cNvSpPr>
            <a:spLocks noGrp="1"/>
          </p:cNvSpPr>
          <p:nvPr>
            <p:ph type="title"/>
          </p:nvPr>
        </p:nvSpPr>
        <p:spPr/>
        <p:txBody>
          <a:bodyPr/>
          <a:lstStyle/>
          <a:p>
            <a:r>
              <a:rPr lang="en-US" dirty="0"/>
              <a:t>Add WB Registers to </a:t>
            </a:r>
            <a:r>
              <a:rPr lang="en-US" dirty="0" err="1"/>
              <a:t>Rojobot</a:t>
            </a:r>
            <a:r>
              <a:rPr lang="en-US" dirty="0"/>
              <a:t> </a:t>
            </a:r>
            <a:r>
              <a:rPr lang="en-US" dirty="0" err="1"/>
              <a:t>Ctl</a:t>
            </a:r>
            <a:r>
              <a:rPr lang="en-US" dirty="0"/>
              <a:t> Module</a:t>
            </a:r>
          </a:p>
        </p:txBody>
      </p:sp>
      <p:sp>
        <p:nvSpPr>
          <p:cNvPr id="3" name="Content Placeholder 2">
            <a:extLst>
              <a:ext uri="{FF2B5EF4-FFF2-40B4-BE49-F238E27FC236}">
                <a16:creationId xmlns:a16="http://schemas.microsoft.com/office/drawing/2014/main" id="{A8E7F588-C417-4928-9BD7-64AC30D0123B}"/>
              </a:ext>
            </a:extLst>
          </p:cNvPr>
          <p:cNvSpPr>
            <a:spLocks noGrp="1"/>
          </p:cNvSpPr>
          <p:nvPr>
            <p:ph idx="1"/>
          </p:nvPr>
        </p:nvSpPr>
        <p:spPr>
          <a:xfrm>
            <a:off x="381000" y="1066800"/>
            <a:ext cx="8382000" cy="5486400"/>
          </a:xfrm>
        </p:spPr>
        <p:txBody>
          <a:bodyPr>
            <a:normAutofit fontScale="55000" lnSpcReduction="20000"/>
          </a:bodyPr>
          <a:lstStyle/>
          <a:p>
            <a:r>
              <a:rPr lang="en-US" dirty="0"/>
              <a:t>Ack Control WB Example</a:t>
            </a:r>
          </a:p>
          <a:p>
            <a:pPr marL="868362" lvl="2" indent="0">
              <a:buNone/>
            </a:pPr>
            <a:r>
              <a:rPr lang="en-US" dirty="0"/>
              <a:t>always @(posedge </a:t>
            </a:r>
            <a:r>
              <a:rPr lang="en-US" dirty="0" err="1"/>
              <a:t>clk</a:t>
            </a:r>
            <a:r>
              <a:rPr lang="en-US" dirty="0"/>
              <a:t>, </a:t>
            </a:r>
            <a:r>
              <a:rPr lang="en-US" dirty="0" err="1"/>
              <a:t>negedge</a:t>
            </a:r>
            <a:r>
              <a:rPr lang="en-US" dirty="0"/>
              <a:t> </a:t>
            </a:r>
            <a:r>
              <a:rPr lang="en-US" dirty="0" err="1"/>
              <a:t>rstn</a:t>
            </a:r>
            <a:r>
              <a:rPr lang="en-US" dirty="0"/>
              <a:t>) </a:t>
            </a:r>
          </a:p>
          <a:p>
            <a:pPr marL="868362" lvl="2" indent="0">
              <a:buNone/>
            </a:pPr>
            <a:r>
              <a:rPr lang="en-US" dirty="0"/>
              <a:t>begin        </a:t>
            </a:r>
          </a:p>
          <a:p>
            <a:pPr marL="868362" lvl="2" indent="0">
              <a:buNone/>
            </a:pPr>
            <a:r>
              <a:rPr lang="en-US" dirty="0"/>
              <a:t>   if (~</a:t>
            </a:r>
            <a:r>
              <a:rPr lang="en-US" dirty="0" err="1"/>
              <a:t>rstn</a:t>
            </a:r>
            <a:r>
              <a:rPr lang="en-US" dirty="0"/>
              <a:t>) begin            </a:t>
            </a:r>
          </a:p>
          <a:p>
            <a:pPr marL="868362" lvl="2" indent="0">
              <a:buNone/>
            </a:pPr>
            <a:r>
              <a:rPr lang="en-US" dirty="0"/>
              <a:t>      </a:t>
            </a:r>
            <a:r>
              <a:rPr lang="en-US" dirty="0" err="1"/>
              <a:t>wb_ack_o</a:t>
            </a:r>
            <a:r>
              <a:rPr lang="en-US" dirty="0"/>
              <a:t> &lt;= 0;        </a:t>
            </a:r>
          </a:p>
          <a:p>
            <a:pPr marL="868362" lvl="2" indent="0">
              <a:buNone/>
            </a:pPr>
            <a:r>
              <a:rPr lang="en-US" dirty="0"/>
              <a:t>   end        </a:t>
            </a:r>
          </a:p>
          <a:p>
            <a:pPr marL="868362" lvl="2" indent="0">
              <a:buNone/>
            </a:pPr>
            <a:r>
              <a:rPr lang="en-US" dirty="0"/>
              <a:t>else begin            </a:t>
            </a:r>
          </a:p>
          <a:p>
            <a:pPr marL="868362" lvl="2" indent="0">
              <a:buNone/>
            </a:pPr>
            <a:r>
              <a:rPr lang="en-US" dirty="0"/>
              <a:t>   </a:t>
            </a:r>
            <a:r>
              <a:rPr lang="en-US" dirty="0" err="1"/>
              <a:t>wb_ack_o</a:t>
            </a:r>
            <a:r>
              <a:rPr lang="en-US" dirty="0"/>
              <a:t> &lt;= </a:t>
            </a:r>
            <a:r>
              <a:rPr lang="en-US" dirty="0" err="1"/>
              <a:t>wb_cyc_i</a:t>
            </a:r>
            <a:r>
              <a:rPr lang="en-US" dirty="0"/>
              <a:t> &amp; </a:t>
            </a:r>
            <a:r>
              <a:rPr lang="en-US" dirty="0" err="1"/>
              <a:t>wb_stb_i</a:t>
            </a:r>
            <a:r>
              <a:rPr lang="en-US" dirty="0"/>
              <a:t> &amp; !</a:t>
            </a:r>
            <a:r>
              <a:rPr lang="en-US" dirty="0" err="1"/>
              <a:t>wb_ack_o</a:t>
            </a:r>
            <a:r>
              <a:rPr lang="en-US" dirty="0"/>
              <a:t>;        </a:t>
            </a:r>
          </a:p>
          <a:p>
            <a:pPr marL="868362" lvl="2" indent="0">
              <a:buNone/>
            </a:pPr>
            <a:r>
              <a:rPr lang="en-US" dirty="0"/>
              <a:t>   end    </a:t>
            </a:r>
          </a:p>
          <a:p>
            <a:pPr marL="868362" lvl="2" indent="0">
              <a:buNone/>
            </a:pPr>
            <a:r>
              <a:rPr lang="en-US" dirty="0"/>
              <a:t>end</a:t>
            </a:r>
          </a:p>
          <a:p>
            <a:r>
              <a:rPr lang="en-US" dirty="0"/>
              <a:t>Read Control WB Example</a:t>
            </a:r>
          </a:p>
          <a:p>
            <a:pPr marL="909637" lvl="2" indent="0">
              <a:buNone/>
            </a:pPr>
            <a:r>
              <a:rPr lang="en-US" dirty="0"/>
              <a:t>always @ (</a:t>
            </a:r>
            <a:r>
              <a:rPr lang="en-US" dirty="0" err="1"/>
              <a:t>posedge</a:t>
            </a:r>
            <a:r>
              <a:rPr lang="en-US" dirty="0"/>
              <a:t> </a:t>
            </a:r>
            <a:r>
              <a:rPr lang="en-US" dirty="0" err="1"/>
              <a:t>clk</a:t>
            </a:r>
            <a:r>
              <a:rPr lang="en-US" dirty="0"/>
              <a:t>, </a:t>
            </a:r>
            <a:r>
              <a:rPr lang="en-US" dirty="0" err="1"/>
              <a:t>negedge</a:t>
            </a:r>
            <a:r>
              <a:rPr lang="en-US" dirty="0"/>
              <a:t> </a:t>
            </a:r>
            <a:r>
              <a:rPr lang="en-US" dirty="0" err="1"/>
              <a:t>rstn</a:t>
            </a:r>
            <a:r>
              <a:rPr lang="en-US" dirty="0"/>
              <a:t>) begin        </a:t>
            </a:r>
          </a:p>
          <a:p>
            <a:pPr marL="909637" lvl="2" indent="0">
              <a:buNone/>
            </a:pPr>
            <a:r>
              <a:rPr lang="en-US" dirty="0"/>
              <a:t>   if (~</a:t>
            </a:r>
            <a:r>
              <a:rPr lang="en-US" dirty="0" err="1"/>
              <a:t>rstn</a:t>
            </a:r>
            <a:r>
              <a:rPr lang="en-US" dirty="0"/>
              <a:t>) begin           </a:t>
            </a:r>
          </a:p>
          <a:p>
            <a:pPr marL="909637" lvl="2" indent="0">
              <a:buNone/>
            </a:pPr>
            <a:r>
              <a:rPr lang="en-US" dirty="0"/>
              <a:t>      </a:t>
            </a:r>
            <a:r>
              <a:rPr lang="en-US" dirty="0" err="1"/>
              <a:t>wb_dat_o</a:t>
            </a:r>
            <a:r>
              <a:rPr lang="en-US" dirty="0"/>
              <a:t> &lt;= 32'h00_00_00_00;        </a:t>
            </a:r>
          </a:p>
          <a:p>
            <a:pPr marL="909637" lvl="2" indent="0">
              <a:buNone/>
            </a:pPr>
            <a:r>
              <a:rPr lang="en-US" dirty="0"/>
              <a:t>   end        </a:t>
            </a:r>
          </a:p>
          <a:p>
            <a:pPr marL="909637" lvl="2" indent="0">
              <a:buNone/>
            </a:pPr>
            <a:r>
              <a:rPr lang="en-US" dirty="0"/>
              <a:t>   else begin            </a:t>
            </a:r>
          </a:p>
          <a:p>
            <a:pPr marL="909637" lvl="2" indent="0">
              <a:buNone/>
            </a:pPr>
            <a:r>
              <a:rPr lang="en-US" dirty="0"/>
              <a:t>      case (WB_HADDR)                </a:t>
            </a:r>
          </a:p>
          <a:p>
            <a:pPr marL="909637" lvl="2" indent="0">
              <a:buNone/>
            </a:pPr>
            <a:r>
              <a:rPr lang="en-US" dirty="0"/>
              <a:t>         8'h0C: </a:t>
            </a:r>
            <a:r>
              <a:rPr lang="en-US" dirty="0" err="1"/>
              <a:t>wb_dat_o</a:t>
            </a:r>
            <a:r>
              <a:rPr lang="en-US" dirty="0"/>
              <a:t> &lt;= WB_H_BOT_INFO; // bot info                       </a:t>
            </a:r>
          </a:p>
          <a:p>
            <a:pPr marL="909637" lvl="2" indent="0">
              <a:buNone/>
            </a:pPr>
            <a:r>
              <a:rPr lang="en-US" dirty="0"/>
              <a:t>         8'h14: </a:t>
            </a:r>
            <a:r>
              <a:rPr lang="en-US" dirty="0" err="1"/>
              <a:t>wb_dat_o</a:t>
            </a:r>
            <a:r>
              <a:rPr lang="en-US" dirty="0"/>
              <a:t> &lt;= {31'h00_00_00_00, WB_H_BOT_UPDATE_SYNC}; // update sync </a:t>
            </a:r>
          </a:p>
          <a:p>
            <a:pPr marL="909637" lvl="2" indent="0">
              <a:buNone/>
            </a:pPr>
            <a:r>
              <a:rPr lang="en-US" dirty="0"/>
              <a:t>      </a:t>
            </a:r>
            <a:r>
              <a:rPr lang="en-US" dirty="0" err="1"/>
              <a:t>endcase</a:t>
            </a:r>
            <a:r>
              <a:rPr lang="en-US" dirty="0"/>
              <a:t>        </a:t>
            </a:r>
          </a:p>
          <a:p>
            <a:pPr marL="909637" lvl="2" indent="0">
              <a:buNone/>
            </a:pPr>
            <a:r>
              <a:rPr lang="en-US" dirty="0"/>
              <a:t>   end    </a:t>
            </a:r>
          </a:p>
          <a:p>
            <a:pPr marL="909637" lvl="2" indent="0">
              <a:buNone/>
            </a:pPr>
            <a:r>
              <a:rPr lang="en-US" dirty="0"/>
              <a:t>end</a:t>
            </a:r>
          </a:p>
          <a:p>
            <a:r>
              <a:rPr lang="en-US" dirty="0"/>
              <a:t>Write Control WB Example</a:t>
            </a:r>
          </a:p>
          <a:p>
            <a:pPr marL="909637" lvl="2" indent="0">
              <a:buNone/>
            </a:pPr>
            <a:r>
              <a:rPr lang="en-US" dirty="0"/>
              <a:t>always @(posedge </a:t>
            </a:r>
            <a:r>
              <a:rPr lang="en-US" dirty="0" err="1"/>
              <a:t>clk</a:t>
            </a:r>
            <a:r>
              <a:rPr lang="en-US" dirty="0"/>
              <a:t>, </a:t>
            </a:r>
            <a:r>
              <a:rPr lang="en-US" dirty="0" err="1"/>
              <a:t>negedge</a:t>
            </a:r>
            <a:r>
              <a:rPr lang="en-US" dirty="0"/>
              <a:t> </a:t>
            </a:r>
            <a:r>
              <a:rPr lang="en-US" dirty="0" err="1"/>
              <a:t>rstn</a:t>
            </a:r>
            <a:r>
              <a:rPr lang="en-US" dirty="0"/>
              <a:t>) begin            </a:t>
            </a:r>
          </a:p>
          <a:p>
            <a:pPr marL="909637" lvl="2" indent="0">
              <a:buNone/>
            </a:pPr>
            <a:r>
              <a:rPr lang="en-US" dirty="0"/>
              <a:t>   if (~</a:t>
            </a:r>
            <a:r>
              <a:rPr lang="en-US" dirty="0" err="1"/>
              <a:t>rstn</a:t>
            </a:r>
            <a:r>
              <a:rPr lang="en-US" dirty="0"/>
              <a:t>) begin           </a:t>
            </a:r>
          </a:p>
          <a:p>
            <a:pPr marL="909637" lvl="2" indent="0">
              <a:buNone/>
            </a:pPr>
            <a:r>
              <a:rPr lang="en-US" dirty="0"/>
              <a:t>      WB_H_INT_ACK  &lt;= 1'b0;            </a:t>
            </a:r>
          </a:p>
          <a:p>
            <a:pPr marL="909637" lvl="2" indent="0">
              <a:buNone/>
            </a:pPr>
            <a:r>
              <a:rPr lang="en-US" dirty="0"/>
              <a:t>      WB_H_BOT_CTRL  &lt;= 8'h00;        </a:t>
            </a:r>
          </a:p>
          <a:p>
            <a:pPr marL="909637" lvl="2" indent="0">
              <a:buNone/>
            </a:pPr>
            <a:r>
              <a:rPr lang="en-US" dirty="0"/>
              <a:t>   end        </a:t>
            </a:r>
          </a:p>
          <a:p>
            <a:pPr marL="909637" lvl="2" indent="0">
              <a:buNone/>
            </a:pPr>
            <a:r>
              <a:rPr lang="en-US" dirty="0"/>
              <a:t>   else if ( </a:t>
            </a:r>
            <a:r>
              <a:rPr lang="pl-PL" dirty="0"/>
              <a:t>wb_cyc_i</a:t>
            </a:r>
            <a:r>
              <a:rPr lang="en-US" dirty="0"/>
              <a:t> &amp;</a:t>
            </a:r>
            <a:r>
              <a:rPr lang="pl-PL" dirty="0"/>
              <a:t> wb_stb_i</a:t>
            </a:r>
            <a:r>
              <a:rPr lang="en-US" dirty="0"/>
              <a:t> &amp;</a:t>
            </a:r>
            <a:r>
              <a:rPr lang="pl-PL" dirty="0"/>
              <a:t> wb_we_i</a:t>
            </a:r>
            <a:r>
              <a:rPr lang="en-US" dirty="0"/>
              <a:t> &amp; !</a:t>
            </a:r>
            <a:r>
              <a:rPr lang="pl-PL" dirty="0"/>
              <a:t>wb_ack_o</a:t>
            </a:r>
            <a:r>
              <a:rPr lang="en-US" dirty="0"/>
              <a:t> &amp; </a:t>
            </a:r>
            <a:r>
              <a:rPr lang="en-US" dirty="0" err="1"/>
              <a:t>wb_sel_i</a:t>
            </a:r>
            <a:r>
              <a:rPr lang="en-US" dirty="0"/>
              <a:t>[0]) begin // Possibly </a:t>
            </a:r>
            <a:r>
              <a:rPr lang="en-US" dirty="0" err="1"/>
              <a:t>wb_ck_o</a:t>
            </a:r>
            <a:r>
              <a:rPr lang="en-US" dirty="0"/>
              <a:t> instead.            </a:t>
            </a:r>
          </a:p>
          <a:p>
            <a:pPr marL="909637" lvl="2" indent="0">
              <a:buNone/>
            </a:pPr>
            <a:r>
              <a:rPr lang="en-US" dirty="0"/>
              <a:t>      case (WB_HADDR)                </a:t>
            </a:r>
          </a:p>
          <a:p>
            <a:pPr marL="909637" lvl="2" indent="0">
              <a:buNone/>
            </a:pPr>
            <a:r>
              <a:rPr lang="en-US" dirty="0"/>
              <a:t>        8'h10: WB_H_BOT_CTRL &lt;= </a:t>
            </a:r>
            <a:r>
              <a:rPr lang="en-US" dirty="0" err="1"/>
              <a:t>wb_dat_i</a:t>
            </a:r>
            <a:r>
              <a:rPr lang="en-US" dirty="0"/>
              <a:t>[7:0]; //bot control</a:t>
            </a:r>
          </a:p>
          <a:p>
            <a:pPr marL="909637" lvl="2" indent="0">
              <a:buNone/>
            </a:pPr>
            <a:r>
              <a:rPr lang="en-US" dirty="0"/>
              <a:t>        8'h18: WB_H_INT_ACK  &lt;= </a:t>
            </a:r>
            <a:r>
              <a:rPr lang="en-US" dirty="0" err="1"/>
              <a:t>wb_dat_i</a:t>
            </a:r>
            <a:r>
              <a:rPr lang="en-US" dirty="0"/>
              <a:t>[0];  // int ack          </a:t>
            </a:r>
          </a:p>
          <a:p>
            <a:pPr marL="909637" lvl="2" indent="0">
              <a:buNone/>
            </a:pPr>
            <a:r>
              <a:rPr lang="en-US" dirty="0"/>
              <a:t>      </a:t>
            </a:r>
            <a:r>
              <a:rPr lang="en-US" dirty="0" err="1"/>
              <a:t>endcase</a:t>
            </a:r>
            <a:r>
              <a:rPr lang="en-US" dirty="0"/>
              <a:t>        </a:t>
            </a:r>
          </a:p>
          <a:p>
            <a:pPr marL="909637" lvl="2" indent="0">
              <a:buNone/>
            </a:pPr>
            <a:r>
              <a:rPr lang="en-US" dirty="0"/>
              <a:t>   end    </a:t>
            </a:r>
          </a:p>
          <a:p>
            <a:pPr marL="909637" lvl="2" indent="0">
              <a:buNone/>
            </a:pPr>
            <a:r>
              <a:rPr lang="en-US" dirty="0"/>
              <a:t>end</a:t>
            </a:r>
          </a:p>
        </p:txBody>
      </p:sp>
    </p:spTree>
    <p:extLst>
      <p:ext uri="{BB962C8B-B14F-4D97-AF65-F5344CB8AC3E}">
        <p14:creationId xmlns:p14="http://schemas.microsoft.com/office/powerpoint/2010/main" val="3493221407"/>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0284E-CF92-4213-A498-431AD515B853}"/>
              </a:ext>
            </a:extLst>
          </p:cNvPr>
          <p:cNvSpPr>
            <a:spLocks noGrp="1"/>
          </p:cNvSpPr>
          <p:nvPr>
            <p:ph type="title"/>
          </p:nvPr>
        </p:nvSpPr>
        <p:spPr/>
        <p:txBody>
          <a:bodyPr/>
          <a:lstStyle/>
          <a:p>
            <a:r>
              <a:rPr lang="en-US" dirty="0"/>
              <a:t>Synch signals between </a:t>
            </a:r>
            <a:r>
              <a:rPr lang="en-US" dirty="0" err="1"/>
              <a:t>rvfpga</a:t>
            </a:r>
            <a:r>
              <a:rPr lang="en-US" dirty="0"/>
              <a:t> and </a:t>
            </a:r>
            <a:r>
              <a:rPr lang="en-US" dirty="0" err="1"/>
              <a:t>rojobot</a:t>
            </a:r>
            <a:endParaRPr lang="en-US" dirty="0"/>
          </a:p>
        </p:txBody>
      </p:sp>
      <p:sp>
        <p:nvSpPr>
          <p:cNvPr id="3" name="Content Placeholder 2">
            <a:extLst>
              <a:ext uri="{FF2B5EF4-FFF2-40B4-BE49-F238E27FC236}">
                <a16:creationId xmlns:a16="http://schemas.microsoft.com/office/drawing/2014/main" id="{F1E9E3D3-3FF7-4A0D-BE52-E8F6CC306A7C}"/>
              </a:ext>
            </a:extLst>
          </p:cNvPr>
          <p:cNvSpPr>
            <a:spLocks noGrp="1"/>
          </p:cNvSpPr>
          <p:nvPr>
            <p:ph idx="1"/>
          </p:nvPr>
        </p:nvSpPr>
        <p:spPr/>
        <p:txBody>
          <a:bodyPr/>
          <a:lstStyle/>
          <a:p>
            <a:r>
              <a:rPr lang="en-US" dirty="0"/>
              <a:t>Any signals that are going between the </a:t>
            </a:r>
            <a:r>
              <a:rPr lang="en-US" dirty="0" err="1"/>
              <a:t>rvfpga</a:t>
            </a:r>
            <a:r>
              <a:rPr lang="en-US" dirty="0"/>
              <a:t> at 100Mhz and the </a:t>
            </a:r>
            <a:r>
              <a:rPr lang="en-US" dirty="0" err="1"/>
              <a:t>rojobot</a:t>
            </a:r>
            <a:r>
              <a:rPr lang="en-US" dirty="0"/>
              <a:t> at 75Mhz should be synchronized with a FF</a:t>
            </a:r>
          </a:p>
          <a:p>
            <a:r>
              <a:rPr lang="en-US" dirty="0"/>
              <a:t>Simple do an always @ block with the clock it is going to with new registers to store the values at the desired new clock</a:t>
            </a:r>
          </a:p>
          <a:p>
            <a:r>
              <a:rPr lang="en-US" dirty="0"/>
              <a:t>We normally would be worried that this could cause metastability if the old data and the new clock are changing at the same time.</a:t>
            </a:r>
          </a:p>
          <a:p>
            <a:pPr lvl="1"/>
            <a:r>
              <a:rPr lang="en-US" dirty="0"/>
              <a:t>But we have an update control to guarantee the data is stable while being sampled.</a:t>
            </a:r>
          </a:p>
          <a:p>
            <a:pPr lvl="1"/>
            <a:r>
              <a:rPr lang="en-US" dirty="0"/>
              <a:t>Watch for update signal, read the new </a:t>
            </a:r>
            <a:r>
              <a:rPr lang="en-US" dirty="0" err="1"/>
              <a:t>bot_info</a:t>
            </a:r>
            <a:r>
              <a:rPr lang="en-US" dirty="0"/>
              <a:t>, then send the acknowledge</a:t>
            </a:r>
          </a:p>
        </p:txBody>
      </p:sp>
    </p:spTree>
    <p:extLst>
      <p:ext uri="{BB962C8B-B14F-4D97-AF65-F5344CB8AC3E}">
        <p14:creationId xmlns:p14="http://schemas.microsoft.com/office/powerpoint/2010/main" val="321270728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C31EF-9092-4CAC-A6FE-CF40DE5046A3}"/>
              </a:ext>
            </a:extLst>
          </p:cNvPr>
          <p:cNvSpPr>
            <a:spLocks noGrp="1"/>
          </p:cNvSpPr>
          <p:nvPr>
            <p:ph type="title"/>
          </p:nvPr>
        </p:nvSpPr>
        <p:spPr/>
        <p:txBody>
          <a:bodyPr/>
          <a:lstStyle/>
          <a:p>
            <a:r>
              <a:rPr lang="en-US" dirty="0"/>
              <a:t>Instantiate the rojobot31 and map(s)</a:t>
            </a:r>
          </a:p>
        </p:txBody>
      </p:sp>
      <p:sp>
        <p:nvSpPr>
          <p:cNvPr id="3" name="Content Placeholder 2">
            <a:extLst>
              <a:ext uri="{FF2B5EF4-FFF2-40B4-BE49-F238E27FC236}">
                <a16:creationId xmlns:a16="http://schemas.microsoft.com/office/drawing/2014/main" id="{F2E26509-AF6F-48FB-972E-83C0D9019369}"/>
              </a:ext>
            </a:extLst>
          </p:cNvPr>
          <p:cNvSpPr>
            <a:spLocks noGrp="1"/>
          </p:cNvSpPr>
          <p:nvPr>
            <p:ph idx="1"/>
          </p:nvPr>
        </p:nvSpPr>
        <p:spPr/>
        <p:txBody>
          <a:bodyPr>
            <a:normAutofit fontScale="47500" lnSpcReduction="20000"/>
          </a:bodyPr>
          <a:lstStyle/>
          <a:p>
            <a:pPr marL="0" indent="0">
              <a:buNone/>
            </a:pPr>
            <a:r>
              <a:rPr lang="en-US" dirty="0"/>
              <a:t> </a:t>
            </a:r>
          </a:p>
          <a:p>
            <a:r>
              <a:rPr lang="en-US" dirty="0"/>
              <a:t>Make a new </a:t>
            </a:r>
            <a:r>
              <a:rPr lang="en-US" dirty="0" err="1"/>
              <a:t>Rojobot</a:t>
            </a:r>
            <a:r>
              <a:rPr lang="en-US" dirty="0"/>
              <a:t> module inside </a:t>
            </a:r>
            <a:r>
              <a:rPr lang="en-US" dirty="0" err="1"/>
              <a:t>swervolf_core.v</a:t>
            </a:r>
            <a:endParaRPr lang="en-US" dirty="0"/>
          </a:p>
          <a:p>
            <a:pPr lvl="1"/>
            <a:r>
              <a:rPr lang="en-US" dirty="0"/>
              <a:t>This will contain Wishbone register access and connecting up to the IP</a:t>
            </a:r>
          </a:p>
          <a:p>
            <a:pPr lvl="1"/>
            <a:r>
              <a:rPr lang="en-US" dirty="0"/>
              <a:t>This will contain the rojobot31 instantiation</a:t>
            </a:r>
          </a:p>
          <a:p>
            <a:pPr lvl="1"/>
            <a:r>
              <a:rPr lang="en-US" dirty="0"/>
              <a:t>The map or multiple map Memories can be instantiated there too</a:t>
            </a:r>
          </a:p>
          <a:p>
            <a:pPr marL="0" indent="0">
              <a:buNone/>
            </a:pPr>
            <a:endParaRPr lang="en-US" dirty="0"/>
          </a:p>
          <a:p>
            <a:pPr marL="0" indent="0">
              <a:buNone/>
            </a:pPr>
            <a:r>
              <a:rPr lang="en-US" dirty="0"/>
              <a:t>rojobot31_0 robot (</a:t>
            </a:r>
          </a:p>
          <a:p>
            <a:pPr marL="0" indent="0">
              <a:buNone/>
            </a:pPr>
            <a:r>
              <a:rPr lang="en-US" dirty="0"/>
              <a:t>        .</a:t>
            </a:r>
            <a:r>
              <a:rPr lang="en-US" dirty="0" err="1"/>
              <a:t>MotCtl_in</a:t>
            </a:r>
            <a:r>
              <a:rPr lang="en-US" dirty="0"/>
              <a:t>(MotCtl_in_75),         // input wire [7 : 0] </a:t>
            </a:r>
            <a:r>
              <a:rPr lang="en-US" dirty="0" err="1"/>
              <a:t>MotCtl_in</a:t>
            </a:r>
            <a:endParaRPr lang="en-US" dirty="0"/>
          </a:p>
          <a:p>
            <a:pPr marL="0" indent="0">
              <a:buNone/>
            </a:pPr>
            <a:r>
              <a:rPr lang="en-US" dirty="0"/>
              <a:t>        .</a:t>
            </a:r>
            <a:r>
              <a:rPr lang="en-US" dirty="0" err="1"/>
              <a:t>LocX_reg</a:t>
            </a:r>
            <a:r>
              <a:rPr lang="en-US" dirty="0"/>
              <a:t>(</a:t>
            </a:r>
            <a:r>
              <a:rPr lang="en-US" dirty="0" err="1"/>
              <a:t>LocX_reg</a:t>
            </a:r>
            <a:r>
              <a:rPr lang="en-US" dirty="0"/>
              <a:t>),              // output wire [7 : 0] </a:t>
            </a:r>
            <a:r>
              <a:rPr lang="en-US" dirty="0" err="1"/>
              <a:t>LocX_reg</a:t>
            </a:r>
            <a:endParaRPr lang="en-US" dirty="0"/>
          </a:p>
          <a:p>
            <a:pPr marL="0" indent="0">
              <a:buNone/>
            </a:pPr>
            <a:r>
              <a:rPr lang="en-US" dirty="0"/>
              <a:t>        .</a:t>
            </a:r>
            <a:r>
              <a:rPr lang="en-US" dirty="0" err="1"/>
              <a:t>LocY_reg</a:t>
            </a:r>
            <a:r>
              <a:rPr lang="en-US" dirty="0"/>
              <a:t>(</a:t>
            </a:r>
            <a:r>
              <a:rPr lang="en-US" dirty="0" err="1"/>
              <a:t>LocY_reg</a:t>
            </a:r>
            <a:r>
              <a:rPr lang="en-US" dirty="0"/>
              <a:t>),              // output wire [7 : 0] </a:t>
            </a:r>
            <a:r>
              <a:rPr lang="en-US" dirty="0" err="1"/>
              <a:t>LocY_reg</a:t>
            </a:r>
            <a:endParaRPr lang="en-US" dirty="0"/>
          </a:p>
          <a:p>
            <a:pPr marL="0" indent="0">
              <a:buNone/>
            </a:pPr>
            <a:r>
              <a:rPr lang="en-US" dirty="0"/>
              <a:t>        .</a:t>
            </a:r>
            <a:r>
              <a:rPr lang="en-US" dirty="0" err="1"/>
              <a:t>Sensors_reg</a:t>
            </a:r>
            <a:r>
              <a:rPr lang="en-US" dirty="0"/>
              <a:t>(</a:t>
            </a:r>
            <a:r>
              <a:rPr lang="en-US" dirty="0" err="1"/>
              <a:t>Sensors_reg</a:t>
            </a:r>
            <a:r>
              <a:rPr lang="en-US" dirty="0"/>
              <a:t>),        // output wire [7 : 0] </a:t>
            </a:r>
            <a:r>
              <a:rPr lang="en-US" dirty="0" err="1"/>
              <a:t>Sensors_reg</a:t>
            </a:r>
            <a:endParaRPr lang="en-US" dirty="0"/>
          </a:p>
          <a:p>
            <a:pPr marL="0" indent="0">
              <a:buNone/>
            </a:pPr>
            <a:r>
              <a:rPr lang="en-US" dirty="0"/>
              <a:t>        .</a:t>
            </a:r>
            <a:r>
              <a:rPr lang="en-US" dirty="0" err="1"/>
              <a:t>BotInfo_reg</a:t>
            </a:r>
            <a:r>
              <a:rPr lang="en-US" dirty="0"/>
              <a:t>(</a:t>
            </a:r>
            <a:r>
              <a:rPr lang="en-US" dirty="0" err="1"/>
              <a:t>BotInfo_reg</a:t>
            </a:r>
            <a:r>
              <a:rPr lang="en-US" dirty="0"/>
              <a:t>),        // output wire [7 : 0] </a:t>
            </a:r>
            <a:r>
              <a:rPr lang="en-US" dirty="0" err="1"/>
              <a:t>BotInfo_reg</a:t>
            </a:r>
            <a:endParaRPr lang="en-US" dirty="0"/>
          </a:p>
          <a:p>
            <a:pPr marL="0" indent="0">
              <a:buNone/>
            </a:pPr>
            <a:r>
              <a:rPr lang="en-US" dirty="0"/>
              <a:t>        .</a:t>
            </a:r>
            <a:r>
              <a:rPr lang="en-US" dirty="0" err="1"/>
              <a:t>worldmap_addr</a:t>
            </a:r>
            <a:r>
              <a:rPr lang="en-US" dirty="0"/>
              <a:t>(</a:t>
            </a:r>
            <a:r>
              <a:rPr lang="en-US" dirty="0" err="1"/>
              <a:t>worldmap_addr</a:t>
            </a:r>
            <a:r>
              <a:rPr lang="en-US" dirty="0"/>
              <a:t>),    // output wire [13 : 0] </a:t>
            </a:r>
            <a:r>
              <a:rPr lang="en-US" dirty="0" err="1"/>
              <a:t>worldmap_addr</a:t>
            </a:r>
            <a:endParaRPr lang="en-US" dirty="0"/>
          </a:p>
          <a:p>
            <a:pPr marL="0" indent="0">
              <a:buNone/>
            </a:pPr>
            <a:r>
              <a:rPr lang="en-US" dirty="0"/>
              <a:t>        .</a:t>
            </a:r>
            <a:r>
              <a:rPr lang="en-US" dirty="0" err="1"/>
              <a:t>worldmap_data</a:t>
            </a:r>
            <a:r>
              <a:rPr lang="en-US" dirty="0"/>
              <a:t>(</a:t>
            </a:r>
            <a:r>
              <a:rPr lang="en-US" dirty="0" err="1"/>
              <a:t>worldmap_data</a:t>
            </a:r>
            <a:r>
              <a:rPr lang="en-US" dirty="0"/>
              <a:t>),    // input wire [1 : 0] </a:t>
            </a:r>
            <a:r>
              <a:rPr lang="en-US" dirty="0" err="1"/>
              <a:t>worldmap_data</a:t>
            </a:r>
            <a:r>
              <a:rPr lang="en-US" dirty="0"/>
              <a:t> </a:t>
            </a:r>
          </a:p>
          <a:p>
            <a:pPr marL="0" indent="0">
              <a:buNone/>
            </a:pPr>
            <a:r>
              <a:rPr lang="en-US" dirty="0"/>
              <a:t>        .</a:t>
            </a:r>
            <a:r>
              <a:rPr lang="en-US" dirty="0" err="1"/>
              <a:t>clk_in</a:t>
            </a:r>
            <a:r>
              <a:rPr lang="en-US" dirty="0"/>
              <a:t>(clk_75),                  // input wire </a:t>
            </a:r>
            <a:r>
              <a:rPr lang="en-US" dirty="0" err="1"/>
              <a:t>clk_in</a:t>
            </a:r>
            <a:endParaRPr lang="en-US" dirty="0"/>
          </a:p>
          <a:p>
            <a:pPr marL="0" indent="0">
              <a:buNone/>
            </a:pPr>
            <a:r>
              <a:rPr lang="en-US" dirty="0"/>
              <a:t>        .reset(~rstn_75),                 // input wire reset </a:t>
            </a:r>
          </a:p>
          <a:p>
            <a:pPr marL="0" indent="0">
              <a:buNone/>
            </a:pPr>
            <a:r>
              <a:rPr lang="en-US" dirty="0"/>
              <a:t>        .</a:t>
            </a:r>
            <a:r>
              <a:rPr lang="en-US" dirty="0" err="1"/>
              <a:t>upd_sysregs</a:t>
            </a:r>
            <a:r>
              <a:rPr lang="en-US" dirty="0"/>
              <a:t>(</a:t>
            </a:r>
            <a:r>
              <a:rPr lang="en-US" dirty="0" err="1"/>
              <a:t>upd_sysregs</a:t>
            </a:r>
            <a:r>
              <a:rPr lang="en-US" dirty="0"/>
              <a:t>),        // output wire </a:t>
            </a:r>
            <a:r>
              <a:rPr lang="en-US" dirty="0" err="1"/>
              <a:t>upd_sysregs</a:t>
            </a:r>
            <a:r>
              <a:rPr lang="en-US" dirty="0"/>
              <a:t> </a:t>
            </a:r>
          </a:p>
          <a:p>
            <a:pPr marL="0" indent="0">
              <a:buNone/>
            </a:pPr>
            <a:r>
              <a:rPr lang="en-US" dirty="0"/>
              <a:t>        .</a:t>
            </a:r>
            <a:r>
              <a:rPr lang="en-US" dirty="0" err="1"/>
              <a:t>Bot_Config_reg</a:t>
            </a:r>
            <a:r>
              <a:rPr lang="en-US" dirty="0"/>
              <a:t>(debounced_SW_75)  // input wire [7 : 0] </a:t>
            </a:r>
            <a:r>
              <a:rPr lang="en-US" dirty="0" err="1"/>
              <a:t>Bot_Config_reg</a:t>
            </a:r>
            <a:endParaRPr lang="en-US" dirty="0"/>
          </a:p>
          <a:p>
            <a:pPr marL="0" indent="0">
              <a:buNone/>
            </a:pPr>
            <a:r>
              <a:rPr lang="en-US" dirty="0"/>
              <a:t>    ); </a:t>
            </a:r>
          </a:p>
          <a:p>
            <a:pPr marL="0" indent="0">
              <a:buNone/>
            </a:pPr>
            <a:endParaRPr lang="en-US" dirty="0"/>
          </a:p>
          <a:p>
            <a:pPr marL="0" indent="0">
              <a:buNone/>
            </a:pPr>
            <a:r>
              <a:rPr lang="en-US" dirty="0"/>
              <a:t> </a:t>
            </a:r>
            <a:r>
              <a:rPr lang="en-US" dirty="0" err="1"/>
              <a:t>world_map</a:t>
            </a:r>
            <a:r>
              <a:rPr lang="en-US" dirty="0"/>
              <a:t> </a:t>
            </a:r>
            <a:r>
              <a:rPr lang="en-US" dirty="0" err="1"/>
              <a:t>world_map</a:t>
            </a:r>
            <a:r>
              <a:rPr lang="en-US" dirty="0"/>
              <a:t>(</a:t>
            </a:r>
          </a:p>
          <a:p>
            <a:pPr marL="0" indent="0">
              <a:buNone/>
            </a:pPr>
            <a:r>
              <a:rPr lang="en-US" dirty="0"/>
              <a:t>        .</a:t>
            </a:r>
            <a:r>
              <a:rPr lang="en-US" dirty="0" err="1"/>
              <a:t>clka</a:t>
            </a:r>
            <a:r>
              <a:rPr lang="en-US" dirty="0"/>
              <a:t>(clk_75),</a:t>
            </a:r>
          </a:p>
          <a:p>
            <a:pPr marL="0" indent="0">
              <a:buNone/>
            </a:pPr>
            <a:r>
              <a:rPr lang="en-US" dirty="0"/>
              <a:t>        .addra(</a:t>
            </a:r>
            <a:r>
              <a:rPr lang="en-US" dirty="0" err="1"/>
              <a:t>worldmap_addr</a:t>
            </a:r>
            <a:r>
              <a:rPr lang="en-US" dirty="0"/>
              <a:t>),</a:t>
            </a:r>
          </a:p>
          <a:p>
            <a:pPr marL="0" indent="0">
              <a:buNone/>
            </a:pPr>
            <a:r>
              <a:rPr lang="en-US" dirty="0"/>
              <a:t>        .</a:t>
            </a:r>
            <a:r>
              <a:rPr lang="en-US" dirty="0" err="1"/>
              <a:t>douta</a:t>
            </a:r>
            <a:r>
              <a:rPr lang="en-US" dirty="0"/>
              <a:t>(worldmap_data_part_1),</a:t>
            </a:r>
          </a:p>
          <a:p>
            <a:pPr marL="0" indent="0">
              <a:buNone/>
            </a:pPr>
            <a:r>
              <a:rPr lang="en-US" dirty="0"/>
              <a:t>        .</a:t>
            </a:r>
            <a:r>
              <a:rPr lang="en-US" dirty="0" err="1"/>
              <a:t>clkb</a:t>
            </a:r>
            <a:r>
              <a:rPr lang="en-US" dirty="0"/>
              <a:t>(clk_75),</a:t>
            </a:r>
          </a:p>
          <a:p>
            <a:pPr marL="0" indent="0">
              <a:buNone/>
            </a:pPr>
            <a:r>
              <a:rPr lang="en-US" dirty="0"/>
              <a:t>        .</a:t>
            </a:r>
            <a:r>
              <a:rPr lang="en-US" dirty="0" err="1"/>
              <a:t>addrb</a:t>
            </a:r>
            <a:r>
              <a:rPr lang="en-US" dirty="0"/>
              <a:t>(</a:t>
            </a:r>
            <a:r>
              <a:rPr lang="en-US" dirty="0" err="1"/>
              <a:t>vid_addr</a:t>
            </a:r>
            <a:r>
              <a:rPr lang="en-US" dirty="0"/>
              <a:t>),</a:t>
            </a:r>
          </a:p>
          <a:p>
            <a:pPr marL="0" indent="0">
              <a:buNone/>
            </a:pPr>
            <a:r>
              <a:rPr lang="en-US" dirty="0"/>
              <a:t>        .</a:t>
            </a:r>
            <a:r>
              <a:rPr lang="en-US" dirty="0" err="1"/>
              <a:t>doutb</a:t>
            </a:r>
            <a:r>
              <a:rPr lang="en-US" dirty="0"/>
              <a:t>(world_pixel_part_1)</a:t>
            </a:r>
          </a:p>
          <a:p>
            <a:pPr marL="0" indent="0">
              <a:buNone/>
            </a:pPr>
            <a:r>
              <a:rPr lang="en-US" dirty="0"/>
              <a:t>    );</a:t>
            </a:r>
          </a:p>
        </p:txBody>
      </p:sp>
    </p:spTree>
    <p:extLst>
      <p:ext uri="{BB962C8B-B14F-4D97-AF65-F5344CB8AC3E}">
        <p14:creationId xmlns:p14="http://schemas.microsoft.com/office/powerpoint/2010/main" val="3228575193"/>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81000" y="228600"/>
            <a:ext cx="7620000" cy="685800"/>
          </a:xfrm>
        </p:spPr>
        <p:txBody>
          <a:bodyPr/>
          <a:lstStyle/>
          <a:p>
            <a:pPr eaLnBrk="1" hangingPunct="1"/>
            <a:r>
              <a:rPr lang="en-US" altLang="en-US" dirty="0"/>
              <a:t>Project #2 Demo Block Diagram</a:t>
            </a:r>
          </a:p>
        </p:txBody>
      </p:sp>
      <p:sp>
        <p:nvSpPr>
          <p:cNvPr id="27651" name="Rectangle 3"/>
          <p:cNvSpPr>
            <a:spLocks noChangeArrowheads="1"/>
          </p:cNvSpPr>
          <p:nvPr/>
        </p:nvSpPr>
        <p:spPr bwMode="auto">
          <a:xfrm>
            <a:off x="0" y="7953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30000"/>
              </a:spcBef>
              <a:buClr>
                <a:srgbClr val="7090B7"/>
              </a:buClr>
              <a:buFont typeface="Wingdings" panose="05000000000000000000" pitchFamily="2" charset="2"/>
              <a:buChar char="o"/>
              <a:defRPr sz="2000">
                <a:solidFill>
                  <a:schemeClr val="tx1"/>
                </a:solidFill>
                <a:latin typeface="Verdana" panose="020B0604030504040204" pitchFamily="34" charset="0"/>
                <a:cs typeface="Arial" panose="020B0604020202020204" pitchFamily="34" charset="0"/>
              </a:defRPr>
            </a:lvl1pPr>
            <a:lvl2pPr marL="742950" indent="-285750" eaLnBrk="0" hangingPunct="0">
              <a:spcBef>
                <a:spcPct val="30000"/>
              </a:spcBef>
              <a:buClr>
                <a:srgbClr val="7090B7"/>
              </a:buClr>
              <a:buFont typeface="Wingdings" panose="05000000000000000000" pitchFamily="2" charset="2"/>
              <a:buChar char="n"/>
              <a:defRPr>
                <a:solidFill>
                  <a:schemeClr val="tx1"/>
                </a:solidFill>
                <a:latin typeface="Verdana" panose="020B0604030504040204" pitchFamily="34" charset="0"/>
                <a:cs typeface="Arial" panose="020B0604020202020204" pitchFamily="34" charset="0"/>
              </a:defRPr>
            </a:lvl2pPr>
            <a:lvl3pPr marL="1143000" indent="-228600" eaLnBrk="0" hangingPunct="0">
              <a:spcBef>
                <a:spcPct val="30000"/>
              </a:spcBef>
              <a:buClr>
                <a:srgbClr val="7090B7"/>
              </a:buClr>
              <a:buFont typeface="Wingdings" panose="05000000000000000000" pitchFamily="2" charset="2"/>
              <a:buChar char="o"/>
              <a:defRPr sz="1600">
                <a:solidFill>
                  <a:schemeClr val="tx1"/>
                </a:solidFill>
                <a:latin typeface="Verdana" panose="020B0604030504040204" pitchFamily="34" charset="0"/>
                <a:cs typeface="Arial" panose="020B0604020202020204" pitchFamily="34" charset="0"/>
              </a:defRPr>
            </a:lvl3pPr>
            <a:lvl4pPr marL="1600200" indent="-228600" eaLnBrk="0" hangingPunct="0">
              <a:spcBef>
                <a:spcPct val="30000"/>
              </a:spcBef>
              <a:buClr>
                <a:srgbClr val="7090B7"/>
              </a:buClr>
              <a:buFont typeface="Wingdings" panose="05000000000000000000" pitchFamily="2" charset="2"/>
              <a:buChar char="n"/>
              <a:defRPr sz="1400">
                <a:solidFill>
                  <a:schemeClr val="tx1"/>
                </a:solidFill>
                <a:latin typeface="Verdana" panose="020B0604030504040204" pitchFamily="34" charset="0"/>
                <a:cs typeface="Arial" panose="020B0604020202020204" pitchFamily="34" charset="0"/>
              </a:defRPr>
            </a:lvl4pPr>
            <a:lvl5pPr marL="2057400" indent="-228600" eaLnBrk="0" hangingPunct="0">
              <a:spcBef>
                <a:spcPct val="30000"/>
              </a:spcBef>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endParaRPr>
          </a:p>
        </p:txBody>
      </p:sp>
      <p:sp>
        <p:nvSpPr>
          <p:cNvPr id="27652"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30000"/>
              </a:spcBef>
              <a:buClr>
                <a:srgbClr val="7090B7"/>
              </a:buClr>
              <a:buFont typeface="Wingdings" panose="05000000000000000000" pitchFamily="2" charset="2"/>
              <a:buChar char="o"/>
              <a:defRPr sz="2000">
                <a:solidFill>
                  <a:schemeClr val="tx1"/>
                </a:solidFill>
                <a:latin typeface="Verdana" panose="020B0604030504040204" pitchFamily="34" charset="0"/>
                <a:cs typeface="Arial" panose="020B0604020202020204" pitchFamily="34" charset="0"/>
              </a:defRPr>
            </a:lvl1pPr>
            <a:lvl2pPr marL="742950" indent="-285750" eaLnBrk="0" hangingPunct="0">
              <a:spcBef>
                <a:spcPct val="30000"/>
              </a:spcBef>
              <a:buClr>
                <a:srgbClr val="7090B7"/>
              </a:buClr>
              <a:buFont typeface="Wingdings" panose="05000000000000000000" pitchFamily="2" charset="2"/>
              <a:buChar char="n"/>
              <a:defRPr>
                <a:solidFill>
                  <a:schemeClr val="tx1"/>
                </a:solidFill>
                <a:latin typeface="Verdana" panose="020B0604030504040204" pitchFamily="34" charset="0"/>
                <a:cs typeface="Arial" panose="020B0604020202020204" pitchFamily="34" charset="0"/>
              </a:defRPr>
            </a:lvl2pPr>
            <a:lvl3pPr marL="1143000" indent="-228600" eaLnBrk="0" hangingPunct="0">
              <a:spcBef>
                <a:spcPct val="30000"/>
              </a:spcBef>
              <a:buClr>
                <a:srgbClr val="7090B7"/>
              </a:buClr>
              <a:buFont typeface="Wingdings" panose="05000000000000000000" pitchFamily="2" charset="2"/>
              <a:buChar char="o"/>
              <a:defRPr sz="1600">
                <a:solidFill>
                  <a:schemeClr val="tx1"/>
                </a:solidFill>
                <a:latin typeface="Verdana" panose="020B0604030504040204" pitchFamily="34" charset="0"/>
                <a:cs typeface="Arial" panose="020B0604020202020204" pitchFamily="34" charset="0"/>
              </a:defRPr>
            </a:lvl3pPr>
            <a:lvl4pPr marL="1600200" indent="-228600" eaLnBrk="0" hangingPunct="0">
              <a:spcBef>
                <a:spcPct val="30000"/>
              </a:spcBef>
              <a:buClr>
                <a:srgbClr val="7090B7"/>
              </a:buClr>
              <a:buFont typeface="Wingdings" panose="05000000000000000000" pitchFamily="2" charset="2"/>
              <a:buChar char="n"/>
              <a:defRPr sz="1400">
                <a:solidFill>
                  <a:schemeClr val="tx1"/>
                </a:solidFill>
                <a:latin typeface="Verdana" panose="020B0604030504040204" pitchFamily="34" charset="0"/>
                <a:cs typeface="Arial" panose="020B0604020202020204" pitchFamily="34" charset="0"/>
              </a:defRPr>
            </a:lvl4pPr>
            <a:lvl5pPr marL="2057400" indent="-228600" eaLnBrk="0" hangingPunct="0">
              <a:spcBef>
                <a:spcPct val="30000"/>
              </a:spcBef>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endParaRPr>
          </a:p>
        </p:txBody>
      </p:sp>
      <p:sp>
        <p:nvSpPr>
          <p:cNvPr id="2765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30000"/>
              </a:spcBef>
              <a:buClr>
                <a:srgbClr val="7090B7"/>
              </a:buClr>
              <a:buFont typeface="Wingdings" panose="05000000000000000000" pitchFamily="2" charset="2"/>
              <a:buChar char="o"/>
              <a:defRPr sz="2000">
                <a:solidFill>
                  <a:schemeClr val="tx1"/>
                </a:solidFill>
                <a:latin typeface="Verdana" panose="020B0604030504040204" pitchFamily="34" charset="0"/>
                <a:cs typeface="Arial" panose="020B0604020202020204" pitchFamily="34" charset="0"/>
              </a:defRPr>
            </a:lvl1pPr>
            <a:lvl2pPr marL="742950" indent="-285750" eaLnBrk="0" hangingPunct="0">
              <a:spcBef>
                <a:spcPct val="30000"/>
              </a:spcBef>
              <a:buClr>
                <a:srgbClr val="7090B7"/>
              </a:buClr>
              <a:buFont typeface="Wingdings" panose="05000000000000000000" pitchFamily="2" charset="2"/>
              <a:buChar char="n"/>
              <a:defRPr>
                <a:solidFill>
                  <a:schemeClr val="tx1"/>
                </a:solidFill>
                <a:latin typeface="Verdana" panose="020B0604030504040204" pitchFamily="34" charset="0"/>
                <a:cs typeface="Arial" panose="020B0604020202020204" pitchFamily="34" charset="0"/>
              </a:defRPr>
            </a:lvl2pPr>
            <a:lvl3pPr marL="1143000" indent="-228600" eaLnBrk="0" hangingPunct="0">
              <a:spcBef>
                <a:spcPct val="30000"/>
              </a:spcBef>
              <a:buClr>
                <a:srgbClr val="7090B7"/>
              </a:buClr>
              <a:buFont typeface="Wingdings" panose="05000000000000000000" pitchFamily="2" charset="2"/>
              <a:buChar char="o"/>
              <a:defRPr sz="1600">
                <a:solidFill>
                  <a:schemeClr val="tx1"/>
                </a:solidFill>
                <a:latin typeface="Verdana" panose="020B0604030504040204" pitchFamily="34" charset="0"/>
                <a:cs typeface="Arial" panose="020B0604020202020204" pitchFamily="34" charset="0"/>
              </a:defRPr>
            </a:lvl3pPr>
            <a:lvl4pPr marL="1600200" indent="-228600" eaLnBrk="0" hangingPunct="0">
              <a:spcBef>
                <a:spcPct val="30000"/>
              </a:spcBef>
              <a:buClr>
                <a:srgbClr val="7090B7"/>
              </a:buClr>
              <a:buFont typeface="Wingdings" panose="05000000000000000000" pitchFamily="2" charset="2"/>
              <a:buChar char="n"/>
              <a:defRPr sz="1400">
                <a:solidFill>
                  <a:schemeClr val="tx1"/>
                </a:solidFill>
                <a:latin typeface="Verdana" panose="020B0604030504040204" pitchFamily="34" charset="0"/>
                <a:cs typeface="Arial" panose="020B0604020202020204" pitchFamily="34" charset="0"/>
              </a:defRPr>
            </a:lvl4pPr>
            <a:lvl5pPr marL="2057400" indent="-228600" eaLnBrk="0" hangingPunct="0">
              <a:spcBef>
                <a:spcPct val="30000"/>
              </a:spcBef>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endParaRPr>
          </a:p>
        </p:txBody>
      </p:sp>
      <p:grpSp>
        <p:nvGrpSpPr>
          <p:cNvPr id="11" name="Canvas 294"/>
          <p:cNvGrpSpPr/>
          <p:nvPr/>
        </p:nvGrpSpPr>
        <p:grpSpPr>
          <a:xfrm>
            <a:off x="381000" y="966018"/>
            <a:ext cx="8114071" cy="5208640"/>
            <a:chOff x="0" y="0"/>
            <a:chExt cx="5829936" cy="4550410"/>
          </a:xfrm>
        </p:grpSpPr>
        <p:sp>
          <p:nvSpPr>
            <p:cNvPr id="12" name="Rectangle 11"/>
            <p:cNvSpPr/>
            <p:nvPr/>
          </p:nvSpPr>
          <p:spPr>
            <a:xfrm>
              <a:off x="0" y="0"/>
              <a:ext cx="5829935" cy="4550410"/>
            </a:xfrm>
            <a:prstGeom prst="rect">
              <a:avLst/>
            </a:prstGeom>
            <a:noFill/>
            <a:ln>
              <a:noFill/>
            </a:ln>
          </p:spPr>
        </p:sp>
        <p:sp>
          <p:nvSpPr>
            <p:cNvPr id="13" name="Rectangle 12"/>
            <p:cNvSpPr/>
            <p:nvPr/>
          </p:nvSpPr>
          <p:spPr>
            <a:xfrm>
              <a:off x="0" y="174423"/>
              <a:ext cx="5829936" cy="4323093"/>
            </a:xfrm>
            <a:prstGeom prst="rect">
              <a:avLst/>
            </a:prstGeom>
            <a:ln w="1270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Verdana"/>
                <a:ea typeface="+mn-ea"/>
                <a:cs typeface="Arial"/>
              </a:endParaRPr>
            </a:p>
          </p:txBody>
        </p:sp>
        <p:sp>
          <p:nvSpPr>
            <p:cNvPr id="14" name="Text Box 58"/>
            <p:cNvSpPr txBox="1"/>
            <p:nvPr/>
          </p:nvSpPr>
          <p:spPr>
            <a:xfrm>
              <a:off x="3372536" y="1972896"/>
              <a:ext cx="1548673" cy="23114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222222"/>
                  </a:solidFill>
                  <a:effectLst/>
                  <a:uLnTx/>
                  <a:uFillTx/>
                  <a:latin typeface="Arial" panose="020B0604020202020204" pitchFamily="34" charset="0"/>
                  <a:ea typeface="SimSun" panose="02010600030101010101" pitchFamily="2" charset="-122"/>
                  <a:cs typeface="SimSun" panose="02010600030101010101" pitchFamily="2" charset="-122"/>
                </a:rPr>
                <a:t>db_sw = Bot_Config_reg</a:t>
              </a:r>
              <a:endParaRPr kumimoji="0" lang="en-US" sz="1200" b="0" i="0" u="none" strike="noStrike" kern="1200" cap="none" spc="0" normalizeH="0" baseline="0" noProof="0">
                <a:ln>
                  <a:noFill/>
                </a:ln>
                <a:solidFill>
                  <a:srgbClr val="000000"/>
                </a:solidFill>
                <a:effectLst/>
                <a:uLnTx/>
                <a:uFillTx/>
                <a:latin typeface="SimSun" panose="02010600030101010101" pitchFamily="2" charset="-122"/>
                <a:ea typeface="SimSun" panose="02010600030101010101" pitchFamily="2" charset="-122"/>
                <a:cs typeface="SimSun" panose="02010600030101010101" pitchFamily="2" charset="-122"/>
              </a:endParaRPr>
            </a:p>
          </p:txBody>
        </p:sp>
        <p:sp>
          <p:nvSpPr>
            <p:cNvPr id="15" name="Text Box 267"/>
            <p:cNvSpPr txBox="1"/>
            <p:nvPr/>
          </p:nvSpPr>
          <p:spPr>
            <a:xfrm>
              <a:off x="1529238" y="829292"/>
              <a:ext cx="3100903" cy="232564"/>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222222"/>
                  </a:solidFill>
                  <a:effectLst/>
                  <a:uLnTx/>
                  <a:uFillTx/>
                  <a:latin typeface="Arial" panose="020B0604020202020204" pitchFamily="34" charset="0"/>
                  <a:ea typeface="SimSun" panose="02010600030101010101" pitchFamily="2" charset="-122"/>
                  <a:cs typeface="Times New Roman" panose="02020603050405020304" pitchFamily="18" charset="0"/>
                </a:rPr>
                <a:t>IO_BotInfo = {LocX_reg,LocY_reg,Sensors_reg,BotInfo_reg}</a:t>
              </a:r>
              <a:endParaRPr kumimoji="0" lang="en-US" sz="1100" b="0" i="0" u="none" strike="noStrike" kern="1200" cap="none" spc="0" normalizeH="0" baseline="0" noProof="0">
                <a:ln>
                  <a:noFill/>
                </a:ln>
                <a:solidFill>
                  <a:srgbClr val="000000"/>
                </a:solidFill>
                <a:effectLst/>
                <a:uLnTx/>
                <a:uFillTx/>
                <a:latin typeface="Verdana"/>
                <a:ea typeface="SimSun" panose="02010600030101010101" pitchFamily="2" charset="-122"/>
                <a:cs typeface="Times New Roman" panose="02020603050405020304" pitchFamily="18" charset="0"/>
              </a:endParaRPr>
            </a:p>
          </p:txBody>
        </p:sp>
        <p:sp>
          <p:nvSpPr>
            <p:cNvPr id="16" name="Rectangle 15"/>
            <p:cNvSpPr>
              <a:spLocks noChangeArrowheads="1"/>
            </p:cNvSpPr>
            <p:nvPr/>
          </p:nvSpPr>
          <p:spPr bwMode="auto">
            <a:xfrm>
              <a:off x="4752068" y="518746"/>
              <a:ext cx="972057" cy="2155742"/>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rgbClr val="DDDDDD"/>
                    </a:outerShdw>
                  </a:effectLst>
                </a14:hiddenEffects>
              </a:ext>
            </a:extLst>
          </p:spPr>
          <p:txBody>
            <a:bodyPr rot="0" vert="horz" wrap="square" lIns="67276" tIns="33638" rIns="67276" bIns="33638" anchor="ctr" anchorCtr="0" upright="1">
              <a:noAutofit/>
            </a:bodyPr>
            <a:lstStyle/>
            <a:p>
              <a:pPr marL="0" marR="0" lvl="0" indent="0" algn="ctr" defTabSz="914400" rtl="0" eaLnBrk="0" fontAlgn="base" latinLnBrk="0" hangingPunct="0">
                <a:lnSpc>
                  <a:spcPct val="100000"/>
                </a:lnSpc>
                <a:spcBef>
                  <a:spcPts val="0"/>
                </a:spcBef>
                <a:spcAft>
                  <a:spcPts val="0"/>
                </a:spcAft>
                <a:buClrTx/>
                <a:buSzTx/>
                <a:buFontTx/>
                <a:buNone/>
                <a:tabLst/>
                <a:defRPr/>
              </a:pPr>
              <a:r>
                <a:rPr kumimoji="0" lang="en-US" sz="950" b="0" i="0" u="none" strike="noStrike" kern="1200" cap="none" spc="0" normalizeH="0" baseline="0" noProof="0">
                  <a:ln>
                    <a:noFill/>
                  </a:ln>
                  <a:solidFill>
                    <a:srgbClr val="000000"/>
                  </a:solidFill>
                  <a:effectLst/>
                  <a:uLnTx/>
                  <a:uFillTx/>
                  <a:latin typeface="Arial" panose="020B0604020202020204" pitchFamily="34" charset="0"/>
                  <a:ea typeface="SimSun" panose="02010600030101010101" pitchFamily="2" charset="-122"/>
                  <a:cs typeface="Times New Roman" panose="02020603050405020304" pitchFamily="18" charset="0"/>
                </a:rPr>
                <a:t> </a:t>
              </a:r>
              <a:endParaRPr kumimoji="0" lang="en-US" sz="1100" b="0" i="0" u="none" strike="noStrike" kern="1200" cap="none" spc="0" normalizeH="0" baseline="0" noProof="0">
                <a:ln>
                  <a:noFill/>
                </a:ln>
                <a:solidFill>
                  <a:srgbClr val="000000"/>
                </a:solidFill>
                <a:effectLst/>
                <a:uLnTx/>
                <a:uFillTx/>
                <a:latin typeface="Calibri" panose="020F0502020204030204" pitchFamily="34" charset="0"/>
                <a:ea typeface="SimSun"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ts val="0"/>
                </a:spcBef>
                <a:spcAft>
                  <a:spcPts val="0"/>
                </a:spcAft>
                <a:buClrTx/>
                <a:buSzTx/>
                <a:buFontTx/>
                <a:buNone/>
                <a:tabLst/>
                <a:defRPr/>
              </a:pPr>
              <a:r>
                <a:rPr kumimoji="0" lang="en-US" sz="850" b="0" i="0" u="none" strike="noStrike" kern="1200" cap="none" spc="0" normalizeH="0" baseline="0" noProof="0">
                  <a:ln>
                    <a:noFill/>
                  </a:ln>
                  <a:solidFill>
                    <a:srgbClr val="000000"/>
                  </a:solidFill>
                  <a:effectLst/>
                  <a:uLnTx/>
                  <a:uFillTx/>
                  <a:latin typeface="Arial" panose="020B0604020202020204" pitchFamily="34" charset="0"/>
                  <a:ea typeface="SimSun" panose="02010600030101010101" pitchFamily="2" charset="-122"/>
                  <a:cs typeface="Times New Roman" panose="02020603050405020304" pitchFamily="18" charset="0"/>
                </a:rPr>
                <a:t>Bot31.v</a:t>
              </a:r>
              <a:br>
                <a:rPr kumimoji="0" lang="en-US" sz="850" b="0" i="0" u="none" strike="noStrike" kern="1200" cap="none" spc="0" normalizeH="0" baseline="0" noProof="0">
                  <a:ln>
                    <a:noFill/>
                  </a:ln>
                  <a:solidFill>
                    <a:srgbClr val="000000"/>
                  </a:solidFill>
                  <a:effectLst/>
                  <a:uLnTx/>
                  <a:uFillTx/>
                  <a:latin typeface="Arial" panose="020B0604020202020204" pitchFamily="34" charset="0"/>
                  <a:ea typeface="SimSun" panose="02010600030101010101" pitchFamily="2" charset="-122"/>
                  <a:cs typeface="Times New Roman" panose="02020603050405020304" pitchFamily="18" charset="0"/>
                </a:rPr>
              </a:br>
              <a:endParaRPr kumimoji="0" lang="en-US" sz="1100" b="0" i="0" u="none" strike="noStrike" kern="1200" cap="none" spc="0" normalizeH="0" baseline="0" noProof="0">
                <a:ln>
                  <a:noFill/>
                </a:ln>
                <a:solidFill>
                  <a:srgbClr val="000000"/>
                </a:solidFill>
                <a:effectLst/>
                <a:uLnTx/>
                <a:uFillTx/>
                <a:latin typeface="Calibri" panose="020F0502020204030204" pitchFamily="34" charset="0"/>
                <a:ea typeface="SimSun" panose="02010600030101010101" pitchFamily="2" charset="-122"/>
                <a:cs typeface="Times New Roman" panose="02020603050405020304" pitchFamily="18" charset="0"/>
              </a:endParaRPr>
            </a:p>
          </p:txBody>
        </p:sp>
        <p:cxnSp>
          <p:nvCxnSpPr>
            <p:cNvPr id="17" name="Line 884"/>
            <p:cNvCxnSpPr>
              <a:cxnSpLocks noChangeShapeType="1"/>
            </p:cNvCxnSpPr>
            <p:nvPr/>
          </p:nvCxnSpPr>
          <p:spPr bwMode="auto">
            <a:xfrm>
              <a:off x="3298182" y="2257664"/>
              <a:ext cx="1456844"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DDDDDD"/>
                    </a:outerShdw>
                  </a:effectLst>
                </a14:hiddenEffects>
              </a:ext>
            </a:extLst>
          </p:spPr>
        </p:cxnSp>
        <p:sp>
          <p:nvSpPr>
            <p:cNvPr id="18" name="Text Box 885"/>
            <p:cNvSpPr txBox="1">
              <a:spLocks noChangeArrowheads="1"/>
            </p:cNvSpPr>
            <p:nvPr/>
          </p:nvSpPr>
          <p:spPr bwMode="auto">
            <a:xfrm>
              <a:off x="3477879" y="3863924"/>
              <a:ext cx="533852" cy="191360"/>
            </a:xfrm>
            <a:prstGeom prst="rect">
              <a:avLst/>
            </a:prstGeom>
            <a:noFill/>
            <a:ln>
              <a:noFill/>
            </a:ln>
            <a:effectLst/>
            <a:extLst>
              <a:ext uri="{909E8E84-426E-40DD-AFC4-6F175D3DCCD1}">
                <a14:hiddenFill xmlns:a14="http://schemas.microsoft.com/office/drawing/2010/main">
                  <a:solidFill>
                    <a:srgbClr val="A3B2C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67276" tIns="33638" rIns="67276" bIns="33638" anchor="t" anchorCtr="0" upright="1">
              <a:spAutoFit/>
            </a:bodyPr>
            <a:lstStyle/>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sz="850" b="0" i="0" u="none" strike="noStrike" kern="1200" cap="none" spc="0" normalizeH="0" baseline="0" noProof="0">
                  <a:ln>
                    <a:noFill/>
                  </a:ln>
                  <a:solidFill>
                    <a:srgbClr val="000000"/>
                  </a:solidFill>
                  <a:effectLst/>
                  <a:uLnTx/>
                  <a:uFillTx/>
                  <a:latin typeface="Arial" panose="020B0604020202020204" pitchFamily="34" charset="0"/>
                  <a:ea typeface="SimSun" panose="02010600030101010101" pitchFamily="2" charset="-122"/>
                  <a:cs typeface="Times New Roman" panose="02020603050405020304" pitchFamily="18" charset="0"/>
                </a:rPr>
                <a:t>75MHz</a:t>
              </a:r>
              <a:endParaRPr kumimoji="0" lang="en-US" sz="1100" b="0" i="0" u="none" strike="noStrike" kern="1200" cap="none" spc="0" normalizeH="0" baseline="0" noProof="0">
                <a:ln>
                  <a:noFill/>
                </a:ln>
                <a:solidFill>
                  <a:srgbClr val="000000"/>
                </a:solidFill>
                <a:effectLst/>
                <a:uLnTx/>
                <a:uFillTx/>
                <a:latin typeface="Calibri" panose="020F0502020204030204" pitchFamily="34" charset="0"/>
                <a:ea typeface="SimSun" panose="02010600030101010101" pitchFamily="2" charset="-122"/>
                <a:cs typeface="Times New Roman" panose="02020603050405020304" pitchFamily="18" charset="0"/>
              </a:endParaRPr>
            </a:p>
          </p:txBody>
        </p:sp>
        <p:sp>
          <p:nvSpPr>
            <p:cNvPr id="19" name="Rectangle 18"/>
            <p:cNvSpPr>
              <a:spLocks noChangeArrowheads="1"/>
            </p:cNvSpPr>
            <p:nvPr/>
          </p:nvSpPr>
          <p:spPr bwMode="auto">
            <a:xfrm>
              <a:off x="4755107" y="3620555"/>
              <a:ext cx="988256" cy="67656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rgbClr val="DDDDDD"/>
                    </a:outerShdw>
                  </a:effectLst>
                </a14:hiddenEffects>
              </a:ext>
            </a:extLst>
          </p:spPr>
          <p:txBody>
            <a:bodyPr rot="0" vert="horz" wrap="square" lIns="67276" tIns="33638" rIns="67276" bIns="33638" anchor="ctr" anchorCtr="0" upright="1">
              <a:noAutofit/>
            </a:bodyPr>
            <a:lstStyle/>
            <a:p>
              <a:pPr marL="0" marR="0" lvl="0" indent="0" algn="ctr" defTabSz="914400" rtl="0" eaLnBrk="0" fontAlgn="base" latinLnBrk="0" hangingPunct="0">
                <a:lnSpc>
                  <a:spcPct val="100000"/>
                </a:lnSpc>
                <a:spcBef>
                  <a:spcPts val="0"/>
                </a:spcBef>
                <a:spcAft>
                  <a:spcPts val="0"/>
                </a:spcAft>
                <a:buClrTx/>
                <a:buSzTx/>
                <a:buFontTx/>
                <a:buNone/>
                <a:tabLst/>
                <a:defRPr/>
              </a:pPr>
              <a:r>
                <a:rPr kumimoji="0" lang="en-US" sz="850" b="0" i="0" u="none" strike="noStrike" kern="1200" cap="none" spc="0" normalizeH="0" baseline="0" noProof="0">
                  <a:ln>
                    <a:noFill/>
                  </a:ln>
                  <a:solidFill>
                    <a:srgbClr val="000000"/>
                  </a:solidFill>
                  <a:effectLst/>
                  <a:uLnTx/>
                  <a:uFillTx/>
                  <a:latin typeface="Arial" panose="020B0604020202020204" pitchFamily="34" charset="0"/>
                  <a:ea typeface="SimSun" panose="02010600030101010101" pitchFamily="2" charset="-122"/>
                  <a:cs typeface="SimSun" panose="02010600030101010101" pitchFamily="2" charset="-122"/>
                </a:rPr>
                <a:t>world_map.v</a:t>
              </a:r>
              <a:endParaRPr kumimoji="0" lang="en-US" sz="1200" b="0" i="0" u="none" strike="noStrike" kern="1200" cap="none" spc="0" normalizeH="0" baseline="0" noProof="0">
                <a:ln>
                  <a:noFill/>
                </a:ln>
                <a:solidFill>
                  <a:srgbClr val="000000"/>
                </a:solidFill>
                <a:effectLst/>
                <a:uLnTx/>
                <a:uFillTx/>
                <a:latin typeface="SimSun" panose="02010600030101010101" pitchFamily="2" charset="-122"/>
                <a:ea typeface="SimSun" panose="02010600030101010101" pitchFamily="2" charset="-122"/>
                <a:cs typeface="SimSun" panose="02010600030101010101" pitchFamily="2" charset="-122"/>
              </a:endParaRPr>
            </a:p>
          </p:txBody>
        </p:sp>
        <p:sp>
          <p:nvSpPr>
            <p:cNvPr id="20" name="Rectangle 19"/>
            <p:cNvSpPr>
              <a:spLocks noChangeArrowheads="1"/>
            </p:cNvSpPr>
            <p:nvPr/>
          </p:nvSpPr>
          <p:spPr bwMode="auto">
            <a:xfrm>
              <a:off x="322710" y="524396"/>
              <a:ext cx="971550" cy="144208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rgbClr val="DDDDDD"/>
                    </a:outerShdw>
                  </a:effectLst>
                </a14:hiddenEffects>
              </a:ext>
            </a:extLst>
          </p:spPr>
          <p:txBody>
            <a:bodyPr rot="0" vert="horz" wrap="square" lIns="67276" tIns="33638" rIns="67276" bIns="33638" anchor="ctr" anchorCtr="0" upright="1">
              <a:noAutofit/>
            </a:bodyPr>
            <a:lstStyle/>
            <a:p>
              <a:pPr marL="0" marR="0" lvl="0" indent="0" algn="ctr" defTabSz="914400" rtl="0" eaLnBrk="0" fontAlgn="base" latinLnBrk="0" hangingPunct="0">
                <a:lnSpc>
                  <a:spcPct val="100000"/>
                </a:lnSpc>
                <a:spcBef>
                  <a:spcPts val="0"/>
                </a:spcBef>
                <a:spcAft>
                  <a:spcPts val="0"/>
                </a:spcAft>
                <a:buClrTx/>
                <a:buSzTx/>
                <a:buFontTx/>
                <a:buNone/>
                <a:tabLst/>
                <a:defRPr/>
              </a:pPr>
              <a:r>
                <a:rPr kumimoji="0" lang="en-US" sz="950" b="0" i="0" u="none" strike="noStrike" kern="1200" cap="none" spc="0" normalizeH="0" baseline="0" noProof="0">
                  <a:ln>
                    <a:noFill/>
                  </a:ln>
                  <a:solidFill>
                    <a:srgbClr val="000000"/>
                  </a:solidFill>
                  <a:effectLst/>
                  <a:uLnTx/>
                  <a:uFillTx/>
                  <a:latin typeface="Arial" panose="020B0604020202020204" pitchFamily="34" charset="0"/>
                  <a:ea typeface="SimSun" panose="02010600030101010101" pitchFamily="2" charset="-122"/>
                  <a:cs typeface="SimSun" panose="02010600030101010101" pitchFamily="2" charset="-122"/>
                </a:rPr>
                <a:t> </a:t>
              </a:r>
              <a:endParaRPr kumimoji="0" lang="en-US" sz="1200" b="0" i="0" u="none" strike="noStrike" kern="1200" cap="none" spc="0" normalizeH="0" baseline="0" noProof="0">
                <a:ln>
                  <a:noFill/>
                </a:ln>
                <a:solidFill>
                  <a:srgbClr val="000000"/>
                </a:solidFill>
                <a:effectLst/>
                <a:uLnTx/>
                <a:uFillTx/>
                <a:latin typeface="SimSun" panose="02010600030101010101" pitchFamily="2" charset="-122"/>
                <a:ea typeface="SimSun" panose="02010600030101010101" pitchFamily="2" charset="-122"/>
                <a:cs typeface="SimSun" panose="02010600030101010101" pitchFamily="2" charset="-122"/>
              </a:endParaRPr>
            </a:p>
            <a:p>
              <a:pPr marL="0" marR="0" lvl="0" indent="0" algn="ctr" defTabSz="914400" rtl="0" eaLnBrk="0" fontAlgn="base" latinLnBrk="0" hangingPunct="0">
                <a:lnSpc>
                  <a:spcPct val="100000"/>
                </a:lnSpc>
                <a:spcBef>
                  <a:spcPts val="0"/>
                </a:spcBef>
                <a:spcAft>
                  <a:spcPts val="0"/>
                </a:spcAft>
                <a:buClrTx/>
                <a:buSzTx/>
                <a:buFontTx/>
                <a:buNone/>
                <a:tabLst/>
                <a:defRPr/>
              </a:pPr>
              <a:r>
                <a:rPr kumimoji="0" lang="en-US" sz="850" b="0" i="0" u="none" strike="noStrike" kern="1200" cap="none" spc="0" normalizeH="0" baseline="0" noProof="0">
                  <a:ln>
                    <a:noFill/>
                  </a:ln>
                  <a:solidFill>
                    <a:srgbClr val="000000"/>
                  </a:solidFill>
                  <a:effectLst/>
                  <a:uLnTx/>
                  <a:uFillTx/>
                  <a:latin typeface="Arial" panose="020B0604020202020204" pitchFamily="34" charset="0"/>
                  <a:ea typeface="SimSun" panose="02010600030101010101" pitchFamily="2" charset="-122"/>
                  <a:cs typeface="Times New Roman" panose="02020603050405020304" pitchFamily="18" charset="0"/>
                </a:rPr>
                <a:t>mfp_sys</a:t>
              </a:r>
              <a:endParaRPr kumimoji="0" lang="en-US" sz="1100" b="0" i="0" u="none" strike="noStrike" kern="1200" cap="none" spc="0" normalizeH="0" baseline="0" noProof="0">
                <a:ln>
                  <a:noFill/>
                </a:ln>
                <a:solidFill>
                  <a:srgbClr val="000000"/>
                </a:solidFill>
                <a:effectLst/>
                <a:uLnTx/>
                <a:uFillTx/>
                <a:latin typeface="Calibri" panose="020F0502020204030204" pitchFamily="34" charset="0"/>
                <a:ea typeface="SimSun"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imSun" panose="02010600030101010101" pitchFamily="2" charset="-122"/>
                  <a:ea typeface="SimSun" panose="02010600030101010101" pitchFamily="2" charset="-122"/>
                  <a:cs typeface="SimSun" panose="02010600030101010101" pitchFamily="2" charset="-122"/>
                </a:rPr>
                <a:t> </a:t>
              </a:r>
            </a:p>
          </p:txBody>
        </p:sp>
        <p:cxnSp>
          <p:nvCxnSpPr>
            <p:cNvPr id="21" name="Line 876"/>
            <p:cNvCxnSpPr>
              <a:cxnSpLocks noChangeShapeType="1"/>
            </p:cNvCxnSpPr>
            <p:nvPr/>
          </p:nvCxnSpPr>
          <p:spPr bwMode="auto">
            <a:xfrm>
              <a:off x="1297274" y="792293"/>
              <a:ext cx="3457833"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DDDDDD"/>
                    </a:outerShdw>
                  </a:effectLst>
                </a14:hiddenEffects>
              </a:ext>
            </a:extLst>
          </p:spPr>
        </p:cxnSp>
        <p:cxnSp>
          <p:nvCxnSpPr>
            <p:cNvPr id="22" name="Line 876"/>
            <p:cNvCxnSpPr>
              <a:cxnSpLocks noChangeShapeType="1"/>
            </p:cNvCxnSpPr>
            <p:nvPr/>
          </p:nvCxnSpPr>
          <p:spPr bwMode="auto">
            <a:xfrm flipH="1">
              <a:off x="1297274" y="1093194"/>
              <a:ext cx="3455468"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DDDDDD"/>
                    </a:outerShdw>
                  </a:effectLst>
                </a14:hiddenEffects>
              </a:ext>
            </a:extLst>
          </p:spPr>
        </p:cxnSp>
        <p:sp>
          <p:nvSpPr>
            <p:cNvPr id="23" name="Text Box 275"/>
            <p:cNvSpPr txBox="1"/>
            <p:nvPr/>
          </p:nvSpPr>
          <p:spPr>
            <a:xfrm>
              <a:off x="2352486" y="567126"/>
              <a:ext cx="1337244" cy="221227"/>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222222"/>
                  </a:solidFill>
                  <a:effectLst/>
                  <a:uLnTx/>
                  <a:uFillTx/>
                  <a:latin typeface="Arial" panose="020B0604020202020204" pitchFamily="34" charset="0"/>
                  <a:ea typeface="SimSun" panose="02010600030101010101" pitchFamily="2" charset="-122"/>
                  <a:cs typeface="Times New Roman" panose="02020603050405020304" pitchFamily="18" charset="0"/>
                </a:rPr>
                <a:t>IO_BotCtrl = MotCtl_in</a:t>
              </a:r>
              <a:endParaRPr kumimoji="0" lang="en-US" sz="1100" b="0" i="0" u="none" strike="noStrike" kern="1200" cap="none" spc="0" normalizeH="0" baseline="0" noProof="0">
                <a:ln>
                  <a:noFill/>
                </a:ln>
                <a:solidFill>
                  <a:srgbClr val="000000"/>
                </a:solidFill>
                <a:effectLst/>
                <a:uLnTx/>
                <a:uFillTx/>
                <a:latin typeface="Verdana"/>
                <a:ea typeface="SimSun" panose="02010600030101010101" pitchFamily="2" charset="-122"/>
                <a:cs typeface="Times New Roman" panose="02020603050405020304" pitchFamily="18" charset="0"/>
              </a:endParaRPr>
            </a:p>
          </p:txBody>
        </p:sp>
        <p:sp>
          <p:nvSpPr>
            <p:cNvPr id="24" name="Text Box 58"/>
            <p:cNvSpPr txBox="1"/>
            <p:nvPr/>
          </p:nvSpPr>
          <p:spPr>
            <a:xfrm>
              <a:off x="1370846" y="1454116"/>
              <a:ext cx="1018200" cy="23241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222222"/>
                  </a:solidFill>
                  <a:effectLst/>
                  <a:uLnTx/>
                  <a:uFillTx/>
                  <a:latin typeface="Arial" panose="020B0604020202020204" pitchFamily="34" charset="0"/>
                  <a:ea typeface="SimSun" panose="02010600030101010101" pitchFamily="2" charset="-122"/>
                  <a:cs typeface="SimSun" panose="02010600030101010101" pitchFamily="2" charset="-122"/>
                </a:rPr>
                <a:t>IO_BotUpdt_Syncc</a:t>
              </a:r>
              <a:endParaRPr kumimoji="0" lang="en-US" sz="1200" b="0" i="0" u="none" strike="noStrike" kern="1200" cap="none" spc="0" normalizeH="0" baseline="0" noProof="0">
                <a:ln>
                  <a:noFill/>
                </a:ln>
                <a:solidFill>
                  <a:srgbClr val="000000"/>
                </a:solidFill>
                <a:effectLst/>
                <a:uLnTx/>
                <a:uFillTx/>
                <a:latin typeface="SimSun" panose="02010600030101010101" pitchFamily="2" charset="-122"/>
                <a:ea typeface="SimSun" panose="02010600030101010101" pitchFamily="2" charset="-122"/>
                <a:cs typeface="SimSun" panose="02010600030101010101" pitchFamily="2" charset="-122"/>
              </a:endParaRPr>
            </a:p>
          </p:txBody>
        </p:sp>
        <p:cxnSp>
          <p:nvCxnSpPr>
            <p:cNvPr id="25" name="Line 876"/>
            <p:cNvCxnSpPr>
              <a:cxnSpLocks noChangeShapeType="1"/>
            </p:cNvCxnSpPr>
            <p:nvPr/>
          </p:nvCxnSpPr>
          <p:spPr bwMode="auto">
            <a:xfrm>
              <a:off x="1297008" y="1387885"/>
              <a:ext cx="109206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DDDDDD"/>
                    </a:outerShdw>
                  </a:effectLst>
                </a14:hiddenEffects>
              </a:ext>
            </a:extLst>
          </p:spPr>
        </p:cxnSp>
        <p:cxnSp>
          <p:nvCxnSpPr>
            <p:cNvPr id="26" name="Line 876"/>
            <p:cNvCxnSpPr>
              <a:cxnSpLocks noChangeShapeType="1"/>
            </p:cNvCxnSpPr>
            <p:nvPr/>
          </p:nvCxnSpPr>
          <p:spPr bwMode="auto">
            <a:xfrm flipH="1">
              <a:off x="1297014" y="1688882"/>
              <a:ext cx="1092043"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DDDDDD"/>
                    </a:outerShdw>
                  </a:effectLst>
                </a14:hiddenEffects>
              </a:ext>
            </a:extLst>
          </p:spPr>
        </p:cxnSp>
        <p:sp>
          <p:nvSpPr>
            <p:cNvPr id="27" name="Text Box 61"/>
            <p:cNvSpPr txBox="1"/>
            <p:nvPr/>
          </p:nvSpPr>
          <p:spPr>
            <a:xfrm>
              <a:off x="1370858" y="1149868"/>
              <a:ext cx="912500" cy="22098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222222"/>
                  </a:solidFill>
                  <a:effectLst/>
                  <a:uLnTx/>
                  <a:uFillTx/>
                  <a:latin typeface="Arial" panose="020B0604020202020204" pitchFamily="34" charset="0"/>
                  <a:ea typeface="SimSun" panose="02010600030101010101" pitchFamily="2" charset="-122"/>
                  <a:cs typeface="SimSun" panose="02010600030101010101" pitchFamily="2" charset="-122"/>
                </a:rPr>
                <a:t>IO_INT_ACK </a:t>
              </a:r>
              <a:endParaRPr kumimoji="0" lang="en-US" sz="1200" b="0" i="0" u="none" strike="noStrike" kern="1200" cap="none" spc="0" normalizeH="0" baseline="0" noProof="0">
                <a:ln>
                  <a:noFill/>
                </a:ln>
                <a:solidFill>
                  <a:srgbClr val="000000"/>
                </a:solidFill>
                <a:effectLst/>
                <a:uLnTx/>
                <a:uFillTx/>
                <a:latin typeface="SimSun" panose="02010600030101010101" pitchFamily="2" charset="-122"/>
                <a:ea typeface="SimSun" panose="02010600030101010101" pitchFamily="2" charset="-122"/>
                <a:cs typeface="SimSun" panose="02010600030101010101" pitchFamily="2" charset="-122"/>
              </a:endParaRPr>
            </a:p>
          </p:txBody>
        </p:sp>
        <p:sp>
          <p:nvSpPr>
            <p:cNvPr id="28" name="Rectangle 27"/>
            <p:cNvSpPr>
              <a:spLocks noChangeArrowheads="1"/>
            </p:cNvSpPr>
            <p:nvPr/>
          </p:nvSpPr>
          <p:spPr bwMode="auto">
            <a:xfrm>
              <a:off x="2389047" y="1220946"/>
              <a:ext cx="1136413" cy="650111"/>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rgbClr val="DDDDDD"/>
                    </a:outerShdw>
                  </a:effectLst>
                </a14:hiddenEffects>
              </a:ext>
            </a:extLst>
          </p:spPr>
          <p:txBody>
            <a:bodyPr rot="0" vert="horz" wrap="square" lIns="67276" tIns="33638" rIns="67276" bIns="33638" anchor="ctr" anchorCtr="0" upright="1">
              <a:noAutofit/>
            </a:bodyPr>
            <a:lstStyle/>
            <a:p>
              <a:pPr marL="0" marR="0" lvl="0" indent="0" algn="ctr" defTabSz="914400" rtl="0" eaLnBrk="0" fontAlgn="base" latinLnBrk="0" hangingPunct="0">
                <a:lnSpc>
                  <a:spcPct val="100000"/>
                </a:lnSpc>
                <a:spcBef>
                  <a:spcPts val="0"/>
                </a:spcBef>
                <a:spcAft>
                  <a:spcPts val="0"/>
                </a:spcAft>
                <a:buClrTx/>
                <a:buSzTx/>
                <a:buFontTx/>
                <a:buNone/>
                <a:tabLst/>
                <a:defRPr/>
              </a:pPr>
              <a:r>
                <a:rPr kumimoji="0" lang="en-US" sz="850" b="0" i="0" u="none" strike="noStrike" kern="1200" cap="none" spc="0" normalizeH="0" baseline="0" noProof="0">
                  <a:ln>
                    <a:noFill/>
                  </a:ln>
                  <a:solidFill>
                    <a:srgbClr val="000000"/>
                  </a:solidFill>
                  <a:effectLst/>
                  <a:uLnTx/>
                  <a:uFillTx/>
                  <a:latin typeface="Arial" panose="020B0604020202020204" pitchFamily="34" charset="0"/>
                  <a:ea typeface="SimSun" panose="02010600030101010101" pitchFamily="2" charset="-122"/>
                  <a:cs typeface="SimSun" panose="02010600030101010101" pitchFamily="2" charset="-122"/>
                </a:rPr>
                <a:t>Handshake flip-flop</a:t>
              </a:r>
              <a:endParaRPr kumimoji="0" lang="en-US" sz="1200" b="0" i="0" u="none" strike="noStrike" kern="1200" cap="none" spc="0" normalizeH="0" baseline="0" noProof="0">
                <a:ln>
                  <a:noFill/>
                </a:ln>
                <a:solidFill>
                  <a:srgbClr val="000000"/>
                </a:solidFill>
                <a:effectLst/>
                <a:uLnTx/>
                <a:uFillTx/>
                <a:latin typeface="SimSun" panose="02010600030101010101" pitchFamily="2" charset="-122"/>
                <a:ea typeface="SimSun" panose="02010600030101010101" pitchFamily="2" charset="-122"/>
                <a:cs typeface="SimSun" panose="02010600030101010101" pitchFamily="2" charset="-122"/>
              </a:endParaRPr>
            </a:p>
          </p:txBody>
        </p:sp>
        <p:sp>
          <p:nvSpPr>
            <p:cNvPr id="29" name="Text Box 58"/>
            <p:cNvSpPr txBox="1"/>
            <p:nvPr/>
          </p:nvSpPr>
          <p:spPr>
            <a:xfrm>
              <a:off x="3737185" y="1304638"/>
              <a:ext cx="787245" cy="2317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222222"/>
                  </a:solidFill>
                  <a:effectLst/>
                  <a:uLnTx/>
                  <a:uFillTx/>
                  <a:latin typeface="Arial" panose="020B0604020202020204" pitchFamily="34" charset="0"/>
                  <a:ea typeface="SimSun" panose="02010600030101010101" pitchFamily="2" charset="-122"/>
                  <a:cs typeface="SimSun" panose="02010600030101010101" pitchFamily="2" charset="-122"/>
                </a:rPr>
                <a:t>IO_BotUpdt</a:t>
              </a:r>
              <a:endParaRPr kumimoji="0" lang="en-US" sz="1200" b="0" i="0" u="none" strike="noStrike" kern="1200" cap="none" spc="0" normalizeH="0" baseline="0" noProof="0">
                <a:ln>
                  <a:noFill/>
                </a:ln>
                <a:solidFill>
                  <a:srgbClr val="000000"/>
                </a:solidFill>
                <a:effectLst/>
                <a:uLnTx/>
                <a:uFillTx/>
                <a:latin typeface="SimSun" panose="02010600030101010101" pitchFamily="2" charset="-122"/>
                <a:ea typeface="SimSun" panose="02010600030101010101" pitchFamily="2" charset="-122"/>
                <a:cs typeface="SimSun" panose="02010600030101010101" pitchFamily="2" charset="-122"/>
              </a:endParaRPr>
            </a:p>
          </p:txBody>
        </p:sp>
        <p:cxnSp>
          <p:nvCxnSpPr>
            <p:cNvPr id="30" name="Line 876"/>
            <p:cNvCxnSpPr>
              <a:cxnSpLocks noChangeShapeType="1"/>
            </p:cNvCxnSpPr>
            <p:nvPr/>
          </p:nvCxnSpPr>
          <p:spPr bwMode="auto">
            <a:xfrm flipH="1">
              <a:off x="3557174" y="1531160"/>
              <a:ext cx="1194895"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DDDDDD"/>
                    </a:outerShdw>
                  </a:effectLst>
                </a14:hiddenEffects>
              </a:ext>
            </a:extLst>
          </p:spPr>
        </p:cxnSp>
        <p:cxnSp>
          <p:nvCxnSpPr>
            <p:cNvPr id="31" name="Line 886"/>
            <p:cNvCxnSpPr>
              <a:cxnSpLocks noChangeShapeType="1"/>
            </p:cNvCxnSpPr>
            <p:nvPr/>
          </p:nvCxnSpPr>
          <p:spPr bwMode="auto">
            <a:xfrm>
              <a:off x="4878815" y="2679306"/>
              <a:ext cx="0" cy="940894"/>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DDDDDD"/>
                    </a:outerShdw>
                  </a:effectLst>
                </a14:hiddenEffects>
              </a:ext>
            </a:extLst>
          </p:spPr>
        </p:cxnSp>
        <p:cxnSp>
          <p:nvCxnSpPr>
            <p:cNvPr id="32" name="Line 886"/>
            <p:cNvCxnSpPr>
              <a:cxnSpLocks noChangeShapeType="1"/>
            </p:cNvCxnSpPr>
            <p:nvPr/>
          </p:nvCxnSpPr>
          <p:spPr bwMode="auto">
            <a:xfrm flipV="1">
              <a:off x="5312271" y="2690080"/>
              <a:ext cx="0" cy="92976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DDDDDD"/>
                    </a:outerShdw>
                  </a:effectLst>
                </a14:hiddenEffects>
              </a:ext>
            </a:extLst>
          </p:spPr>
        </p:cxnSp>
        <p:sp>
          <p:nvSpPr>
            <p:cNvPr id="33" name="Text Box 285"/>
            <p:cNvSpPr txBox="1"/>
            <p:nvPr/>
          </p:nvSpPr>
          <p:spPr>
            <a:xfrm>
              <a:off x="4921210" y="2746483"/>
              <a:ext cx="332959" cy="824808"/>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eaVert" wrap="square" lIns="91440" tIns="45720" rIns="91440" bIns="45720" numCol="1" spcCol="0" rtlCol="0" fromWordArt="0" anchor="t" anchorCtr="0" forceAA="0" compatLnSpc="1">
              <a:prstTxWarp prst="textNoShape">
                <a:avLst/>
              </a:prstTxWarp>
              <a:noAutofit/>
            </a:bodyPr>
            <a:lstStyle/>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222222"/>
                  </a:solidFill>
                  <a:effectLst/>
                  <a:uLnTx/>
                  <a:uFillTx/>
                  <a:latin typeface="Arial" panose="020B0604020202020204" pitchFamily="34" charset="0"/>
                  <a:ea typeface="SimSun" panose="02010600030101010101" pitchFamily="2" charset="-122"/>
                  <a:cs typeface="Times New Roman" panose="02020603050405020304" pitchFamily="18" charset="0"/>
                </a:rPr>
                <a:t>worldmap_addr</a:t>
              </a:r>
              <a:endParaRPr kumimoji="0" lang="en-US" sz="1100" b="0" i="0" u="none" strike="noStrike" kern="1200" cap="none" spc="0" normalizeH="0" baseline="0" noProof="0">
                <a:ln>
                  <a:noFill/>
                </a:ln>
                <a:solidFill>
                  <a:srgbClr val="000000"/>
                </a:solidFill>
                <a:effectLst/>
                <a:uLnTx/>
                <a:uFillTx/>
                <a:latin typeface="Verdana"/>
                <a:ea typeface="SimSun" panose="02010600030101010101" pitchFamily="2" charset="-122"/>
                <a:cs typeface="Times New Roman" panose="02020603050405020304" pitchFamily="18" charset="0"/>
              </a:endParaRPr>
            </a:p>
          </p:txBody>
        </p:sp>
        <p:sp>
          <p:nvSpPr>
            <p:cNvPr id="34" name="Text Box 62"/>
            <p:cNvSpPr txBox="1"/>
            <p:nvPr/>
          </p:nvSpPr>
          <p:spPr>
            <a:xfrm>
              <a:off x="5396897" y="2690095"/>
              <a:ext cx="332740" cy="882953"/>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eaVert" wrap="square" lIns="91440" tIns="45720" rIns="91440" bIns="45720" numCol="1" spcCol="0" rtlCol="0" fromWordArt="0" anchor="t" anchorCtr="0" forceAA="0" compatLnSpc="1">
              <a:prstTxWarp prst="textNoShape">
                <a:avLst/>
              </a:prstTxWarp>
              <a:noAutofit/>
            </a:bodyPr>
            <a:lstStyle/>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222222"/>
                  </a:solidFill>
                  <a:effectLst/>
                  <a:uLnTx/>
                  <a:uFillTx/>
                  <a:latin typeface="Arial" panose="020B0604020202020204" pitchFamily="34" charset="0"/>
                  <a:ea typeface="SimSun" panose="02010600030101010101" pitchFamily="2" charset="-122"/>
                  <a:cs typeface="SimSun" panose="02010600030101010101" pitchFamily="2" charset="-122"/>
                </a:rPr>
                <a:t>worldmap_data</a:t>
              </a:r>
              <a:endParaRPr kumimoji="0" lang="en-US" sz="1200" b="0" i="0" u="none" strike="noStrike" kern="1200" cap="none" spc="0" normalizeH="0" baseline="0" noProof="0">
                <a:ln>
                  <a:noFill/>
                </a:ln>
                <a:solidFill>
                  <a:srgbClr val="000000"/>
                </a:solidFill>
                <a:effectLst/>
                <a:uLnTx/>
                <a:uFillTx/>
                <a:latin typeface="SimSun" panose="02010600030101010101" pitchFamily="2" charset="-122"/>
                <a:ea typeface="SimSun" panose="02010600030101010101" pitchFamily="2" charset="-122"/>
                <a:cs typeface="SimSun" panose="02010600030101010101" pitchFamily="2" charset="-122"/>
              </a:endParaRPr>
            </a:p>
          </p:txBody>
        </p:sp>
        <p:cxnSp>
          <p:nvCxnSpPr>
            <p:cNvPr id="35" name="Line 884"/>
            <p:cNvCxnSpPr>
              <a:cxnSpLocks noChangeShapeType="1"/>
            </p:cNvCxnSpPr>
            <p:nvPr/>
          </p:nvCxnSpPr>
          <p:spPr bwMode="auto">
            <a:xfrm>
              <a:off x="4106871" y="3975129"/>
              <a:ext cx="648217"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DDDDDD"/>
                    </a:outerShdw>
                  </a:effectLst>
                </a14:hiddenEffects>
              </a:ext>
            </a:extLst>
          </p:spPr>
        </p:cxnSp>
        <p:cxnSp>
          <p:nvCxnSpPr>
            <p:cNvPr id="36" name="Line 886"/>
            <p:cNvCxnSpPr>
              <a:cxnSpLocks noChangeShapeType="1"/>
            </p:cNvCxnSpPr>
            <p:nvPr/>
          </p:nvCxnSpPr>
          <p:spPr bwMode="auto">
            <a:xfrm flipV="1">
              <a:off x="814062" y="1966290"/>
              <a:ext cx="0" cy="465063"/>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DDDDDD"/>
                    </a:outerShdw>
                  </a:effectLst>
                </a14:hiddenEffects>
              </a:ext>
            </a:extLst>
          </p:spPr>
        </p:cxnSp>
        <p:sp>
          <p:nvSpPr>
            <p:cNvPr id="37" name="Text Box 885"/>
            <p:cNvSpPr txBox="1">
              <a:spLocks noChangeArrowheads="1"/>
            </p:cNvSpPr>
            <p:nvPr/>
          </p:nvSpPr>
          <p:spPr bwMode="auto">
            <a:xfrm>
              <a:off x="555274" y="2483128"/>
              <a:ext cx="533400" cy="191135"/>
            </a:xfrm>
            <a:prstGeom prst="rect">
              <a:avLst/>
            </a:prstGeom>
            <a:noFill/>
            <a:ln>
              <a:noFill/>
            </a:ln>
            <a:effectLst/>
            <a:extLst>
              <a:ext uri="{909E8E84-426E-40DD-AFC4-6F175D3DCCD1}">
                <a14:hiddenFill xmlns:a14="http://schemas.microsoft.com/office/drawing/2010/main">
                  <a:solidFill>
                    <a:srgbClr val="A3B2C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67276" tIns="33638" rIns="67276" bIns="33638" anchor="t" anchorCtr="0" upright="1">
              <a:spAutoFit/>
            </a:bodyPr>
            <a:lstStyle/>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sz="850" b="0" i="0" u="none" strike="noStrike" kern="1200" cap="none" spc="0" normalizeH="0" baseline="0" noProof="0">
                  <a:ln>
                    <a:noFill/>
                  </a:ln>
                  <a:solidFill>
                    <a:srgbClr val="000000"/>
                  </a:solidFill>
                  <a:effectLst/>
                  <a:uLnTx/>
                  <a:uFillTx/>
                  <a:latin typeface="Arial" panose="020B0604020202020204" pitchFamily="34" charset="0"/>
                  <a:ea typeface="SimSun" panose="02010600030101010101" pitchFamily="2" charset="-122"/>
                  <a:cs typeface="SimSun" panose="02010600030101010101" pitchFamily="2" charset="-122"/>
                </a:rPr>
                <a:t>50MHz</a:t>
              </a:r>
              <a:endParaRPr kumimoji="0" lang="en-US" sz="1200" b="0" i="0" u="none" strike="noStrike" kern="1200" cap="none" spc="0" normalizeH="0" baseline="0" noProof="0">
                <a:ln>
                  <a:noFill/>
                </a:ln>
                <a:solidFill>
                  <a:srgbClr val="000000"/>
                </a:solidFill>
                <a:effectLst/>
                <a:uLnTx/>
                <a:uFillTx/>
                <a:latin typeface="SimSun" panose="02010600030101010101" pitchFamily="2" charset="-122"/>
                <a:ea typeface="SimSun" panose="02010600030101010101" pitchFamily="2" charset="-122"/>
                <a:cs typeface="SimSun" panose="02010600030101010101" pitchFamily="2" charset="-122"/>
              </a:endParaRPr>
            </a:p>
          </p:txBody>
        </p:sp>
        <p:cxnSp>
          <p:nvCxnSpPr>
            <p:cNvPr id="38" name="Line 886"/>
            <p:cNvCxnSpPr>
              <a:cxnSpLocks noChangeShapeType="1"/>
            </p:cNvCxnSpPr>
            <p:nvPr/>
          </p:nvCxnSpPr>
          <p:spPr bwMode="auto">
            <a:xfrm flipV="1">
              <a:off x="2674232" y="1870840"/>
              <a:ext cx="0" cy="4648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DDDDDD"/>
                    </a:outerShdw>
                  </a:effectLst>
                </a14:hiddenEffects>
              </a:ext>
            </a:extLst>
          </p:spPr>
        </p:cxnSp>
        <p:sp>
          <p:nvSpPr>
            <p:cNvPr id="39" name="Text Box 885"/>
            <p:cNvSpPr txBox="1">
              <a:spLocks noChangeArrowheads="1"/>
            </p:cNvSpPr>
            <p:nvPr/>
          </p:nvSpPr>
          <p:spPr bwMode="auto">
            <a:xfrm>
              <a:off x="2415787" y="2387730"/>
              <a:ext cx="532765" cy="190500"/>
            </a:xfrm>
            <a:prstGeom prst="rect">
              <a:avLst/>
            </a:prstGeom>
            <a:noFill/>
            <a:ln>
              <a:noFill/>
            </a:ln>
            <a:effectLst/>
            <a:extLst>
              <a:ext uri="{909E8E84-426E-40DD-AFC4-6F175D3DCCD1}">
                <a14:hiddenFill xmlns:a14="http://schemas.microsoft.com/office/drawing/2010/main">
                  <a:solidFill>
                    <a:srgbClr val="A3B2C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67276" tIns="33638" rIns="67276" bIns="33638" anchor="t" anchorCtr="0" upright="1">
              <a:spAutoFit/>
            </a:bodyPr>
            <a:lstStyle/>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sz="850" b="0" i="0" u="none" strike="noStrike" kern="1200" cap="none" spc="0" normalizeH="0" baseline="0" noProof="0">
                  <a:ln>
                    <a:noFill/>
                  </a:ln>
                  <a:solidFill>
                    <a:srgbClr val="000000"/>
                  </a:solidFill>
                  <a:effectLst/>
                  <a:uLnTx/>
                  <a:uFillTx/>
                  <a:latin typeface="Arial" panose="020B0604020202020204" pitchFamily="34" charset="0"/>
                  <a:ea typeface="SimSun" panose="02010600030101010101" pitchFamily="2" charset="-122"/>
                  <a:cs typeface="SimSun" panose="02010600030101010101" pitchFamily="2" charset="-122"/>
                </a:rPr>
                <a:t>50MHz</a:t>
              </a:r>
              <a:endParaRPr kumimoji="0" lang="en-US" sz="1200" b="0" i="0" u="none" strike="noStrike" kern="1200" cap="none" spc="0" normalizeH="0" baseline="0" noProof="0">
                <a:ln>
                  <a:noFill/>
                </a:ln>
                <a:solidFill>
                  <a:srgbClr val="000000"/>
                </a:solidFill>
                <a:effectLst/>
                <a:uLnTx/>
                <a:uFillTx/>
                <a:latin typeface="SimSun" panose="02010600030101010101" pitchFamily="2" charset="-122"/>
                <a:ea typeface="SimSun" panose="02010600030101010101" pitchFamily="2" charset="-122"/>
                <a:cs typeface="SimSun" panose="02010600030101010101" pitchFamily="2" charset="-122"/>
              </a:endParaRPr>
            </a:p>
          </p:txBody>
        </p:sp>
        <p:sp>
          <p:nvSpPr>
            <p:cNvPr id="40" name="Text Box 885"/>
            <p:cNvSpPr txBox="1">
              <a:spLocks noChangeArrowheads="1"/>
            </p:cNvSpPr>
            <p:nvPr/>
          </p:nvSpPr>
          <p:spPr bwMode="auto">
            <a:xfrm>
              <a:off x="3475069" y="2466881"/>
              <a:ext cx="533400" cy="191135"/>
            </a:xfrm>
            <a:prstGeom prst="rect">
              <a:avLst/>
            </a:prstGeom>
            <a:noFill/>
            <a:ln>
              <a:noFill/>
            </a:ln>
            <a:effectLst/>
            <a:extLst>
              <a:ext uri="{909E8E84-426E-40DD-AFC4-6F175D3DCCD1}">
                <a14:hiddenFill xmlns:a14="http://schemas.microsoft.com/office/drawing/2010/main">
                  <a:solidFill>
                    <a:srgbClr val="A3B2C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67276" tIns="33638" rIns="67276" bIns="33638" anchor="t" anchorCtr="0" upright="1">
              <a:spAutoFit/>
            </a:bodyPr>
            <a:lstStyle/>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sz="850" b="0" i="0" u="none" strike="noStrike" kern="1200" cap="none" spc="0" normalizeH="0" baseline="0" noProof="0">
                  <a:ln>
                    <a:noFill/>
                  </a:ln>
                  <a:solidFill>
                    <a:srgbClr val="000000"/>
                  </a:solidFill>
                  <a:effectLst/>
                  <a:uLnTx/>
                  <a:uFillTx/>
                  <a:latin typeface="Arial" panose="020B0604020202020204" pitchFamily="34" charset="0"/>
                  <a:ea typeface="SimSun" panose="02010600030101010101" pitchFamily="2" charset="-122"/>
                  <a:cs typeface="SimSun" panose="02010600030101010101" pitchFamily="2" charset="-122"/>
                </a:rPr>
                <a:t>75MHz</a:t>
              </a:r>
              <a:endParaRPr kumimoji="0" lang="en-US" sz="1200" b="0" i="0" u="none" strike="noStrike" kern="1200" cap="none" spc="0" normalizeH="0" baseline="0" noProof="0">
                <a:ln>
                  <a:noFill/>
                </a:ln>
                <a:solidFill>
                  <a:srgbClr val="000000"/>
                </a:solidFill>
                <a:effectLst/>
                <a:uLnTx/>
                <a:uFillTx/>
                <a:latin typeface="SimSun" panose="02010600030101010101" pitchFamily="2" charset="-122"/>
                <a:ea typeface="SimSun" panose="02010600030101010101" pitchFamily="2" charset="-122"/>
                <a:cs typeface="SimSun" panose="02010600030101010101" pitchFamily="2" charset="-122"/>
              </a:endParaRPr>
            </a:p>
          </p:txBody>
        </p:sp>
        <p:cxnSp>
          <p:nvCxnSpPr>
            <p:cNvPr id="41" name="Line 884"/>
            <p:cNvCxnSpPr>
              <a:cxnSpLocks noChangeShapeType="1"/>
            </p:cNvCxnSpPr>
            <p:nvPr/>
          </p:nvCxnSpPr>
          <p:spPr bwMode="auto">
            <a:xfrm>
              <a:off x="4104354" y="2578006"/>
              <a:ext cx="64770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DDDDDD"/>
                    </a:outerShdw>
                  </a:effectLst>
                </a14:hiddenEffects>
              </a:ext>
            </a:extLst>
          </p:spPr>
        </p:cxnSp>
        <p:sp>
          <p:nvSpPr>
            <p:cNvPr id="42" name="Text Box 885"/>
            <p:cNvSpPr txBox="1">
              <a:spLocks noChangeArrowheads="1"/>
            </p:cNvSpPr>
            <p:nvPr/>
          </p:nvSpPr>
          <p:spPr bwMode="auto">
            <a:xfrm>
              <a:off x="185284" y="4165794"/>
              <a:ext cx="1654088" cy="189865"/>
            </a:xfrm>
            <a:prstGeom prst="rect">
              <a:avLst/>
            </a:prstGeom>
            <a:noFill/>
            <a:ln>
              <a:noFill/>
            </a:ln>
            <a:effectLst/>
            <a:extLst>
              <a:ext uri="{909E8E84-426E-40DD-AFC4-6F175D3DCCD1}">
                <a14:hiddenFill xmlns:a14="http://schemas.microsoft.com/office/drawing/2010/main">
                  <a:solidFill>
                    <a:srgbClr val="A3B2C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67276" tIns="33638" rIns="67276" bIns="33638" anchor="t" anchorCtr="0" upright="1">
              <a:spAutoFit/>
            </a:bodyPr>
            <a:lstStyle/>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sz="850" b="0" i="0" u="none" strike="noStrike" kern="1200" cap="none" spc="0" normalizeH="0" baseline="0" noProof="0">
                  <a:ln>
                    <a:noFill/>
                  </a:ln>
                  <a:solidFill>
                    <a:srgbClr val="000000"/>
                  </a:solidFill>
                  <a:effectLst/>
                  <a:uLnTx/>
                  <a:uFillTx/>
                  <a:latin typeface="Arial" panose="020B0604020202020204" pitchFamily="34" charset="0"/>
                  <a:ea typeface="SimSun" panose="02010600030101010101" pitchFamily="2" charset="-122"/>
                  <a:cs typeface="SimSun" panose="02010600030101010101" pitchFamily="2" charset="-122"/>
                </a:rPr>
                <a:t>mfp_nexys4_ddr.v</a:t>
              </a:r>
              <a:endParaRPr kumimoji="0" lang="en-US" sz="1200" b="0" i="0" u="none" strike="noStrike" kern="1200" cap="none" spc="0" normalizeH="0" baseline="0" noProof="0">
                <a:ln>
                  <a:noFill/>
                </a:ln>
                <a:solidFill>
                  <a:srgbClr val="000000"/>
                </a:solidFill>
                <a:effectLst/>
                <a:uLnTx/>
                <a:uFillTx/>
                <a:latin typeface="SimSun" panose="02010600030101010101" pitchFamily="2" charset="-122"/>
                <a:ea typeface="SimSun" panose="02010600030101010101" pitchFamily="2" charset="-122"/>
                <a:cs typeface="SimSun" panose="02010600030101010101" pitchFamily="2" charset="-122"/>
              </a:endParaRPr>
            </a:p>
          </p:txBody>
        </p:sp>
      </p:grpSp>
    </p:spTree>
    <p:extLst>
      <p:ext uri="{BB962C8B-B14F-4D97-AF65-F5344CB8AC3E}">
        <p14:creationId xmlns:p14="http://schemas.microsoft.com/office/powerpoint/2010/main" val="2311245881"/>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1F8C0-BCA1-4AC2-AC15-1AC22C459E09}"/>
              </a:ext>
            </a:extLst>
          </p:cNvPr>
          <p:cNvSpPr>
            <a:spLocks noGrp="1"/>
          </p:cNvSpPr>
          <p:nvPr>
            <p:ph type="title"/>
          </p:nvPr>
        </p:nvSpPr>
        <p:spPr/>
        <p:txBody>
          <a:bodyPr/>
          <a:lstStyle/>
          <a:p>
            <a:r>
              <a:rPr lang="en-US" dirty="0"/>
              <a:t>Debug ideas</a:t>
            </a:r>
          </a:p>
        </p:txBody>
      </p:sp>
      <p:sp>
        <p:nvSpPr>
          <p:cNvPr id="3" name="Content Placeholder 2">
            <a:extLst>
              <a:ext uri="{FF2B5EF4-FFF2-40B4-BE49-F238E27FC236}">
                <a16:creationId xmlns:a16="http://schemas.microsoft.com/office/drawing/2014/main" id="{C3D4B915-5831-42D0-BA4D-B89A92A47B35}"/>
              </a:ext>
            </a:extLst>
          </p:cNvPr>
          <p:cNvSpPr>
            <a:spLocks noGrp="1"/>
          </p:cNvSpPr>
          <p:nvPr>
            <p:ph idx="1"/>
          </p:nvPr>
        </p:nvSpPr>
        <p:spPr/>
        <p:txBody>
          <a:bodyPr>
            <a:normAutofit fontScale="92500" lnSpcReduction="10000"/>
          </a:bodyPr>
          <a:lstStyle/>
          <a:p>
            <a:r>
              <a:rPr lang="en-US" dirty="0"/>
              <a:t>Remember you can view your memory space in </a:t>
            </a:r>
            <a:r>
              <a:rPr lang="en-US" dirty="0" err="1"/>
              <a:t>PlatformIO</a:t>
            </a:r>
            <a:endParaRPr lang="en-US" dirty="0"/>
          </a:p>
          <a:p>
            <a:pPr lvl="1"/>
            <a:r>
              <a:rPr lang="en-US" dirty="0"/>
              <a:t>Stored variables</a:t>
            </a:r>
          </a:p>
          <a:p>
            <a:pPr lvl="1"/>
            <a:r>
              <a:rPr lang="en-US" dirty="0"/>
              <a:t>Read IO space</a:t>
            </a:r>
          </a:p>
          <a:p>
            <a:r>
              <a:rPr lang="en-US" dirty="0"/>
              <a:t>You can output things to your single LEDs or 7-segment for debugging.</a:t>
            </a:r>
          </a:p>
          <a:p>
            <a:r>
              <a:rPr lang="en-US" dirty="0"/>
              <a:t>You could make your write IO registers also read accessible and view them in </a:t>
            </a:r>
            <a:r>
              <a:rPr lang="en-US" dirty="0" err="1"/>
              <a:t>PlatformIO</a:t>
            </a:r>
            <a:endParaRPr lang="en-US" dirty="0"/>
          </a:p>
          <a:p>
            <a:r>
              <a:rPr lang="en-US" dirty="0"/>
              <a:t>It is possible to embed a Digital Analyzer inside the FPGA to sample signals.  To be discussed in later class.</a:t>
            </a:r>
          </a:p>
          <a:p>
            <a:pPr lvl="1"/>
            <a:r>
              <a:rPr lang="en-US" sz="1800" dirty="0">
                <a:hlinkClick r:id="rId2"/>
              </a:rPr>
              <a:t>https://www.xilinx.com/video/hardware/logic-debug-in-vivado.html</a:t>
            </a:r>
            <a:endParaRPr lang="en-US" sz="1800" dirty="0"/>
          </a:p>
          <a:p>
            <a:r>
              <a:rPr lang="en-US" dirty="0"/>
              <a:t>Before your VGA is working, you can watch your location and direction on the 7-segment LEDs.  This can tell if you bot is doing the right thing in Manual or Auto mode.</a:t>
            </a:r>
          </a:p>
          <a:p>
            <a:pPr lvl="1"/>
            <a:r>
              <a:rPr lang="en-US" dirty="0"/>
              <a:t>There is a list of locations and turns to do for the right turn map that can be used to help the debug without </a:t>
            </a:r>
            <a:r>
              <a:rPr lang="en-US" dirty="0" err="1"/>
              <a:t>vga</a:t>
            </a:r>
            <a:r>
              <a:rPr lang="en-US" dirty="0"/>
              <a:t>. </a:t>
            </a:r>
          </a:p>
          <a:p>
            <a:pPr lvl="1"/>
            <a:r>
              <a:rPr lang="en-US" dirty="0"/>
              <a:t>Proj2 Bot Tracker.pdf</a:t>
            </a:r>
          </a:p>
          <a:p>
            <a:endParaRPr lang="en-US" dirty="0"/>
          </a:p>
        </p:txBody>
      </p:sp>
    </p:spTree>
    <p:extLst>
      <p:ext uri="{BB962C8B-B14F-4D97-AF65-F5344CB8AC3E}">
        <p14:creationId xmlns:p14="http://schemas.microsoft.com/office/powerpoint/2010/main" val="2167957928"/>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81000" y="228600"/>
            <a:ext cx="7620000" cy="685800"/>
          </a:xfrm>
        </p:spPr>
        <p:txBody>
          <a:bodyPr/>
          <a:lstStyle/>
          <a:p>
            <a:pPr eaLnBrk="1" hangingPunct="1"/>
            <a:r>
              <a:rPr lang="en-US" altLang="en-US" dirty="0"/>
              <a:t>Following a Black Line (Right turns only)</a:t>
            </a:r>
          </a:p>
        </p:txBody>
      </p:sp>
      <p:sp>
        <p:nvSpPr>
          <p:cNvPr id="30723" name="Oval 4"/>
          <p:cNvSpPr>
            <a:spLocks noChangeArrowheads="1"/>
          </p:cNvSpPr>
          <p:nvPr/>
        </p:nvSpPr>
        <p:spPr bwMode="auto">
          <a:xfrm>
            <a:off x="4038600" y="1143000"/>
            <a:ext cx="1066800" cy="1066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30000"/>
              </a:spcBef>
              <a:buClr>
                <a:srgbClr val="7090B7"/>
              </a:buClr>
              <a:buFont typeface="Wingdings" panose="05000000000000000000" pitchFamily="2" charset="2"/>
              <a:buChar char="o"/>
              <a:defRPr sz="2000">
                <a:solidFill>
                  <a:schemeClr val="tx1"/>
                </a:solidFill>
                <a:latin typeface="Verdana" panose="020B0604030504040204" pitchFamily="34" charset="0"/>
                <a:cs typeface="Arial" panose="020B0604020202020204" pitchFamily="34" charset="0"/>
              </a:defRPr>
            </a:lvl1pPr>
            <a:lvl2pPr marL="742950" indent="-285750" eaLnBrk="0" hangingPunct="0">
              <a:spcBef>
                <a:spcPct val="30000"/>
              </a:spcBef>
              <a:buClr>
                <a:srgbClr val="7090B7"/>
              </a:buClr>
              <a:buFont typeface="Wingdings" panose="05000000000000000000" pitchFamily="2" charset="2"/>
              <a:buChar char="n"/>
              <a:defRPr>
                <a:solidFill>
                  <a:schemeClr val="tx1"/>
                </a:solidFill>
                <a:latin typeface="Verdana" panose="020B0604030504040204" pitchFamily="34" charset="0"/>
                <a:cs typeface="Arial" panose="020B0604020202020204" pitchFamily="34" charset="0"/>
              </a:defRPr>
            </a:lvl2pPr>
            <a:lvl3pPr marL="1143000" indent="-228600" eaLnBrk="0" hangingPunct="0">
              <a:spcBef>
                <a:spcPct val="30000"/>
              </a:spcBef>
              <a:buClr>
                <a:srgbClr val="7090B7"/>
              </a:buClr>
              <a:buFont typeface="Wingdings" panose="05000000000000000000" pitchFamily="2" charset="2"/>
              <a:buChar char="o"/>
              <a:defRPr sz="1600">
                <a:solidFill>
                  <a:schemeClr val="tx1"/>
                </a:solidFill>
                <a:latin typeface="Verdana" panose="020B0604030504040204" pitchFamily="34" charset="0"/>
                <a:cs typeface="Arial" panose="020B0604020202020204" pitchFamily="34" charset="0"/>
              </a:defRPr>
            </a:lvl3pPr>
            <a:lvl4pPr marL="1600200" indent="-228600" eaLnBrk="0" hangingPunct="0">
              <a:spcBef>
                <a:spcPct val="30000"/>
              </a:spcBef>
              <a:buClr>
                <a:srgbClr val="7090B7"/>
              </a:buClr>
              <a:buFont typeface="Wingdings" panose="05000000000000000000" pitchFamily="2" charset="2"/>
              <a:buChar char="n"/>
              <a:defRPr sz="1400">
                <a:solidFill>
                  <a:schemeClr val="tx1"/>
                </a:solidFill>
                <a:latin typeface="Verdana" panose="020B0604030504040204" pitchFamily="34" charset="0"/>
                <a:cs typeface="Arial" panose="020B0604020202020204" pitchFamily="34" charset="0"/>
              </a:defRPr>
            </a:lvl4pPr>
            <a:lvl5pPr marL="2057400" indent="-228600" eaLnBrk="0" hangingPunct="0">
              <a:spcBef>
                <a:spcPct val="30000"/>
              </a:spcBef>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endParaRPr>
          </a:p>
        </p:txBody>
      </p:sp>
      <p:sp>
        <p:nvSpPr>
          <p:cNvPr id="30724" name="Oval 5"/>
          <p:cNvSpPr>
            <a:spLocks noChangeArrowheads="1"/>
          </p:cNvSpPr>
          <p:nvPr/>
        </p:nvSpPr>
        <p:spPr bwMode="auto">
          <a:xfrm>
            <a:off x="4038600" y="2514600"/>
            <a:ext cx="1066800" cy="1066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30000"/>
              </a:spcBef>
              <a:buClr>
                <a:srgbClr val="7090B7"/>
              </a:buClr>
              <a:buFont typeface="Wingdings" panose="05000000000000000000" pitchFamily="2" charset="2"/>
              <a:buChar char="o"/>
              <a:defRPr sz="2000">
                <a:solidFill>
                  <a:schemeClr val="tx1"/>
                </a:solidFill>
                <a:latin typeface="Verdana" panose="020B0604030504040204" pitchFamily="34" charset="0"/>
                <a:cs typeface="Arial" panose="020B0604020202020204" pitchFamily="34" charset="0"/>
              </a:defRPr>
            </a:lvl1pPr>
            <a:lvl2pPr marL="742950" indent="-285750" eaLnBrk="0" hangingPunct="0">
              <a:spcBef>
                <a:spcPct val="30000"/>
              </a:spcBef>
              <a:buClr>
                <a:srgbClr val="7090B7"/>
              </a:buClr>
              <a:buFont typeface="Wingdings" panose="05000000000000000000" pitchFamily="2" charset="2"/>
              <a:buChar char="n"/>
              <a:defRPr>
                <a:solidFill>
                  <a:schemeClr val="tx1"/>
                </a:solidFill>
                <a:latin typeface="Verdana" panose="020B0604030504040204" pitchFamily="34" charset="0"/>
                <a:cs typeface="Arial" panose="020B0604020202020204" pitchFamily="34" charset="0"/>
              </a:defRPr>
            </a:lvl2pPr>
            <a:lvl3pPr marL="1143000" indent="-228600" eaLnBrk="0" hangingPunct="0">
              <a:spcBef>
                <a:spcPct val="30000"/>
              </a:spcBef>
              <a:buClr>
                <a:srgbClr val="7090B7"/>
              </a:buClr>
              <a:buFont typeface="Wingdings" panose="05000000000000000000" pitchFamily="2" charset="2"/>
              <a:buChar char="o"/>
              <a:defRPr sz="1600">
                <a:solidFill>
                  <a:schemeClr val="tx1"/>
                </a:solidFill>
                <a:latin typeface="Verdana" panose="020B0604030504040204" pitchFamily="34" charset="0"/>
                <a:cs typeface="Arial" panose="020B0604020202020204" pitchFamily="34" charset="0"/>
              </a:defRPr>
            </a:lvl3pPr>
            <a:lvl4pPr marL="1600200" indent="-228600" eaLnBrk="0" hangingPunct="0">
              <a:spcBef>
                <a:spcPct val="30000"/>
              </a:spcBef>
              <a:buClr>
                <a:srgbClr val="7090B7"/>
              </a:buClr>
              <a:buFont typeface="Wingdings" panose="05000000000000000000" pitchFamily="2" charset="2"/>
              <a:buChar char="n"/>
              <a:defRPr sz="1400">
                <a:solidFill>
                  <a:schemeClr val="tx1"/>
                </a:solidFill>
                <a:latin typeface="Verdana" panose="020B0604030504040204" pitchFamily="34" charset="0"/>
                <a:cs typeface="Arial" panose="020B0604020202020204" pitchFamily="34" charset="0"/>
              </a:defRPr>
            </a:lvl4pPr>
            <a:lvl5pPr marL="2057400" indent="-228600" eaLnBrk="0" hangingPunct="0">
              <a:spcBef>
                <a:spcPct val="30000"/>
              </a:spcBef>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endParaRPr>
          </a:p>
        </p:txBody>
      </p:sp>
      <p:sp>
        <p:nvSpPr>
          <p:cNvPr id="30725" name="Oval 6"/>
          <p:cNvSpPr>
            <a:spLocks noChangeArrowheads="1"/>
          </p:cNvSpPr>
          <p:nvPr/>
        </p:nvSpPr>
        <p:spPr bwMode="auto">
          <a:xfrm>
            <a:off x="5311775" y="3794125"/>
            <a:ext cx="1066800" cy="1066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30000"/>
              </a:spcBef>
              <a:buClr>
                <a:srgbClr val="7090B7"/>
              </a:buClr>
              <a:buFont typeface="Wingdings" panose="05000000000000000000" pitchFamily="2" charset="2"/>
              <a:buChar char="o"/>
              <a:defRPr sz="2000">
                <a:solidFill>
                  <a:schemeClr val="tx1"/>
                </a:solidFill>
                <a:latin typeface="Verdana" panose="020B0604030504040204" pitchFamily="34" charset="0"/>
                <a:cs typeface="Arial" panose="020B0604020202020204" pitchFamily="34" charset="0"/>
              </a:defRPr>
            </a:lvl1pPr>
            <a:lvl2pPr marL="742950" indent="-285750" eaLnBrk="0" hangingPunct="0">
              <a:spcBef>
                <a:spcPct val="30000"/>
              </a:spcBef>
              <a:buClr>
                <a:srgbClr val="7090B7"/>
              </a:buClr>
              <a:buFont typeface="Wingdings" panose="05000000000000000000" pitchFamily="2" charset="2"/>
              <a:buChar char="n"/>
              <a:defRPr>
                <a:solidFill>
                  <a:schemeClr val="tx1"/>
                </a:solidFill>
                <a:latin typeface="Verdana" panose="020B0604030504040204" pitchFamily="34" charset="0"/>
                <a:cs typeface="Arial" panose="020B0604020202020204" pitchFamily="34" charset="0"/>
              </a:defRPr>
            </a:lvl2pPr>
            <a:lvl3pPr marL="1143000" indent="-228600" eaLnBrk="0" hangingPunct="0">
              <a:spcBef>
                <a:spcPct val="30000"/>
              </a:spcBef>
              <a:buClr>
                <a:srgbClr val="7090B7"/>
              </a:buClr>
              <a:buFont typeface="Wingdings" panose="05000000000000000000" pitchFamily="2" charset="2"/>
              <a:buChar char="o"/>
              <a:defRPr sz="1600">
                <a:solidFill>
                  <a:schemeClr val="tx1"/>
                </a:solidFill>
                <a:latin typeface="Verdana" panose="020B0604030504040204" pitchFamily="34" charset="0"/>
                <a:cs typeface="Arial" panose="020B0604020202020204" pitchFamily="34" charset="0"/>
              </a:defRPr>
            </a:lvl3pPr>
            <a:lvl4pPr marL="1600200" indent="-228600" eaLnBrk="0" hangingPunct="0">
              <a:spcBef>
                <a:spcPct val="30000"/>
              </a:spcBef>
              <a:buClr>
                <a:srgbClr val="7090B7"/>
              </a:buClr>
              <a:buFont typeface="Wingdings" panose="05000000000000000000" pitchFamily="2" charset="2"/>
              <a:buChar char="n"/>
              <a:defRPr sz="1400">
                <a:solidFill>
                  <a:schemeClr val="tx1"/>
                </a:solidFill>
                <a:latin typeface="Verdana" panose="020B0604030504040204" pitchFamily="34" charset="0"/>
                <a:cs typeface="Arial" panose="020B0604020202020204" pitchFamily="34" charset="0"/>
              </a:defRPr>
            </a:lvl4pPr>
            <a:lvl5pPr marL="2057400" indent="-228600" eaLnBrk="0" hangingPunct="0">
              <a:spcBef>
                <a:spcPct val="30000"/>
              </a:spcBef>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endParaRPr>
          </a:p>
        </p:txBody>
      </p:sp>
      <p:sp>
        <p:nvSpPr>
          <p:cNvPr id="30726" name="Oval 7"/>
          <p:cNvSpPr>
            <a:spLocks noChangeArrowheads="1"/>
          </p:cNvSpPr>
          <p:nvPr/>
        </p:nvSpPr>
        <p:spPr bwMode="auto">
          <a:xfrm>
            <a:off x="5311775" y="5257800"/>
            <a:ext cx="1066800" cy="1066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30000"/>
              </a:spcBef>
              <a:buClr>
                <a:srgbClr val="7090B7"/>
              </a:buClr>
              <a:buFont typeface="Wingdings" panose="05000000000000000000" pitchFamily="2" charset="2"/>
              <a:buChar char="o"/>
              <a:defRPr sz="2000">
                <a:solidFill>
                  <a:schemeClr val="tx1"/>
                </a:solidFill>
                <a:latin typeface="Verdana" panose="020B0604030504040204" pitchFamily="34" charset="0"/>
                <a:cs typeface="Arial" panose="020B0604020202020204" pitchFamily="34" charset="0"/>
              </a:defRPr>
            </a:lvl1pPr>
            <a:lvl2pPr marL="742950" indent="-285750" eaLnBrk="0" hangingPunct="0">
              <a:spcBef>
                <a:spcPct val="30000"/>
              </a:spcBef>
              <a:buClr>
                <a:srgbClr val="7090B7"/>
              </a:buClr>
              <a:buFont typeface="Wingdings" panose="05000000000000000000" pitchFamily="2" charset="2"/>
              <a:buChar char="n"/>
              <a:defRPr>
                <a:solidFill>
                  <a:schemeClr val="tx1"/>
                </a:solidFill>
                <a:latin typeface="Verdana" panose="020B0604030504040204" pitchFamily="34" charset="0"/>
                <a:cs typeface="Arial" panose="020B0604020202020204" pitchFamily="34" charset="0"/>
              </a:defRPr>
            </a:lvl2pPr>
            <a:lvl3pPr marL="1143000" indent="-228600" eaLnBrk="0" hangingPunct="0">
              <a:spcBef>
                <a:spcPct val="30000"/>
              </a:spcBef>
              <a:buClr>
                <a:srgbClr val="7090B7"/>
              </a:buClr>
              <a:buFont typeface="Wingdings" panose="05000000000000000000" pitchFamily="2" charset="2"/>
              <a:buChar char="o"/>
              <a:defRPr sz="1600">
                <a:solidFill>
                  <a:schemeClr val="tx1"/>
                </a:solidFill>
                <a:latin typeface="Verdana" panose="020B0604030504040204" pitchFamily="34" charset="0"/>
                <a:cs typeface="Arial" panose="020B0604020202020204" pitchFamily="34" charset="0"/>
              </a:defRPr>
            </a:lvl3pPr>
            <a:lvl4pPr marL="1600200" indent="-228600" eaLnBrk="0" hangingPunct="0">
              <a:spcBef>
                <a:spcPct val="30000"/>
              </a:spcBef>
              <a:buClr>
                <a:srgbClr val="7090B7"/>
              </a:buClr>
              <a:buFont typeface="Wingdings" panose="05000000000000000000" pitchFamily="2" charset="2"/>
              <a:buChar char="n"/>
              <a:defRPr sz="1400">
                <a:solidFill>
                  <a:schemeClr val="tx1"/>
                </a:solidFill>
                <a:latin typeface="Verdana" panose="020B0604030504040204" pitchFamily="34" charset="0"/>
                <a:cs typeface="Arial" panose="020B0604020202020204" pitchFamily="34" charset="0"/>
              </a:defRPr>
            </a:lvl4pPr>
            <a:lvl5pPr marL="2057400" indent="-228600" eaLnBrk="0" hangingPunct="0">
              <a:spcBef>
                <a:spcPct val="30000"/>
              </a:spcBef>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endParaRPr>
          </a:p>
        </p:txBody>
      </p:sp>
      <p:sp>
        <p:nvSpPr>
          <p:cNvPr id="30727" name="Oval 8"/>
          <p:cNvSpPr>
            <a:spLocks noChangeArrowheads="1"/>
          </p:cNvSpPr>
          <p:nvPr/>
        </p:nvSpPr>
        <p:spPr bwMode="auto">
          <a:xfrm>
            <a:off x="7108825" y="3794125"/>
            <a:ext cx="1066800" cy="1066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30000"/>
              </a:spcBef>
              <a:buClr>
                <a:srgbClr val="7090B7"/>
              </a:buClr>
              <a:buFont typeface="Wingdings" panose="05000000000000000000" pitchFamily="2" charset="2"/>
              <a:buChar char="o"/>
              <a:defRPr sz="2000">
                <a:solidFill>
                  <a:schemeClr val="tx1"/>
                </a:solidFill>
                <a:latin typeface="Verdana" panose="020B0604030504040204" pitchFamily="34" charset="0"/>
                <a:cs typeface="Arial" panose="020B0604020202020204" pitchFamily="34" charset="0"/>
              </a:defRPr>
            </a:lvl1pPr>
            <a:lvl2pPr marL="742950" indent="-285750" eaLnBrk="0" hangingPunct="0">
              <a:spcBef>
                <a:spcPct val="30000"/>
              </a:spcBef>
              <a:buClr>
                <a:srgbClr val="7090B7"/>
              </a:buClr>
              <a:buFont typeface="Wingdings" panose="05000000000000000000" pitchFamily="2" charset="2"/>
              <a:buChar char="n"/>
              <a:defRPr>
                <a:solidFill>
                  <a:schemeClr val="tx1"/>
                </a:solidFill>
                <a:latin typeface="Verdana" panose="020B0604030504040204" pitchFamily="34" charset="0"/>
                <a:cs typeface="Arial" panose="020B0604020202020204" pitchFamily="34" charset="0"/>
              </a:defRPr>
            </a:lvl2pPr>
            <a:lvl3pPr marL="1143000" indent="-228600" eaLnBrk="0" hangingPunct="0">
              <a:spcBef>
                <a:spcPct val="30000"/>
              </a:spcBef>
              <a:buClr>
                <a:srgbClr val="7090B7"/>
              </a:buClr>
              <a:buFont typeface="Wingdings" panose="05000000000000000000" pitchFamily="2" charset="2"/>
              <a:buChar char="o"/>
              <a:defRPr sz="1600">
                <a:solidFill>
                  <a:schemeClr val="tx1"/>
                </a:solidFill>
                <a:latin typeface="Verdana" panose="020B0604030504040204" pitchFamily="34" charset="0"/>
                <a:cs typeface="Arial" panose="020B0604020202020204" pitchFamily="34" charset="0"/>
              </a:defRPr>
            </a:lvl3pPr>
            <a:lvl4pPr marL="1600200" indent="-228600" eaLnBrk="0" hangingPunct="0">
              <a:spcBef>
                <a:spcPct val="30000"/>
              </a:spcBef>
              <a:buClr>
                <a:srgbClr val="7090B7"/>
              </a:buClr>
              <a:buFont typeface="Wingdings" panose="05000000000000000000" pitchFamily="2" charset="2"/>
              <a:buChar char="n"/>
              <a:defRPr sz="1400">
                <a:solidFill>
                  <a:schemeClr val="tx1"/>
                </a:solidFill>
                <a:latin typeface="Verdana" panose="020B0604030504040204" pitchFamily="34" charset="0"/>
                <a:cs typeface="Arial" panose="020B0604020202020204" pitchFamily="34" charset="0"/>
              </a:defRPr>
            </a:lvl4pPr>
            <a:lvl5pPr marL="2057400" indent="-228600" eaLnBrk="0" hangingPunct="0">
              <a:spcBef>
                <a:spcPct val="30000"/>
              </a:spcBef>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endParaRPr>
          </a:p>
        </p:txBody>
      </p:sp>
      <p:sp>
        <p:nvSpPr>
          <p:cNvPr id="30728" name="Oval 9"/>
          <p:cNvSpPr>
            <a:spLocks noChangeArrowheads="1"/>
          </p:cNvSpPr>
          <p:nvPr/>
        </p:nvSpPr>
        <p:spPr bwMode="auto">
          <a:xfrm>
            <a:off x="2254250" y="3717925"/>
            <a:ext cx="1066800" cy="1066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30000"/>
              </a:spcBef>
              <a:buClr>
                <a:srgbClr val="7090B7"/>
              </a:buClr>
              <a:buFont typeface="Wingdings" panose="05000000000000000000" pitchFamily="2" charset="2"/>
              <a:buChar char="o"/>
              <a:defRPr sz="2000">
                <a:solidFill>
                  <a:schemeClr val="tx1"/>
                </a:solidFill>
                <a:latin typeface="Verdana" panose="020B0604030504040204" pitchFamily="34" charset="0"/>
                <a:cs typeface="Arial" panose="020B0604020202020204" pitchFamily="34" charset="0"/>
              </a:defRPr>
            </a:lvl1pPr>
            <a:lvl2pPr marL="742950" indent="-285750" eaLnBrk="0" hangingPunct="0">
              <a:spcBef>
                <a:spcPct val="30000"/>
              </a:spcBef>
              <a:buClr>
                <a:srgbClr val="7090B7"/>
              </a:buClr>
              <a:buFont typeface="Wingdings" panose="05000000000000000000" pitchFamily="2" charset="2"/>
              <a:buChar char="n"/>
              <a:defRPr>
                <a:solidFill>
                  <a:schemeClr val="tx1"/>
                </a:solidFill>
                <a:latin typeface="Verdana" panose="020B0604030504040204" pitchFamily="34" charset="0"/>
                <a:cs typeface="Arial" panose="020B0604020202020204" pitchFamily="34" charset="0"/>
              </a:defRPr>
            </a:lvl2pPr>
            <a:lvl3pPr marL="1143000" indent="-228600" eaLnBrk="0" hangingPunct="0">
              <a:spcBef>
                <a:spcPct val="30000"/>
              </a:spcBef>
              <a:buClr>
                <a:srgbClr val="7090B7"/>
              </a:buClr>
              <a:buFont typeface="Wingdings" panose="05000000000000000000" pitchFamily="2" charset="2"/>
              <a:buChar char="o"/>
              <a:defRPr sz="1600">
                <a:solidFill>
                  <a:schemeClr val="tx1"/>
                </a:solidFill>
                <a:latin typeface="Verdana" panose="020B0604030504040204" pitchFamily="34" charset="0"/>
                <a:cs typeface="Arial" panose="020B0604020202020204" pitchFamily="34" charset="0"/>
              </a:defRPr>
            </a:lvl3pPr>
            <a:lvl4pPr marL="1600200" indent="-228600" eaLnBrk="0" hangingPunct="0">
              <a:spcBef>
                <a:spcPct val="30000"/>
              </a:spcBef>
              <a:buClr>
                <a:srgbClr val="7090B7"/>
              </a:buClr>
              <a:buFont typeface="Wingdings" panose="05000000000000000000" pitchFamily="2" charset="2"/>
              <a:buChar char="n"/>
              <a:defRPr sz="1400">
                <a:solidFill>
                  <a:schemeClr val="tx1"/>
                </a:solidFill>
                <a:latin typeface="Verdana" panose="020B0604030504040204" pitchFamily="34" charset="0"/>
                <a:cs typeface="Arial" panose="020B0604020202020204" pitchFamily="34" charset="0"/>
              </a:defRPr>
            </a:lvl4pPr>
            <a:lvl5pPr marL="2057400" indent="-228600" eaLnBrk="0" hangingPunct="0">
              <a:spcBef>
                <a:spcPct val="30000"/>
              </a:spcBef>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endParaRPr>
          </a:p>
        </p:txBody>
      </p:sp>
      <p:sp>
        <p:nvSpPr>
          <p:cNvPr id="30729" name="Text Box 10"/>
          <p:cNvSpPr txBox="1">
            <a:spLocks noChangeArrowheads="1"/>
          </p:cNvSpPr>
          <p:nvPr/>
        </p:nvSpPr>
        <p:spPr bwMode="auto">
          <a:xfrm>
            <a:off x="4283075" y="1219200"/>
            <a:ext cx="663575"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30000"/>
              </a:spcBef>
              <a:buClr>
                <a:srgbClr val="7090B7"/>
              </a:buClr>
              <a:buFont typeface="Wingdings" panose="05000000000000000000" pitchFamily="2" charset="2"/>
              <a:buChar char="o"/>
              <a:defRPr sz="2000">
                <a:solidFill>
                  <a:schemeClr val="tx1"/>
                </a:solidFill>
                <a:latin typeface="Verdana" panose="020B0604030504040204" pitchFamily="34" charset="0"/>
                <a:cs typeface="Arial" panose="020B0604020202020204" pitchFamily="34" charset="0"/>
              </a:defRPr>
            </a:lvl1pPr>
            <a:lvl2pPr marL="742950" indent="-285750" eaLnBrk="0" hangingPunct="0">
              <a:spcBef>
                <a:spcPct val="30000"/>
              </a:spcBef>
              <a:buClr>
                <a:srgbClr val="7090B7"/>
              </a:buClr>
              <a:buFont typeface="Wingdings" panose="05000000000000000000" pitchFamily="2" charset="2"/>
              <a:buChar char="n"/>
              <a:defRPr>
                <a:solidFill>
                  <a:schemeClr val="tx1"/>
                </a:solidFill>
                <a:latin typeface="Verdana" panose="020B0604030504040204" pitchFamily="34" charset="0"/>
                <a:cs typeface="Arial" panose="020B0604020202020204" pitchFamily="34" charset="0"/>
              </a:defRPr>
            </a:lvl2pPr>
            <a:lvl3pPr marL="1143000" indent="-228600" eaLnBrk="0" hangingPunct="0">
              <a:spcBef>
                <a:spcPct val="30000"/>
              </a:spcBef>
              <a:buClr>
                <a:srgbClr val="7090B7"/>
              </a:buClr>
              <a:buFont typeface="Wingdings" panose="05000000000000000000" pitchFamily="2" charset="2"/>
              <a:buChar char="o"/>
              <a:defRPr sz="1600">
                <a:solidFill>
                  <a:schemeClr val="tx1"/>
                </a:solidFill>
                <a:latin typeface="Verdana" panose="020B0604030504040204" pitchFamily="34" charset="0"/>
                <a:cs typeface="Arial" panose="020B0604020202020204" pitchFamily="34" charset="0"/>
              </a:defRPr>
            </a:lvl3pPr>
            <a:lvl4pPr marL="1600200" indent="-228600" eaLnBrk="0" hangingPunct="0">
              <a:spcBef>
                <a:spcPct val="30000"/>
              </a:spcBef>
              <a:buClr>
                <a:srgbClr val="7090B7"/>
              </a:buClr>
              <a:buFont typeface="Wingdings" panose="05000000000000000000" pitchFamily="2" charset="2"/>
              <a:buChar char="n"/>
              <a:defRPr sz="1400">
                <a:solidFill>
                  <a:schemeClr val="tx1"/>
                </a:solidFill>
                <a:latin typeface="Verdana" panose="020B0604030504040204" pitchFamily="34" charset="0"/>
                <a:cs typeface="Arial" panose="020B0604020202020204" pitchFamily="34" charset="0"/>
              </a:defRPr>
            </a:lvl4pPr>
            <a:lvl5pPr marL="2057400" indent="-228600" eaLnBrk="0" hangingPunct="0">
              <a:spcBef>
                <a:spcPct val="30000"/>
              </a:spcBef>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CC0000"/>
                </a:solidFill>
                <a:effectLst/>
                <a:uLnTx/>
                <a:uFillTx/>
                <a:latin typeface="Verdana" panose="020B0604030504040204" pitchFamily="34" charset="0"/>
                <a:ea typeface="+mn-ea"/>
                <a:cs typeface="Arial" panose="020B0604020202020204" pitchFamily="34" charset="0"/>
              </a:rPr>
              <a:t>INIT</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4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1"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rPr>
              <a:t>STOP</a:t>
            </a:r>
          </a:p>
        </p:txBody>
      </p:sp>
      <p:sp>
        <p:nvSpPr>
          <p:cNvPr id="30730" name="Text Box 11"/>
          <p:cNvSpPr txBox="1">
            <a:spLocks noChangeArrowheads="1"/>
          </p:cNvSpPr>
          <p:nvPr/>
        </p:nvSpPr>
        <p:spPr bwMode="auto">
          <a:xfrm>
            <a:off x="4087813" y="2698750"/>
            <a:ext cx="968375"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30000"/>
              </a:spcBef>
              <a:buClr>
                <a:srgbClr val="7090B7"/>
              </a:buClr>
              <a:buFont typeface="Wingdings" panose="05000000000000000000" pitchFamily="2" charset="2"/>
              <a:buChar char="o"/>
              <a:defRPr sz="2000">
                <a:solidFill>
                  <a:schemeClr val="tx1"/>
                </a:solidFill>
                <a:latin typeface="Verdana" panose="020B0604030504040204" pitchFamily="34" charset="0"/>
                <a:cs typeface="Arial" panose="020B0604020202020204" pitchFamily="34" charset="0"/>
              </a:defRPr>
            </a:lvl1pPr>
            <a:lvl2pPr marL="742950" indent="-285750" eaLnBrk="0" hangingPunct="0">
              <a:spcBef>
                <a:spcPct val="30000"/>
              </a:spcBef>
              <a:buClr>
                <a:srgbClr val="7090B7"/>
              </a:buClr>
              <a:buFont typeface="Wingdings" panose="05000000000000000000" pitchFamily="2" charset="2"/>
              <a:buChar char="n"/>
              <a:defRPr>
                <a:solidFill>
                  <a:schemeClr val="tx1"/>
                </a:solidFill>
                <a:latin typeface="Verdana" panose="020B0604030504040204" pitchFamily="34" charset="0"/>
                <a:cs typeface="Arial" panose="020B0604020202020204" pitchFamily="34" charset="0"/>
              </a:defRPr>
            </a:lvl2pPr>
            <a:lvl3pPr marL="1143000" indent="-228600" eaLnBrk="0" hangingPunct="0">
              <a:spcBef>
                <a:spcPct val="30000"/>
              </a:spcBef>
              <a:buClr>
                <a:srgbClr val="7090B7"/>
              </a:buClr>
              <a:buFont typeface="Wingdings" panose="05000000000000000000" pitchFamily="2" charset="2"/>
              <a:buChar char="o"/>
              <a:defRPr sz="1600">
                <a:solidFill>
                  <a:schemeClr val="tx1"/>
                </a:solidFill>
                <a:latin typeface="Verdana" panose="020B0604030504040204" pitchFamily="34" charset="0"/>
                <a:cs typeface="Arial" panose="020B0604020202020204" pitchFamily="34" charset="0"/>
              </a:defRPr>
            </a:lvl3pPr>
            <a:lvl4pPr marL="1600200" indent="-228600" eaLnBrk="0" hangingPunct="0">
              <a:spcBef>
                <a:spcPct val="30000"/>
              </a:spcBef>
              <a:buClr>
                <a:srgbClr val="7090B7"/>
              </a:buClr>
              <a:buFont typeface="Wingdings" panose="05000000000000000000" pitchFamily="2" charset="2"/>
              <a:buChar char="n"/>
              <a:defRPr sz="1400">
                <a:solidFill>
                  <a:schemeClr val="tx1"/>
                </a:solidFill>
                <a:latin typeface="Verdana" panose="020B0604030504040204" pitchFamily="34" charset="0"/>
                <a:cs typeface="Arial" panose="020B0604020202020204" pitchFamily="34" charset="0"/>
              </a:defRPr>
            </a:lvl4pPr>
            <a:lvl5pPr marL="2057400" indent="-228600" eaLnBrk="0" hangingPunct="0">
              <a:spcBef>
                <a:spcPct val="30000"/>
              </a:spcBef>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CC0000"/>
                </a:solidFill>
                <a:effectLst/>
                <a:uLnTx/>
                <a:uFillTx/>
                <a:latin typeface="Verdana" panose="020B0604030504040204" pitchFamily="34" charset="0"/>
                <a:ea typeface="+mn-ea"/>
                <a:cs typeface="Arial" panose="020B0604020202020204" pitchFamily="34" charset="0"/>
              </a:rPr>
              <a:t>ONLINE</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4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1"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rPr>
              <a:t>FWD</a:t>
            </a:r>
          </a:p>
        </p:txBody>
      </p:sp>
      <p:sp>
        <p:nvSpPr>
          <p:cNvPr id="30731" name="Text Box 12"/>
          <p:cNvSpPr txBox="1">
            <a:spLocks noChangeArrowheads="1"/>
          </p:cNvSpPr>
          <p:nvPr/>
        </p:nvSpPr>
        <p:spPr bwMode="auto">
          <a:xfrm>
            <a:off x="5287962" y="4119563"/>
            <a:ext cx="1192213"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30000"/>
              </a:spcBef>
              <a:buClr>
                <a:srgbClr val="7090B7"/>
              </a:buClr>
              <a:buFont typeface="Wingdings" panose="05000000000000000000" pitchFamily="2" charset="2"/>
              <a:buChar char="o"/>
              <a:defRPr sz="2000">
                <a:solidFill>
                  <a:schemeClr val="tx1"/>
                </a:solidFill>
                <a:latin typeface="Verdana" panose="020B0604030504040204" pitchFamily="34" charset="0"/>
                <a:cs typeface="Arial" panose="020B0604020202020204" pitchFamily="34" charset="0"/>
              </a:defRPr>
            </a:lvl1pPr>
            <a:lvl2pPr marL="742950" indent="-285750" eaLnBrk="0" hangingPunct="0">
              <a:spcBef>
                <a:spcPct val="30000"/>
              </a:spcBef>
              <a:buClr>
                <a:srgbClr val="7090B7"/>
              </a:buClr>
              <a:buFont typeface="Wingdings" panose="05000000000000000000" pitchFamily="2" charset="2"/>
              <a:buChar char="n"/>
              <a:defRPr>
                <a:solidFill>
                  <a:schemeClr val="tx1"/>
                </a:solidFill>
                <a:latin typeface="Verdana" panose="020B0604030504040204" pitchFamily="34" charset="0"/>
                <a:cs typeface="Arial" panose="020B0604020202020204" pitchFamily="34" charset="0"/>
              </a:defRPr>
            </a:lvl2pPr>
            <a:lvl3pPr marL="1143000" indent="-228600" eaLnBrk="0" hangingPunct="0">
              <a:spcBef>
                <a:spcPct val="30000"/>
              </a:spcBef>
              <a:buClr>
                <a:srgbClr val="7090B7"/>
              </a:buClr>
              <a:buFont typeface="Wingdings" panose="05000000000000000000" pitchFamily="2" charset="2"/>
              <a:buChar char="o"/>
              <a:defRPr sz="1600">
                <a:solidFill>
                  <a:schemeClr val="tx1"/>
                </a:solidFill>
                <a:latin typeface="Verdana" panose="020B0604030504040204" pitchFamily="34" charset="0"/>
                <a:cs typeface="Arial" panose="020B0604020202020204" pitchFamily="34" charset="0"/>
              </a:defRPr>
            </a:lvl3pPr>
            <a:lvl4pPr marL="1600200" indent="-228600" eaLnBrk="0" hangingPunct="0">
              <a:spcBef>
                <a:spcPct val="30000"/>
              </a:spcBef>
              <a:buClr>
                <a:srgbClr val="7090B7"/>
              </a:buClr>
              <a:buFont typeface="Wingdings" panose="05000000000000000000" pitchFamily="2" charset="2"/>
              <a:buChar char="n"/>
              <a:defRPr sz="1400">
                <a:solidFill>
                  <a:schemeClr val="tx1"/>
                </a:solidFill>
                <a:latin typeface="Verdana" panose="020B0604030504040204" pitchFamily="34" charset="0"/>
                <a:cs typeface="Arial" panose="020B0604020202020204" pitchFamily="34" charset="0"/>
              </a:defRPr>
            </a:lvl4pPr>
            <a:lvl5pPr marL="2057400" indent="-228600" eaLnBrk="0" hangingPunct="0">
              <a:spcBef>
                <a:spcPct val="30000"/>
              </a:spcBef>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dirty="0">
                <a:ln>
                  <a:noFill/>
                </a:ln>
                <a:solidFill>
                  <a:srgbClr val="CC0000"/>
                </a:solidFill>
                <a:effectLst/>
                <a:uLnTx/>
                <a:uFillTx/>
                <a:latin typeface="Verdana" panose="020B0604030504040204" pitchFamily="34" charset="0"/>
                <a:ea typeface="+mn-ea"/>
                <a:cs typeface="Arial" panose="020B0604020202020204" pitchFamily="34" charset="0"/>
              </a:rPr>
              <a:t>REV2LINE</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Arial" panose="020B060402020202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1" u="none" strike="noStrike" kern="1200" cap="none" spc="0" normalizeH="0" baseline="0" noProof="0" dirty="0">
                <a:ln>
                  <a:noFill/>
                </a:ln>
                <a:solidFill>
                  <a:srgbClr val="000000"/>
                </a:solidFill>
                <a:effectLst/>
                <a:uLnTx/>
                <a:uFillTx/>
                <a:latin typeface="Verdana" panose="020B0604030504040204" pitchFamily="34" charset="0"/>
                <a:ea typeface="+mn-ea"/>
                <a:cs typeface="Arial" panose="020B0604020202020204" pitchFamily="34" charset="0"/>
              </a:rPr>
              <a:t>REV</a:t>
            </a:r>
          </a:p>
        </p:txBody>
      </p:sp>
      <p:sp>
        <p:nvSpPr>
          <p:cNvPr id="30732" name="Text Box 13"/>
          <p:cNvSpPr txBox="1">
            <a:spLocks noChangeArrowheads="1"/>
          </p:cNvSpPr>
          <p:nvPr/>
        </p:nvSpPr>
        <p:spPr bwMode="auto">
          <a:xfrm>
            <a:off x="5311775" y="5571100"/>
            <a:ext cx="1131888"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30000"/>
              </a:spcBef>
              <a:buClr>
                <a:srgbClr val="7090B7"/>
              </a:buClr>
              <a:buFont typeface="Wingdings" panose="05000000000000000000" pitchFamily="2" charset="2"/>
              <a:buChar char="o"/>
              <a:defRPr sz="2000">
                <a:solidFill>
                  <a:schemeClr val="tx1"/>
                </a:solidFill>
                <a:latin typeface="Verdana" panose="020B0604030504040204" pitchFamily="34" charset="0"/>
                <a:cs typeface="Arial" panose="020B0604020202020204" pitchFamily="34" charset="0"/>
              </a:defRPr>
            </a:lvl1pPr>
            <a:lvl2pPr marL="742950" indent="-285750" eaLnBrk="0" hangingPunct="0">
              <a:spcBef>
                <a:spcPct val="30000"/>
              </a:spcBef>
              <a:buClr>
                <a:srgbClr val="7090B7"/>
              </a:buClr>
              <a:buFont typeface="Wingdings" panose="05000000000000000000" pitchFamily="2" charset="2"/>
              <a:buChar char="n"/>
              <a:defRPr>
                <a:solidFill>
                  <a:schemeClr val="tx1"/>
                </a:solidFill>
                <a:latin typeface="Verdana" panose="020B0604030504040204" pitchFamily="34" charset="0"/>
                <a:cs typeface="Arial" panose="020B0604020202020204" pitchFamily="34" charset="0"/>
              </a:defRPr>
            </a:lvl2pPr>
            <a:lvl3pPr marL="1143000" indent="-228600" eaLnBrk="0" hangingPunct="0">
              <a:spcBef>
                <a:spcPct val="30000"/>
              </a:spcBef>
              <a:buClr>
                <a:srgbClr val="7090B7"/>
              </a:buClr>
              <a:buFont typeface="Wingdings" panose="05000000000000000000" pitchFamily="2" charset="2"/>
              <a:buChar char="o"/>
              <a:defRPr sz="1600">
                <a:solidFill>
                  <a:schemeClr val="tx1"/>
                </a:solidFill>
                <a:latin typeface="Verdana" panose="020B0604030504040204" pitchFamily="34" charset="0"/>
                <a:cs typeface="Arial" panose="020B0604020202020204" pitchFamily="34" charset="0"/>
              </a:defRPr>
            </a:lvl3pPr>
            <a:lvl4pPr marL="1600200" indent="-228600" eaLnBrk="0" hangingPunct="0">
              <a:spcBef>
                <a:spcPct val="30000"/>
              </a:spcBef>
              <a:buClr>
                <a:srgbClr val="7090B7"/>
              </a:buClr>
              <a:buFont typeface="Wingdings" panose="05000000000000000000" pitchFamily="2" charset="2"/>
              <a:buChar char="n"/>
              <a:defRPr sz="1400">
                <a:solidFill>
                  <a:schemeClr val="tx1"/>
                </a:solidFill>
                <a:latin typeface="Verdana" panose="020B0604030504040204" pitchFamily="34" charset="0"/>
                <a:cs typeface="Arial" panose="020B0604020202020204" pitchFamily="34" charset="0"/>
              </a:defRPr>
            </a:lvl4pPr>
            <a:lvl5pPr marL="2057400" indent="-228600" eaLnBrk="0" hangingPunct="0">
              <a:spcBef>
                <a:spcPct val="30000"/>
              </a:spcBef>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dirty="0">
                <a:ln>
                  <a:noFill/>
                </a:ln>
                <a:solidFill>
                  <a:srgbClr val="CC0000"/>
                </a:solidFill>
                <a:effectLst/>
                <a:uLnTx/>
                <a:uFillTx/>
                <a:latin typeface="Verdana" panose="020B0604030504040204" pitchFamily="34" charset="0"/>
                <a:ea typeface="+mn-ea"/>
                <a:cs typeface="Arial" panose="020B0604020202020204" pitchFamily="34" charset="0"/>
              </a:rPr>
              <a:t>TURNING</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Arial" panose="020B060402020202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1" u="none" strike="noStrike" kern="1200" cap="none" spc="0" normalizeH="0" baseline="0" noProof="0" dirty="0">
                <a:ln>
                  <a:noFill/>
                </a:ln>
                <a:solidFill>
                  <a:srgbClr val="000000"/>
                </a:solidFill>
                <a:effectLst/>
                <a:uLnTx/>
                <a:uFillTx/>
                <a:latin typeface="Verdana" panose="020B0604030504040204" pitchFamily="34" charset="0"/>
                <a:ea typeface="+mn-ea"/>
                <a:cs typeface="Arial" panose="020B0604020202020204" pitchFamily="34" charset="0"/>
              </a:rPr>
              <a:t>SRT</a:t>
            </a:r>
          </a:p>
        </p:txBody>
      </p:sp>
      <p:sp>
        <p:nvSpPr>
          <p:cNvPr id="30733" name="Text Box 14"/>
          <p:cNvSpPr txBox="1">
            <a:spLocks noChangeArrowheads="1"/>
          </p:cNvSpPr>
          <p:nvPr/>
        </p:nvSpPr>
        <p:spPr bwMode="auto">
          <a:xfrm>
            <a:off x="7102987" y="4095750"/>
            <a:ext cx="1160462"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30000"/>
              </a:spcBef>
              <a:buClr>
                <a:srgbClr val="7090B7"/>
              </a:buClr>
              <a:buFont typeface="Wingdings" panose="05000000000000000000" pitchFamily="2" charset="2"/>
              <a:buChar char="o"/>
              <a:defRPr sz="2000">
                <a:solidFill>
                  <a:schemeClr val="tx1"/>
                </a:solidFill>
                <a:latin typeface="Verdana" panose="020B0604030504040204" pitchFamily="34" charset="0"/>
                <a:cs typeface="Arial" panose="020B0604020202020204" pitchFamily="34" charset="0"/>
              </a:defRPr>
            </a:lvl1pPr>
            <a:lvl2pPr marL="742950" indent="-285750" eaLnBrk="0" hangingPunct="0">
              <a:spcBef>
                <a:spcPct val="30000"/>
              </a:spcBef>
              <a:buClr>
                <a:srgbClr val="7090B7"/>
              </a:buClr>
              <a:buFont typeface="Wingdings" panose="05000000000000000000" pitchFamily="2" charset="2"/>
              <a:buChar char="n"/>
              <a:defRPr>
                <a:solidFill>
                  <a:schemeClr val="tx1"/>
                </a:solidFill>
                <a:latin typeface="Verdana" panose="020B0604030504040204" pitchFamily="34" charset="0"/>
                <a:cs typeface="Arial" panose="020B0604020202020204" pitchFamily="34" charset="0"/>
              </a:defRPr>
            </a:lvl2pPr>
            <a:lvl3pPr marL="1143000" indent="-228600" eaLnBrk="0" hangingPunct="0">
              <a:spcBef>
                <a:spcPct val="30000"/>
              </a:spcBef>
              <a:buClr>
                <a:srgbClr val="7090B7"/>
              </a:buClr>
              <a:buFont typeface="Wingdings" panose="05000000000000000000" pitchFamily="2" charset="2"/>
              <a:buChar char="o"/>
              <a:defRPr sz="1600">
                <a:solidFill>
                  <a:schemeClr val="tx1"/>
                </a:solidFill>
                <a:latin typeface="Verdana" panose="020B0604030504040204" pitchFamily="34" charset="0"/>
                <a:cs typeface="Arial" panose="020B0604020202020204" pitchFamily="34" charset="0"/>
              </a:defRPr>
            </a:lvl3pPr>
            <a:lvl4pPr marL="1600200" indent="-228600" eaLnBrk="0" hangingPunct="0">
              <a:spcBef>
                <a:spcPct val="30000"/>
              </a:spcBef>
              <a:buClr>
                <a:srgbClr val="7090B7"/>
              </a:buClr>
              <a:buFont typeface="Wingdings" panose="05000000000000000000" pitchFamily="2" charset="2"/>
              <a:buChar char="n"/>
              <a:defRPr sz="1400">
                <a:solidFill>
                  <a:schemeClr val="tx1"/>
                </a:solidFill>
                <a:latin typeface="Verdana" panose="020B0604030504040204" pitchFamily="34" charset="0"/>
                <a:cs typeface="Arial" panose="020B0604020202020204" pitchFamily="34" charset="0"/>
              </a:defRPr>
            </a:lvl4pPr>
            <a:lvl5pPr marL="2057400" indent="-228600" eaLnBrk="0" hangingPunct="0">
              <a:spcBef>
                <a:spcPct val="30000"/>
              </a:spcBef>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dirty="0">
                <a:ln>
                  <a:noFill/>
                </a:ln>
                <a:solidFill>
                  <a:srgbClr val="CC0000"/>
                </a:solidFill>
                <a:effectLst/>
                <a:uLnTx/>
                <a:uFillTx/>
                <a:latin typeface="Verdana" panose="020B0604030504040204" pitchFamily="34" charset="0"/>
                <a:ea typeface="+mn-ea"/>
                <a:cs typeface="Arial" panose="020B0604020202020204" pitchFamily="34" charset="0"/>
              </a:rPr>
              <a:t>ENDTURN</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Arial" panose="020B060402020202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1" u="none" strike="noStrike" kern="1200" cap="none" spc="0" normalizeH="0" baseline="0" noProof="0" dirty="0">
                <a:ln>
                  <a:noFill/>
                </a:ln>
                <a:solidFill>
                  <a:srgbClr val="000000"/>
                </a:solidFill>
                <a:effectLst/>
                <a:uLnTx/>
                <a:uFillTx/>
                <a:latin typeface="Verdana" panose="020B0604030504040204" pitchFamily="34" charset="0"/>
                <a:ea typeface="+mn-ea"/>
                <a:cs typeface="Arial" panose="020B0604020202020204" pitchFamily="34" charset="0"/>
              </a:rPr>
              <a:t>STOP</a:t>
            </a:r>
          </a:p>
        </p:txBody>
      </p:sp>
      <p:sp>
        <p:nvSpPr>
          <p:cNvPr id="30734" name="Text Box 15"/>
          <p:cNvSpPr txBox="1">
            <a:spLocks noChangeArrowheads="1"/>
          </p:cNvSpPr>
          <p:nvPr/>
        </p:nvSpPr>
        <p:spPr bwMode="auto">
          <a:xfrm>
            <a:off x="2206625" y="4054474"/>
            <a:ext cx="11176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30000"/>
              </a:spcBef>
              <a:buClr>
                <a:srgbClr val="7090B7"/>
              </a:buClr>
              <a:buFont typeface="Wingdings" panose="05000000000000000000" pitchFamily="2" charset="2"/>
              <a:buChar char="o"/>
              <a:defRPr sz="2000">
                <a:solidFill>
                  <a:schemeClr val="tx1"/>
                </a:solidFill>
                <a:latin typeface="Verdana" panose="020B0604030504040204" pitchFamily="34" charset="0"/>
                <a:cs typeface="Arial" panose="020B0604020202020204" pitchFamily="34" charset="0"/>
              </a:defRPr>
            </a:lvl1pPr>
            <a:lvl2pPr marL="742950" indent="-285750" eaLnBrk="0" hangingPunct="0">
              <a:spcBef>
                <a:spcPct val="30000"/>
              </a:spcBef>
              <a:buClr>
                <a:srgbClr val="7090B7"/>
              </a:buClr>
              <a:buFont typeface="Wingdings" panose="05000000000000000000" pitchFamily="2" charset="2"/>
              <a:buChar char="n"/>
              <a:defRPr>
                <a:solidFill>
                  <a:schemeClr val="tx1"/>
                </a:solidFill>
                <a:latin typeface="Verdana" panose="020B0604030504040204" pitchFamily="34" charset="0"/>
                <a:cs typeface="Arial" panose="020B0604020202020204" pitchFamily="34" charset="0"/>
              </a:defRPr>
            </a:lvl2pPr>
            <a:lvl3pPr marL="1143000" indent="-228600" eaLnBrk="0" hangingPunct="0">
              <a:spcBef>
                <a:spcPct val="30000"/>
              </a:spcBef>
              <a:buClr>
                <a:srgbClr val="7090B7"/>
              </a:buClr>
              <a:buFont typeface="Wingdings" panose="05000000000000000000" pitchFamily="2" charset="2"/>
              <a:buChar char="o"/>
              <a:defRPr sz="1600">
                <a:solidFill>
                  <a:schemeClr val="tx1"/>
                </a:solidFill>
                <a:latin typeface="Verdana" panose="020B0604030504040204" pitchFamily="34" charset="0"/>
                <a:cs typeface="Arial" panose="020B0604020202020204" pitchFamily="34" charset="0"/>
              </a:defRPr>
            </a:lvl3pPr>
            <a:lvl4pPr marL="1600200" indent="-228600" eaLnBrk="0" hangingPunct="0">
              <a:spcBef>
                <a:spcPct val="30000"/>
              </a:spcBef>
              <a:buClr>
                <a:srgbClr val="7090B7"/>
              </a:buClr>
              <a:buFont typeface="Wingdings" panose="05000000000000000000" pitchFamily="2" charset="2"/>
              <a:buChar char="n"/>
              <a:defRPr sz="1400">
                <a:solidFill>
                  <a:schemeClr val="tx1"/>
                </a:solidFill>
                <a:latin typeface="Verdana" panose="020B0604030504040204" pitchFamily="34" charset="0"/>
                <a:cs typeface="Arial" panose="020B0604020202020204" pitchFamily="34" charset="0"/>
              </a:defRPr>
            </a:lvl4pPr>
            <a:lvl5pPr marL="2057400" indent="-228600" eaLnBrk="0" hangingPunct="0">
              <a:spcBef>
                <a:spcPct val="30000"/>
              </a:spcBef>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dirty="0">
                <a:ln>
                  <a:noFill/>
                </a:ln>
                <a:solidFill>
                  <a:srgbClr val="CC0000"/>
                </a:solidFill>
                <a:effectLst/>
                <a:uLnTx/>
                <a:uFillTx/>
                <a:latin typeface="Verdana" panose="020B0604030504040204" pitchFamily="34" charset="0"/>
                <a:ea typeface="+mn-ea"/>
                <a:cs typeface="Arial" panose="020B0604020202020204" pitchFamily="34" charset="0"/>
              </a:rPr>
              <a:t>BLOCKED</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Arial" panose="020B060402020202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1" u="none" strike="noStrike" kern="1200" cap="none" spc="0" normalizeH="0" baseline="0" noProof="0" dirty="0">
                <a:ln>
                  <a:noFill/>
                </a:ln>
                <a:solidFill>
                  <a:srgbClr val="000000"/>
                </a:solidFill>
                <a:effectLst/>
                <a:uLnTx/>
                <a:uFillTx/>
                <a:latin typeface="Verdana" panose="020B0604030504040204" pitchFamily="34" charset="0"/>
                <a:ea typeface="+mn-ea"/>
                <a:cs typeface="Arial" panose="020B0604020202020204" pitchFamily="34" charset="0"/>
              </a:rPr>
              <a:t>STOP</a:t>
            </a:r>
          </a:p>
        </p:txBody>
      </p:sp>
      <p:sp>
        <p:nvSpPr>
          <p:cNvPr id="30735" name="Line 16"/>
          <p:cNvSpPr>
            <a:spLocks noChangeShapeType="1"/>
          </p:cNvSpPr>
          <p:nvPr/>
        </p:nvSpPr>
        <p:spPr bwMode="auto">
          <a:xfrm>
            <a:off x="4572000" y="22098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endParaRPr>
          </a:p>
        </p:txBody>
      </p:sp>
      <p:sp>
        <p:nvSpPr>
          <p:cNvPr id="30736" name="Line 20"/>
          <p:cNvSpPr>
            <a:spLocks noChangeShapeType="1"/>
          </p:cNvSpPr>
          <p:nvPr/>
        </p:nvSpPr>
        <p:spPr bwMode="auto">
          <a:xfrm flipH="1">
            <a:off x="3276600" y="3505200"/>
            <a:ext cx="9144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endParaRPr>
          </a:p>
        </p:txBody>
      </p:sp>
      <p:sp>
        <p:nvSpPr>
          <p:cNvPr id="30737" name="Line 23"/>
          <p:cNvSpPr>
            <a:spLocks noChangeShapeType="1"/>
          </p:cNvSpPr>
          <p:nvPr/>
        </p:nvSpPr>
        <p:spPr bwMode="auto">
          <a:xfrm>
            <a:off x="4967288" y="3417888"/>
            <a:ext cx="533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endParaRPr>
          </a:p>
        </p:txBody>
      </p:sp>
      <p:sp>
        <p:nvSpPr>
          <p:cNvPr id="30738" name="Text Box 24"/>
          <p:cNvSpPr txBox="1">
            <a:spLocks noChangeArrowheads="1"/>
          </p:cNvSpPr>
          <p:nvPr/>
        </p:nvSpPr>
        <p:spPr bwMode="auto">
          <a:xfrm>
            <a:off x="3352800" y="3505200"/>
            <a:ext cx="565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30000"/>
              </a:spcBef>
              <a:buClr>
                <a:srgbClr val="7090B7"/>
              </a:buClr>
              <a:buFont typeface="Wingdings" panose="05000000000000000000" pitchFamily="2" charset="2"/>
              <a:buChar char="o"/>
              <a:defRPr sz="2000">
                <a:solidFill>
                  <a:schemeClr val="tx1"/>
                </a:solidFill>
                <a:latin typeface="Verdana" panose="020B0604030504040204" pitchFamily="34" charset="0"/>
                <a:cs typeface="Arial" panose="020B0604020202020204" pitchFamily="34" charset="0"/>
              </a:defRPr>
            </a:lvl1pPr>
            <a:lvl2pPr marL="742950" indent="-285750" eaLnBrk="0" hangingPunct="0">
              <a:spcBef>
                <a:spcPct val="30000"/>
              </a:spcBef>
              <a:buClr>
                <a:srgbClr val="7090B7"/>
              </a:buClr>
              <a:buFont typeface="Wingdings" panose="05000000000000000000" pitchFamily="2" charset="2"/>
              <a:buChar char="n"/>
              <a:defRPr>
                <a:solidFill>
                  <a:schemeClr val="tx1"/>
                </a:solidFill>
                <a:latin typeface="Verdana" panose="020B0604030504040204" pitchFamily="34" charset="0"/>
                <a:cs typeface="Arial" panose="020B0604020202020204" pitchFamily="34" charset="0"/>
              </a:defRPr>
            </a:lvl2pPr>
            <a:lvl3pPr marL="1143000" indent="-228600" eaLnBrk="0" hangingPunct="0">
              <a:spcBef>
                <a:spcPct val="30000"/>
              </a:spcBef>
              <a:buClr>
                <a:srgbClr val="7090B7"/>
              </a:buClr>
              <a:buFont typeface="Wingdings" panose="05000000000000000000" pitchFamily="2" charset="2"/>
              <a:buChar char="o"/>
              <a:defRPr sz="1600">
                <a:solidFill>
                  <a:schemeClr val="tx1"/>
                </a:solidFill>
                <a:latin typeface="Verdana" panose="020B0604030504040204" pitchFamily="34" charset="0"/>
                <a:cs typeface="Arial" panose="020B0604020202020204" pitchFamily="34" charset="0"/>
              </a:defRPr>
            </a:lvl3pPr>
            <a:lvl4pPr marL="1600200" indent="-228600" eaLnBrk="0" hangingPunct="0">
              <a:spcBef>
                <a:spcPct val="30000"/>
              </a:spcBef>
              <a:buClr>
                <a:srgbClr val="7090B7"/>
              </a:buClr>
              <a:buFont typeface="Wingdings" panose="05000000000000000000" pitchFamily="2" charset="2"/>
              <a:buChar char="n"/>
              <a:defRPr sz="1400">
                <a:solidFill>
                  <a:schemeClr val="tx1"/>
                </a:solidFill>
                <a:latin typeface="Verdana" panose="020B0604030504040204" pitchFamily="34" charset="0"/>
                <a:cs typeface="Arial" panose="020B0604020202020204" pitchFamily="34" charset="0"/>
              </a:defRPr>
            </a:lvl4pPr>
            <a:lvl5pPr marL="2057400" indent="-228600" eaLnBrk="0" hangingPunct="0">
              <a:spcBef>
                <a:spcPct val="30000"/>
              </a:spcBef>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336699"/>
                </a:solidFill>
                <a:effectLst/>
                <a:uLnTx/>
                <a:uFillTx/>
                <a:latin typeface="Verdana" panose="020B0604030504040204" pitchFamily="34" charset="0"/>
                <a:ea typeface="+mn-ea"/>
                <a:cs typeface="Arial" panose="020B0604020202020204" pitchFamily="34" charset="0"/>
              </a:rPr>
              <a:t>Wall</a:t>
            </a:r>
          </a:p>
        </p:txBody>
      </p:sp>
      <p:sp>
        <p:nvSpPr>
          <p:cNvPr id="30739" name="Text Box 25"/>
          <p:cNvSpPr txBox="1">
            <a:spLocks noChangeArrowheads="1"/>
          </p:cNvSpPr>
          <p:nvPr/>
        </p:nvSpPr>
        <p:spPr bwMode="auto">
          <a:xfrm>
            <a:off x="5257800" y="3505200"/>
            <a:ext cx="12144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30000"/>
              </a:spcBef>
              <a:buClr>
                <a:srgbClr val="7090B7"/>
              </a:buClr>
              <a:buFont typeface="Wingdings" panose="05000000000000000000" pitchFamily="2" charset="2"/>
              <a:buChar char="o"/>
              <a:defRPr sz="2000">
                <a:solidFill>
                  <a:schemeClr val="tx1"/>
                </a:solidFill>
                <a:latin typeface="Verdana" panose="020B0604030504040204" pitchFamily="34" charset="0"/>
                <a:cs typeface="Arial" panose="020B0604020202020204" pitchFamily="34" charset="0"/>
              </a:defRPr>
            </a:lvl1pPr>
            <a:lvl2pPr marL="742950" indent="-285750" eaLnBrk="0" hangingPunct="0">
              <a:spcBef>
                <a:spcPct val="30000"/>
              </a:spcBef>
              <a:buClr>
                <a:srgbClr val="7090B7"/>
              </a:buClr>
              <a:buFont typeface="Wingdings" panose="05000000000000000000" pitchFamily="2" charset="2"/>
              <a:buChar char="n"/>
              <a:defRPr>
                <a:solidFill>
                  <a:schemeClr val="tx1"/>
                </a:solidFill>
                <a:latin typeface="Verdana" panose="020B0604030504040204" pitchFamily="34" charset="0"/>
                <a:cs typeface="Arial" panose="020B0604020202020204" pitchFamily="34" charset="0"/>
              </a:defRPr>
            </a:lvl2pPr>
            <a:lvl3pPr marL="1143000" indent="-228600" eaLnBrk="0" hangingPunct="0">
              <a:spcBef>
                <a:spcPct val="30000"/>
              </a:spcBef>
              <a:buClr>
                <a:srgbClr val="7090B7"/>
              </a:buClr>
              <a:buFont typeface="Wingdings" panose="05000000000000000000" pitchFamily="2" charset="2"/>
              <a:buChar char="o"/>
              <a:defRPr sz="1600">
                <a:solidFill>
                  <a:schemeClr val="tx1"/>
                </a:solidFill>
                <a:latin typeface="Verdana" panose="020B0604030504040204" pitchFamily="34" charset="0"/>
                <a:cs typeface="Arial" panose="020B0604020202020204" pitchFamily="34" charset="0"/>
              </a:defRPr>
            </a:lvl3pPr>
            <a:lvl4pPr marL="1600200" indent="-228600" eaLnBrk="0" hangingPunct="0">
              <a:spcBef>
                <a:spcPct val="30000"/>
              </a:spcBef>
              <a:buClr>
                <a:srgbClr val="7090B7"/>
              </a:buClr>
              <a:buFont typeface="Wingdings" panose="05000000000000000000" pitchFamily="2" charset="2"/>
              <a:buChar char="n"/>
              <a:defRPr sz="1400">
                <a:solidFill>
                  <a:schemeClr val="tx1"/>
                </a:solidFill>
                <a:latin typeface="Verdana" panose="020B0604030504040204" pitchFamily="34" charset="0"/>
                <a:cs typeface="Arial" panose="020B0604020202020204" pitchFamily="34" charset="0"/>
              </a:defRPr>
            </a:lvl4pPr>
            <a:lvl5pPr marL="2057400" indent="-228600" eaLnBrk="0" hangingPunct="0">
              <a:spcBef>
                <a:spcPct val="30000"/>
              </a:spcBef>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336699"/>
                </a:solidFill>
                <a:effectLst/>
                <a:uLnTx/>
                <a:uFillTx/>
                <a:latin typeface="Verdana" panose="020B0604030504040204" pitchFamily="34" charset="0"/>
                <a:ea typeface="+mn-ea"/>
                <a:cs typeface="Arial" panose="020B0604020202020204" pitchFamily="34" charset="0"/>
              </a:rPr>
              <a:t>Off Blk Line</a:t>
            </a:r>
          </a:p>
        </p:txBody>
      </p:sp>
      <p:sp>
        <p:nvSpPr>
          <p:cNvPr id="30740" name="Line 26"/>
          <p:cNvSpPr>
            <a:spLocks noChangeShapeType="1"/>
          </p:cNvSpPr>
          <p:nvPr/>
        </p:nvSpPr>
        <p:spPr bwMode="auto">
          <a:xfrm flipH="1" flipV="1">
            <a:off x="2178050" y="3565525"/>
            <a:ext cx="304800" cy="2286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endParaRPr>
          </a:p>
        </p:txBody>
      </p:sp>
      <p:sp>
        <p:nvSpPr>
          <p:cNvPr id="30741" name="Line 27"/>
          <p:cNvSpPr>
            <a:spLocks noChangeShapeType="1"/>
          </p:cNvSpPr>
          <p:nvPr/>
        </p:nvSpPr>
        <p:spPr bwMode="auto">
          <a:xfrm flipH="1">
            <a:off x="1949450" y="3565525"/>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endParaRPr>
          </a:p>
        </p:txBody>
      </p:sp>
      <p:sp>
        <p:nvSpPr>
          <p:cNvPr id="30742" name="Line 28"/>
          <p:cNvSpPr>
            <a:spLocks noChangeShapeType="1"/>
          </p:cNvSpPr>
          <p:nvPr/>
        </p:nvSpPr>
        <p:spPr bwMode="auto">
          <a:xfrm>
            <a:off x="1949450" y="3565525"/>
            <a:ext cx="0" cy="1447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endParaRPr>
          </a:p>
        </p:txBody>
      </p:sp>
      <p:sp>
        <p:nvSpPr>
          <p:cNvPr id="30743" name="Line 29"/>
          <p:cNvSpPr>
            <a:spLocks noChangeShapeType="1"/>
          </p:cNvSpPr>
          <p:nvPr/>
        </p:nvSpPr>
        <p:spPr bwMode="auto">
          <a:xfrm flipH="1">
            <a:off x="1949450" y="5013325"/>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endParaRPr>
          </a:p>
        </p:txBody>
      </p:sp>
      <p:sp>
        <p:nvSpPr>
          <p:cNvPr id="30744" name="Line 30"/>
          <p:cNvSpPr>
            <a:spLocks noChangeShapeType="1"/>
          </p:cNvSpPr>
          <p:nvPr/>
        </p:nvSpPr>
        <p:spPr bwMode="auto">
          <a:xfrm>
            <a:off x="2787650" y="4784725"/>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endParaRPr>
          </a:p>
        </p:txBody>
      </p:sp>
      <p:sp>
        <p:nvSpPr>
          <p:cNvPr id="30745" name="Line 31"/>
          <p:cNvSpPr>
            <a:spLocks noChangeShapeType="1"/>
          </p:cNvSpPr>
          <p:nvPr/>
        </p:nvSpPr>
        <p:spPr bwMode="auto">
          <a:xfrm>
            <a:off x="5867400" y="48768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endParaRPr>
          </a:p>
        </p:txBody>
      </p:sp>
      <p:sp>
        <p:nvSpPr>
          <p:cNvPr id="30746" name="Line 32"/>
          <p:cNvSpPr>
            <a:spLocks noChangeShapeType="1"/>
          </p:cNvSpPr>
          <p:nvPr/>
        </p:nvSpPr>
        <p:spPr bwMode="auto">
          <a:xfrm flipH="1" flipV="1">
            <a:off x="5334000" y="5105400"/>
            <a:ext cx="304800" cy="2286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endParaRPr>
          </a:p>
        </p:txBody>
      </p:sp>
      <p:sp>
        <p:nvSpPr>
          <p:cNvPr id="30747" name="Line 33"/>
          <p:cNvSpPr>
            <a:spLocks noChangeShapeType="1"/>
          </p:cNvSpPr>
          <p:nvPr/>
        </p:nvSpPr>
        <p:spPr bwMode="auto">
          <a:xfrm flipH="1">
            <a:off x="4953000" y="5105400"/>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endParaRPr>
          </a:p>
        </p:txBody>
      </p:sp>
      <p:sp>
        <p:nvSpPr>
          <p:cNvPr id="30748" name="Line 34"/>
          <p:cNvSpPr>
            <a:spLocks noChangeShapeType="1"/>
          </p:cNvSpPr>
          <p:nvPr/>
        </p:nvSpPr>
        <p:spPr bwMode="auto">
          <a:xfrm>
            <a:off x="4953000" y="5105400"/>
            <a:ext cx="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endParaRPr>
          </a:p>
        </p:txBody>
      </p:sp>
      <p:sp>
        <p:nvSpPr>
          <p:cNvPr id="30749" name="Line 35"/>
          <p:cNvSpPr>
            <a:spLocks noChangeShapeType="1"/>
          </p:cNvSpPr>
          <p:nvPr/>
        </p:nvSpPr>
        <p:spPr bwMode="auto">
          <a:xfrm flipH="1">
            <a:off x="4953000" y="6172200"/>
            <a:ext cx="53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endParaRPr>
          </a:p>
        </p:txBody>
      </p:sp>
      <p:sp>
        <p:nvSpPr>
          <p:cNvPr id="30750" name="Text Box 37"/>
          <p:cNvSpPr txBox="1">
            <a:spLocks noChangeArrowheads="1"/>
          </p:cNvSpPr>
          <p:nvPr/>
        </p:nvSpPr>
        <p:spPr bwMode="auto">
          <a:xfrm>
            <a:off x="3352800" y="5715000"/>
            <a:ext cx="1504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30000"/>
              </a:spcBef>
              <a:buClr>
                <a:srgbClr val="7090B7"/>
              </a:buClr>
              <a:buFont typeface="Wingdings" panose="05000000000000000000" pitchFamily="2" charset="2"/>
              <a:buChar char="o"/>
              <a:defRPr sz="2000">
                <a:solidFill>
                  <a:schemeClr val="tx1"/>
                </a:solidFill>
                <a:latin typeface="Verdana" panose="020B0604030504040204" pitchFamily="34" charset="0"/>
                <a:cs typeface="Arial" panose="020B0604020202020204" pitchFamily="34" charset="0"/>
              </a:defRPr>
            </a:lvl1pPr>
            <a:lvl2pPr marL="742950" indent="-285750" eaLnBrk="0" hangingPunct="0">
              <a:spcBef>
                <a:spcPct val="30000"/>
              </a:spcBef>
              <a:buClr>
                <a:srgbClr val="7090B7"/>
              </a:buClr>
              <a:buFont typeface="Wingdings" panose="05000000000000000000" pitchFamily="2" charset="2"/>
              <a:buChar char="n"/>
              <a:defRPr>
                <a:solidFill>
                  <a:schemeClr val="tx1"/>
                </a:solidFill>
                <a:latin typeface="Verdana" panose="020B0604030504040204" pitchFamily="34" charset="0"/>
                <a:cs typeface="Arial" panose="020B0604020202020204" pitchFamily="34" charset="0"/>
              </a:defRPr>
            </a:lvl2pPr>
            <a:lvl3pPr marL="1143000" indent="-228600" eaLnBrk="0" hangingPunct="0">
              <a:spcBef>
                <a:spcPct val="30000"/>
              </a:spcBef>
              <a:buClr>
                <a:srgbClr val="7090B7"/>
              </a:buClr>
              <a:buFont typeface="Wingdings" panose="05000000000000000000" pitchFamily="2" charset="2"/>
              <a:buChar char="o"/>
              <a:defRPr sz="1600">
                <a:solidFill>
                  <a:schemeClr val="tx1"/>
                </a:solidFill>
                <a:latin typeface="Verdana" panose="020B0604030504040204" pitchFamily="34" charset="0"/>
                <a:cs typeface="Arial" panose="020B0604020202020204" pitchFamily="34" charset="0"/>
              </a:defRPr>
            </a:lvl3pPr>
            <a:lvl4pPr marL="1600200" indent="-228600" eaLnBrk="0" hangingPunct="0">
              <a:spcBef>
                <a:spcPct val="30000"/>
              </a:spcBef>
              <a:buClr>
                <a:srgbClr val="7090B7"/>
              </a:buClr>
              <a:buFont typeface="Wingdings" panose="05000000000000000000" pitchFamily="2" charset="2"/>
              <a:buChar char="n"/>
              <a:defRPr sz="1400">
                <a:solidFill>
                  <a:schemeClr val="tx1"/>
                </a:solidFill>
                <a:latin typeface="Verdana" panose="020B0604030504040204" pitchFamily="34" charset="0"/>
                <a:cs typeface="Arial" panose="020B0604020202020204" pitchFamily="34" charset="0"/>
              </a:defRPr>
            </a:lvl4pPr>
            <a:lvl5pPr marL="2057400" indent="-228600" eaLnBrk="0" hangingPunct="0">
              <a:spcBef>
                <a:spcPct val="30000"/>
              </a:spcBef>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336699"/>
                </a:solidFill>
                <a:effectLst/>
                <a:uLnTx/>
                <a:uFillTx/>
                <a:latin typeface="Verdana" panose="020B0604030504040204" pitchFamily="34" charset="0"/>
                <a:ea typeface="+mn-ea"/>
                <a:cs typeface="Arial" panose="020B0604020202020204" pitchFamily="34" charset="0"/>
              </a:rPr>
              <a:t>Not turned 45°</a:t>
            </a:r>
          </a:p>
        </p:txBody>
      </p:sp>
      <p:sp>
        <p:nvSpPr>
          <p:cNvPr id="30751" name="Line 38"/>
          <p:cNvSpPr>
            <a:spLocks noChangeShapeType="1"/>
          </p:cNvSpPr>
          <p:nvPr/>
        </p:nvSpPr>
        <p:spPr bwMode="auto">
          <a:xfrm flipV="1">
            <a:off x="6324600" y="4724400"/>
            <a:ext cx="9906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endParaRPr>
          </a:p>
        </p:txBody>
      </p:sp>
      <p:sp>
        <p:nvSpPr>
          <p:cNvPr id="30752" name="Text Box 39"/>
          <p:cNvSpPr txBox="1">
            <a:spLocks noChangeArrowheads="1"/>
          </p:cNvSpPr>
          <p:nvPr/>
        </p:nvSpPr>
        <p:spPr bwMode="auto">
          <a:xfrm>
            <a:off x="6629400" y="5257800"/>
            <a:ext cx="1171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30000"/>
              </a:spcBef>
              <a:buClr>
                <a:srgbClr val="7090B7"/>
              </a:buClr>
              <a:buFont typeface="Wingdings" panose="05000000000000000000" pitchFamily="2" charset="2"/>
              <a:buChar char="o"/>
              <a:defRPr sz="2000">
                <a:solidFill>
                  <a:schemeClr val="tx1"/>
                </a:solidFill>
                <a:latin typeface="Verdana" panose="020B0604030504040204" pitchFamily="34" charset="0"/>
                <a:cs typeface="Arial" panose="020B0604020202020204" pitchFamily="34" charset="0"/>
              </a:defRPr>
            </a:lvl1pPr>
            <a:lvl2pPr marL="742950" indent="-285750" eaLnBrk="0" hangingPunct="0">
              <a:spcBef>
                <a:spcPct val="30000"/>
              </a:spcBef>
              <a:buClr>
                <a:srgbClr val="7090B7"/>
              </a:buClr>
              <a:buFont typeface="Wingdings" panose="05000000000000000000" pitchFamily="2" charset="2"/>
              <a:buChar char="n"/>
              <a:defRPr>
                <a:solidFill>
                  <a:schemeClr val="tx1"/>
                </a:solidFill>
                <a:latin typeface="Verdana" panose="020B0604030504040204" pitchFamily="34" charset="0"/>
                <a:cs typeface="Arial" panose="020B0604020202020204" pitchFamily="34" charset="0"/>
              </a:defRPr>
            </a:lvl2pPr>
            <a:lvl3pPr marL="1143000" indent="-228600" eaLnBrk="0" hangingPunct="0">
              <a:spcBef>
                <a:spcPct val="30000"/>
              </a:spcBef>
              <a:buClr>
                <a:srgbClr val="7090B7"/>
              </a:buClr>
              <a:buFont typeface="Wingdings" panose="05000000000000000000" pitchFamily="2" charset="2"/>
              <a:buChar char="o"/>
              <a:defRPr sz="1600">
                <a:solidFill>
                  <a:schemeClr val="tx1"/>
                </a:solidFill>
                <a:latin typeface="Verdana" panose="020B0604030504040204" pitchFamily="34" charset="0"/>
                <a:cs typeface="Arial" panose="020B0604020202020204" pitchFamily="34" charset="0"/>
              </a:defRPr>
            </a:lvl3pPr>
            <a:lvl4pPr marL="1600200" indent="-228600" eaLnBrk="0" hangingPunct="0">
              <a:spcBef>
                <a:spcPct val="30000"/>
              </a:spcBef>
              <a:buClr>
                <a:srgbClr val="7090B7"/>
              </a:buClr>
              <a:buFont typeface="Wingdings" panose="05000000000000000000" pitchFamily="2" charset="2"/>
              <a:buChar char="n"/>
              <a:defRPr sz="1400">
                <a:solidFill>
                  <a:schemeClr val="tx1"/>
                </a:solidFill>
                <a:latin typeface="Verdana" panose="020B0604030504040204" pitchFamily="34" charset="0"/>
                <a:cs typeface="Arial" panose="020B0604020202020204" pitchFamily="34" charset="0"/>
              </a:defRPr>
            </a:lvl4pPr>
            <a:lvl5pPr marL="2057400" indent="-228600" eaLnBrk="0" hangingPunct="0">
              <a:spcBef>
                <a:spcPct val="30000"/>
              </a:spcBef>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336699"/>
                </a:solidFill>
                <a:effectLst/>
                <a:uLnTx/>
                <a:uFillTx/>
                <a:latin typeface="Verdana" panose="020B0604030504040204" pitchFamily="34" charset="0"/>
                <a:ea typeface="+mn-ea"/>
                <a:cs typeface="Arial" panose="020B0604020202020204" pitchFamily="34" charset="0"/>
              </a:rPr>
              <a:t>Turned 45°</a:t>
            </a:r>
          </a:p>
        </p:txBody>
      </p:sp>
      <p:sp>
        <p:nvSpPr>
          <p:cNvPr id="30753" name="Line 40"/>
          <p:cNvSpPr>
            <a:spLocks noChangeShapeType="1"/>
          </p:cNvSpPr>
          <p:nvPr/>
        </p:nvSpPr>
        <p:spPr bwMode="auto">
          <a:xfrm flipV="1">
            <a:off x="7620000" y="2362200"/>
            <a:ext cx="0" cy="1447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endParaRPr>
          </a:p>
        </p:txBody>
      </p:sp>
      <p:sp>
        <p:nvSpPr>
          <p:cNvPr id="30754" name="Line 41"/>
          <p:cNvSpPr>
            <a:spLocks noChangeShapeType="1"/>
          </p:cNvSpPr>
          <p:nvPr/>
        </p:nvSpPr>
        <p:spPr bwMode="auto">
          <a:xfrm flipH="1">
            <a:off x="4572000" y="2362200"/>
            <a:ext cx="3048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endParaRPr>
          </a:p>
        </p:txBody>
      </p:sp>
      <p:sp>
        <p:nvSpPr>
          <p:cNvPr id="30755" name="Line 42"/>
          <p:cNvSpPr>
            <a:spLocks noChangeShapeType="1"/>
          </p:cNvSpPr>
          <p:nvPr/>
        </p:nvSpPr>
        <p:spPr bwMode="auto">
          <a:xfrm flipH="1" flipV="1">
            <a:off x="3810000" y="2438400"/>
            <a:ext cx="381000" cy="28575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endParaRPr>
          </a:p>
        </p:txBody>
      </p:sp>
      <p:sp>
        <p:nvSpPr>
          <p:cNvPr id="30756" name="Line 43"/>
          <p:cNvSpPr>
            <a:spLocks noChangeShapeType="1"/>
          </p:cNvSpPr>
          <p:nvPr/>
        </p:nvSpPr>
        <p:spPr bwMode="auto">
          <a:xfrm flipH="1">
            <a:off x="3581400" y="2438400"/>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endParaRPr>
          </a:p>
        </p:txBody>
      </p:sp>
      <p:sp>
        <p:nvSpPr>
          <p:cNvPr id="30757" name="Line 44"/>
          <p:cNvSpPr>
            <a:spLocks noChangeShapeType="1"/>
          </p:cNvSpPr>
          <p:nvPr/>
        </p:nvSpPr>
        <p:spPr bwMode="auto">
          <a:xfrm>
            <a:off x="3581400" y="243840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endParaRPr>
          </a:p>
        </p:txBody>
      </p:sp>
      <p:sp>
        <p:nvSpPr>
          <p:cNvPr id="30758" name="Line 45"/>
          <p:cNvSpPr>
            <a:spLocks noChangeShapeType="1"/>
          </p:cNvSpPr>
          <p:nvPr/>
        </p:nvSpPr>
        <p:spPr bwMode="auto">
          <a:xfrm flipH="1">
            <a:off x="3581400" y="31242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endParaRPr>
          </a:p>
        </p:txBody>
      </p:sp>
      <p:sp>
        <p:nvSpPr>
          <p:cNvPr id="30759" name="Text Box 46"/>
          <p:cNvSpPr txBox="1">
            <a:spLocks noChangeArrowheads="1"/>
          </p:cNvSpPr>
          <p:nvPr/>
        </p:nvSpPr>
        <p:spPr bwMode="auto">
          <a:xfrm>
            <a:off x="2438400" y="2667000"/>
            <a:ext cx="1203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30000"/>
              </a:spcBef>
              <a:buClr>
                <a:srgbClr val="7090B7"/>
              </a:buClr>
              <a:buFont typeface="Wingdings" panose="05000000000000000000" pitchFamily="2" charset="2"/>
              <a:buChar char="o"/>
              <a:defRPr sz="2000">
                <a:solidFill>
                  <a:schemeClr val="tx1"/>
                </a:solidFill>
                <a:latin typeface="Verdana" panose="020B0604030504040204" pitchFamily="34" charset="0"/>
                <a:cs typeface="Arial" panose="020B0604020202020204" pitchFamily="34" charset="0"/>
              </a:defRPr>
            </a:lvl1pPr>
            <a:lvl2pPr marL="742950" indent="-285750" eaLnBrk="0" hangingPunct="0">
              <a:spcBef>
                <a:spcPct val="30000"/>
              </a:spcBef>
              <a:buClr>
                <a:srgbClr val="7090B7"/>
              </a:buClr>
              <a:buFont typeface="Wingdings" panose="05000000000000000000" pitchFamily="2" charset="2"/>
              <a:buChar char="n"/>
              <a:defRPr>
                <a:solidFill>
                  <a:schemeClr val="tx1"/>
                </a:solidFill>
                <a:latin typeface="Verdana" panose="020B0604030504040204" pitchFamily="34" charset="0"/>
                <a:cs typeface="Arial" panose="020B0604020202020204" pitchFamily="34" charset="0"/>
              </a:defRPr>
            </a:lvl2pPr>
            <a:lvl3pPr marL="1143000" indent="-228600" eaLnBrk="0" hangingPunct="0">
              <a:spcBef>
                <a:spcPct val="30000"/>
              </a:spcBef>
              <a:buClr>
                <a:srgbClr val="7090B7"/>
              </a:buClr>
              <a:buFont typeface="Wingdings" panose="05000000000000000000" pitchFamily="2" charset="2"/>
              <a:buChar char="o"/>
              <a:defRPr sz="1600">
                <a:solidFill>
                  <a:schemeClr val="tx1"/>
                </a:solidFill>
                <a:latin typeface="Verdana" panose="020B0604030504040204" pitchFamily="34" charset="0"/>
                <a:cs typeface="Arial" panose="020B0604020202020204" pitchFamily="34" charset="0"/>
              </a:defRPr>
            </a:lvl3pPr>
            <a:lvl4pPr marL="1600200" indent="-228600" eaLnBrk="0" hangingPunct="0">
              <a:spcBef>
                <a:spcPct val="30000"/>
              </a:spcBef>
              <a:buClr>
                <a:srgbClr val="7090B7"/>
              </a:buClr>
              <a:buFont typeface="Wingdings" panose="05000000000000000000" pitchFamily="2" charset="2"/>
              <a:buChar char="n"/>
              <a:defRPr sz="1400">
                <a:solidFill>
                  <a:schemeClr val="tx1"/>
                </a:solidFill>
                <a:latin typeface="Verdana" panose="020B0604030504040204" pitchFamily="34" charset="0"/>
                <a:cs typeface="Arial" panose="020B0604020202020204" pitchFamily="34" charset="0"/>
              </a:defRPr>
            </a:lvl4pPr>
            <a:lvl5pPr marL="2057400" indent="-228600" eaLnBrk="0" hangingPunct="0">
              <a:spcBef>
                <a:spcPct val="30000"/>
              </a:spcBef>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336699"/>
                </a:solidFill>
                <a:effectLst/>
                <a:uLnTx/>
                <a:uFillTx/>
                <a:latin typeface="Verdana" panose="020B0604030504040204" pitchFamily="34" charset="0"/>
                <a:ea typeface="+mn-ea"/>
                <a:cs typeface="Arial" panose="020B0604020202020204" pitchFamily="34" charset="0"/>
              </a:rPr>
              <a:t>On Blk Line</a:t>
            </a:r>
          </a:p>
        </p:txBody>
      </p:sp>
      <p:sp>
        <p:nvSpPr>
          <p:cNvPr id="30760" name="Line 48"/>
          <p:cNvSpPr>
            <a:spLocks noChangeShapeType="1"/>
          </p:cNvSpPr>
          <p:nvPr/>
        </p:nvSpPr>
        <p:spPr bwMode="auto">
          <a:xfrm>
            <a:off x="3733800" y="1219200"/>
            <a:ext cx="3810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endParaRPr>
          </a:p>
        </p:txBody>
      </p:sp>
      <p:sp>
        <p:nvSpPr>
          <p:cNvPr id="30761" name="Text Box 49"/>
          <p:cNvSpPr txBox="1">
            <a:spLocks noChangeArrowheads="1"/>
          </p:cNvSpPr>
          <p:nvPr/>
        </p:nvSpPr>
        <p:spPr bwMode="auto">
          <a:xfrm>
            <a:off x="3048000" y="1066800"/>
            <a:ext cx="6826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30000"/>
              </a:spcBef>
              <a:buClr>
                <a:srgbClr val="7090B7"/>
              </a:buClr>
              <a:buFont typeface="Wingdings" panose="05000000000000000000" pitchFamily="2" charset="2"/>
              <a:buChar char="o"/>
              <a:defRPr sz="2000">
                <a:solidFill>
                  <a:schemeClr val="tx1"/>
                </a:solidFill>
                <a:latin typeface="Verdana" panose="020B0604030504040204" pitchFamily="34" charset="0"/>
                <a:cs typeface="Arial" panose="020B0604020202020204" pitchFamily="34" charset="0"/>
              </a:defRPr>
            </a:lvl1pPr>
            <a:lvl2pPr marL="742950" indent="-285750" eaLnBrk="0" hangingPunct="0">
              <a:spcBef>
                <a:spcPct val="30000"/>
              </a:spcBef>
              <a:buClr>
                <a:srgbClr val="7090B7"/>
              </a:buClr>
              <a:buFont typeface="Wingdings" panose="05000000000000000000" pitchFamily="2" charset="2"/>
              <a:buChar char="n"/>
              <a:defRPr>
                <a:solidFill>
                  <a:schemeClr val="tx1"/>
                </a:solidFill>
                <a:latin typeface="Verdana" panose="020B0604030504040204" pitchFamily="34" charset="0"/>
                <a:cs typeface="Arial" panose="020B0604020202020204" pitchFamily="34" charset="0"/>
              </a:defRPr>
            </a:lvl2pPr>
            <a:lvl3pPr marL="1143000" indent="-228600" eaLnBrk="0" hangingPunct="0">
              <a:spcBef>
                <a:spcPct val="30000"/>
              </a:spcBef>
              <a:buClr>
                <a:srgbClr val="7090B7"/>
              </a:buClr>
              <a:buFont typeface="Wingdings" panose="05000000000000000000" pitchFamily="2" charset="2"/>
              <a:buChar char="o"/>
              <a:defRPr sz="1600">
                <a:solidFill>
                  <a:schemeClr val="tx1"/>
                </a:solidFill>
                <a:latin typeface="Verdana" panose="020B0604030504040204" pitchFamily="34" charset="0"/>
                <a:cs typeface="Arial" panose="020B0604020202020204" pitchFamily="34" charset="0"/>
              </a:defRPr>
            </a:lvl3pPr>
            <a:lvl4pPr marL="1600200" indent="-228600" eaLnBrk="0" hangingPunct="0">
              <a:spcBef>
                <a:spcPct val="30000"/>
              </a:spcBef>
              <a:buClr>
                <a:srgbClr val="7090B7"/>
              </a:buClr>
              <a:buFont typeface="Wingdings" panose="05000000000000000000" pitchFamily="2" charset="2"/>
              <a:buChar char="n"/>
              <a:defRPr sz="1400">
                <a:solidFill>
                  <a:schemeClr val="tx1"/>
                </a:solidFill>
                <a:latin typeface="Verdana" panose="020B0604030504040204" pitchFamily="34" charset="0"/>
                <a:cs typeface="Arial" panose="020B0604020202020204" pitchFamily="34" charset="0"/>
              </a:defRPr>
            </a:lvl4pPr>
            <a:lvl5pPr marL="2057400" indent="-228600" eaLnBrk="0" hangingPunct="0">
              <a:spcBef>
                <a:spcPct val="30000"/>
              </a:spcBef>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336699"/>
                </a:solidFill>
                <a:effectLst/>
                <a:uLnTx/>
                <a:uFillTx/>
                <a:latin typeface="Verdana" panose="020B0604030504040204" pitchFamily="34" charset="0"/>
                <a:ea typeface="+mn-ea"/>
                <a:cs typeface="Arial" panose="020B0604020202020204" pitchFamily="34" charset="0"/>
              </a:rPr>
              <a:t>Reset</a:t>
            </a:r>
          </a:p>
        </p:txBody>
      </p:sp>
      <p:sp>
        <p:nvSpPr>
          <p:cNvPr id="30762" name="Text Box 50"/>
          <p:cNvSpPr txBox="1">
            <a:spLocks noChangeArrowheads="1"/>
          </p:cNvSpPr>
          <p:nvPr/>
        </p:nvSpPr>
        <p:spPr bwMode="auto">
          <a:xfrm>
            <a:off x="1066800" y="4114800"/>
            <a:ext cx="828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30000"/>
              </a:spcBef>
              <a:buClr>
                <a:srgbClr val="7090B7"/>
              </a:buClr>
              <a:buFont typeface="Wingdings" panose="05000000000000000000" pitchFamily="2" charset="2"/>
              <a:buChar char="o"/>
              <a:defRPr sz="2000">
                <a:solidFill>
                  <a:schemeClr val="tx1"/>
                </a:solidFill>
                <a:latin typeface="Verdana" panose="020B0604030504040204" pitchFamily="34" charset="0"/>
                <a:cs typeface="Arial" panose="020B0604020202020204" pitchFamily="34" charset="0"/>
              </a:defRPr>
            </a:lvl1pPr>
            <a:lvl2pPr marL="742950" indent="-285750" eaLnBrk="0" hangingPunct="0">
              <a:spcBef>
                <a:spcPct val="30000"/>
              </a:spcBef>
              <a:buClr>
                <a:srgbClr val="7090B7"/>
              </a:buClr>
              <a:buFont typeface="Wingdings" panose="05000000000000000000" pitchFamily="2" charset="2"/>
              <a:buChar char="n"/>
              <a:defRPr>
                <a:solidFill>
                  <a:schemeClr val="tx1"/>
                </a:solidFill>
                <a:latin typeface="Verdana" panose="020B0604030504040204" pitchFamily="34" charset="0"/>
                <a:cs typeface="Arial" panose="020B0604020202020204" pitchFamily="34" charset="0"/>
              </a:defRPr>
            </a:lvl2pPr>
            <a:lvl3pPr marL="1143000" indent="-228600" eaLnBrk="0" hangingPunct="0">
              <a:spcBef>
                <a:spcPct val="30000"/>
              </a:spcBef>
              <a:buClr>
                <a:srgbClr val="7090B7"/>
              </a:buClr>
              <a:buFont typeface="Wingdings" panose="05000000000000000000" pitchFamily="2" charset="2"/>
              <a:buChar char="o"/>
              <a:defRPr sz="1600">
                <a:solidFill>
                  <a:schemeClr val="tx1"/>
                </a:solidFill>
                <a:latin typeface="Verdana" panose="020B0604030504040204" pitchFamily="34" charset="0"/>
                <a:cs typeface="Arial" panose="020B0604020202020204" pitchFamily="34" charset="0"/>
              </a:defRPr>
            </a:lvl3pPr>
            <a:lvl4pPr marL="1600200" indent="-228600" eaLnBrk="0" hangingPunct="0">
              <a:spcBef>
                <a:spcPct val="30000"/>
              </a:spcBef>
              <a:buClr>
                <a:srgbClr val="7090B7"/>
              </a:buClr>
              <a:buFont typeface="Wingdings" panose="05000000000000000000" pitchFamily="2" charset="2"/>
              <a:buChar char="n"/>
              <a:defRPr sz="1400">
                <a:solidFill>
                  <a:schemeClr val="tx1"/>
                </a:solidFill>
                <a:latin typeface="Verdana" panose="020B0604030504040204" pitchFamily="34" charset="0"/>
                <a:cs typeface="Arial" panose="020B0604020202020204" pitchFamily="34" charset="0"/>
              </a:defRPr>
            </a:lvl4pPr>
            <a:lvl5pPr marL="2057400" indent="-228600" eaLnBrk="0" hangingPunct="0">
              <a:spcBef>
                <a:spcPct val="30000"/>
              </a:spcBef>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336699"/>
                </a:solidFill>
                <a:effectLst/>
                <a:uLnTx/>
                <a:uFillTx/>
                <a:latin typeface="Verdana" panose="020B0604030504040204" pitchFamily="34" charset="0"/>
                <a:ea typeface="+mn-ea"/>
                <a:cs typeface="Arial" panose="020B0604020202020204" pitchFamily="34" charset="0"/>
              </a:rPr>
              <a:t>~Reset</a:t>
            </a:r>
          </a:p>
        </p:txBody>
      </p:sp>
      <p:sp>
        <p:nvSpPr>
          <p:cNvPr id="30763" name="Text Box 51"/>
          <p:cNvSpPr txBox="1">
            <a:spLocks noChangeArrowheads="1"/>
          </p:cNvSpPr>
          <p:nvPr/>
        </p:nvSpPr>
        <p:spPr bwMode="auto">
          <a:xfrm>
            <a:off x="5791200" y="4876800"/>
            <a:ext cx="1203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30000"/>
              </a:spcBef>
              <a:buClr>
                <a:srgbClr val="7090B7"/>
              </a:buClr>
              <a:buFont typeface="Wingdings" panose="05000000000000000000" pitchFamily="2" charset="2"/>
              <a:buChar char="o"/>
              <a:defRPr sz="2000">
                <a:solidFill>
                  <a:schemeClr val="tx1"/>
                </a:solidFill>
                <a:latin typeface="Verdana" panose="020B0604030504040204" pitchFamily="34" charset="0"/>
                <a:cs typeface="Arial" panose="020B0604020202020204" pitchFamily="34" charset="0"/>
              </a:defRPr>
            </a:lvl1pPr>
            <a:lvl2pPr marL="742950" indent="-285750" eaLnBrk="0" hangingPunct="0">
              <a:spcBef>
                <a:spcPct val="30000"/>
              </a:spcBef>
              <a:buClr>
                <a:srgbClr val="7090B7"/>
              </a:buClr>
              <a:buFont typeface="Wingdings" panose="05000000000000000000" pitchFamily="2" charset="2"/>
              <a:buChar char="n"/>
              <a:defRPr>
                <a:solidFill>
                  <a:schemeClr val="tx1"/>
                </a:solidFill>
                <a:latin typeface="Verdana" panose="020B0604030504040204" pitchFamily="34" charset="0"/>
                <a:cs typeface="Arial" panose="020B0604020202020204" pitchFamily="34" charset="0"/>
              </a:defRPr>
            </a:lvl2pPr>
            <a:lvl3pPr marL="1143000" indent="-228600" eaLnBrk="0" hangingPunct="0">
              <a:spcBef>
                <a:spcPct val="30000"/>
              </a:spcBef>
              <a:buClr>
                <a:srgbClr val="7090B7"/>
              </a:buClr>
              <a:buFont typeface="Wingdings" panose="05000000000000000000" pitchFamily="2" charset="2"/>
              <a:buChar char="o"/>
              <a:defRPr sz="1600">
                <a:solidFill>
                  <a:schemeClr val="tx1"/>
                </a:solidFill>
                <a:latin typeface="Verdana" panose="020B0604030504040204" pitchFamily="34" charset="0"/>
                <a:cs typeface="Arial" panose="020B0604020202020204" pitchFamily="34" charset="0"/>
              </a:defRPr>
            </a:lvl3pPr>
            <a:lvl4pPr marL="1600200" indent="-228600" eaLnBrk="0" hangingPunct="0">
              <a:spcBef>
                <a:spcPct val="30000"/>
              </a:spcBef>
              <a:buClr>
                <a:srgbClr val="7090B7"/>
              </a:buClr>
              <a:buFont typeface="Wingdings" panose="05000000000000000000" pitchFamily="2" charset="2"/>
              <a:buChar char="n"/>
              <a:defRPr sz="1400">
                <a:solidFill>
                  <a:schemeClr val="tx1"/>
                </a:solidFill>
                <a:latin typeface="Verdana" panose="020B0604030504040204" pitchFamily="34" charset="0"/>
                <a:cs typeface="Arial" panose="020B0604020202020204" pitchFamily="34" charset="0"/>
              </a:defRPr>
            </a:lvl4pPr>
            <a:lvl5pPr marL="2057400" indent="-228600" eaLnBrk="0" hangingPunct="0">
              <a:spcBef>
                <a:spcPct val="30000"/>
              </a:spcBef>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336699"/>
                </a:solidFill>
                <a:effectLst/>
                <a:uLnTx/>
                <a:uFillTx/>
                <a:latin typeface="Verdana" panose="020B0604030504040204" pitchFamily="34" charset="0"/>
                <a:ea typeface="+mn-ea"/>
                <a:cs typeface="Arial" panose="020B0604020202020204" pitchFamily="34" charset="0"/>
              </a:rPr>
              <a:t>On Blk Line</a:t>
            </a:r>
          </a:p>
        </p:txBody>
      </p:sp>
      <p:sp>
        <p:nvSpPr>
          <p:cNvPr id="30764" name="Line 52"/>
          <p:cNvSpPr>
            <a:spLocks noChangeShapeType="1"/>
          </p:cNvSpPr>
          <p:nvPr/>
        </p:nvSpPr>
        <p:spPr bwMode="auto">
          <a:xfrm flipH="1" flipV="1">
            <a:off x="4953000" y="3810000"/>
            <a:ext cx="381000" cy="28575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endParaRPr>
          </a:p>
        </p:txBody>
      </p:sp>
      <p:sp>
        <p:nvSpPr>
          <p:cNvPr id="30765" name="Line 53"/>
          <p:cNvSpPr>
            <a:spLocks noChangeShapeType="1"/>
          </p:cNvSpPr>
          <p:nvPr/>
        </p:nvSpPr>
        <p:spPr bwMode="auto">
          <a:xfrm flipH="1">
            <a:off x="4724400" y="3810000"/>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endParaRPr>
          </a:p>
        </p:txBody>
      </p:sp>
      <p:sp>
        <p:nvSpPr>
          <p:cNvPr id="30766" name="Line 54"/>
          <p:cNvSpPr>
            <a:spLocks noChangeShapeType="1"/>
          </p:cNvSpPr>
          <p:nvPr/>
        </p:nvSpPr>
        <p:spPr bwMode="auto">
          <a:xfrm>
            <a:off x="4724400" y="381000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endParaRPr>
          </a:p>
        </p:txBody>
      </p:sp>
      <p:sp>
        <p:nvSpPr>
          <p:cNvPr id="30767" name="Line 55"/>
          <p:cNvSpPr>
            <a:spLocks noChangeShapeType="1"/>
          </p:cNvSpPr>
          <p:nvPr/>
        </p:nvSpPr>
        <p:spPr bwMode="auto">
          <a:xfrm flipH="1">
            <a:off x="4724400" y="44958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endParaRPr>
          </a:p>
        </p:txBody>
      </p:sp>
      <p:sp>
        <p:nvSpPr>
          <p:cNvPr id="30768" name="Text Box 56"/>
          <p:cNvSpPr txBox="1">
            <a:spLocks noChangeArrowheads="1"/>
          </p:cNvSpPr>
          <p:nvPr/>
        </p:nvSpPr>
        <p:spPr bwMode="auto">
          <a:xfrm>
            <a:off x="3581400" y="4038600"/>
            <a:ext cx="12144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30000"/>
              </a:spcBef>
              <a:buClr>
                <a:srgbClr val="7090B7"/>
              </a:buClr>
              <a:buFont typeface="Wingdings" panose="05000000000000000000" pitchFamily="2" charset="2"/>
              <a:buChar char="o"/>
              <a:defRPr sz="2000">
                <a:solidFill>
                  <a:schemeClr val="tx1"/>
                </a:solidFill>
                <a:latin typeface="Verdana" panose="020B0604030504040204" pitchFamily="34" charset="0"/>
                <a:cs typeface="Arial" panose="020B0604020202020204" pitchFamily="34" charset="0"/>
              </a:defRPr>
            </a:lvl1pPr>
            <a:lvl2pPr marL="742950" indent="-285750" eaLnBrk="0" hangingPunct="0">
              <a:spcBef>
                <a:spcPct val="30000"/>
              </a:spcBef>
              <a:buClr>
                <a:srgbClr val="7090B7"/>
              </a:buClr>
              <a:buFont typeface="Wingdings" panose="05000000000000000000" pitchFamily="2" charset="2"/>
              <a:buChar char="n"/>
              <a:defRPr>
                <a:solidFill>
                  <a:schemeClr val="tx1"/>
                </a:solidFill>
                <a:latin typeface="Verdana" panose="020B0604030504040204" pitchFamily="34" charset="0"/>
                <a:cs typeface="Arial" panose="020B0604020202020204" pitchFamily="34" charset="0"/>
              </a:defRPr>
            </a:lvl2pPr>
            <a:lvl3pPr marL="1143000" indent="-228600" eaLnBrk="0" hangingPunct="0">
              <a:spcBef>
                <a:spcPct val="30000"/>
              </a:spcBef>
              <a:buClr>
                <a:srgbClr val="7090B7"/>
              </a:buClr>
              <a:buFont typeface="Wingdings" panose="05000000000000000000" pitchFamily="2" charset="2"/>
              <a:buChar char="o"/>
              <a:defRPr sz="1600">
                <a:solidFill>
                  <a:schemeClr val="tx1"/>
                </a:solidFill>
                <a:latin typeface="Verdana" panose="020B0604030504040204" pitchFamily="34" charset="0"/>
                <a:cs typeface="Arial" panose="020B0604020202020204" pitchFamily="34" charset="0"/>
              </a:defRPr>
            </a:lvl3pPr>
            <a:lvl4pPr marL="1600200" indent="-228600" eaLnBrk="0" hangingPunct="0">
              <a:spcBef>
                <a:spcPct val="30000"/>
              </a:spcBef>
              <a:buClr>
                <a:srgbClr val="7090B7"/>
              </a:buClr>
              <a:buFont typeface="Wingdings" panose="05000000000000000000" pitchFamily="2" charset="2"/>
              <a:buChar char="n"/>
              <a:defRPr sz="1400">
                <a:solidFill>
                  <a:schemeClr val="tx1"/>
                </a:solidFill>
                <a:latin typeface="Verdana" panose="020B0604030504040204" pitchFamily="34" charset="0"/>
                <a:cs typeface="Arial" panose="020B0604020202020204" pitchFamily="34" charset="0"/>
              </a:defRPr>
            </a:lvl4pPr>
            <a:lvl5pPr marL="2057400" indent="-228600" eaLnBrk="0" hangingPunct="0">
              <a:spcBef>
                <a:spcPct val="30000"/>
              </a:spcBef>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336699"/>
                </a:solidFill>
                <a:effectLst/>
                <a:uLnTx/>
                <a:uFillTx/>
                <a:latin typeface="Verdana" panose="020B0604030504040204" pitchFamily="34" charset="0"/>
                <a:ea typeface="+mn-ea"/>
                <a:cs typeface="Arial" panose="020B0604020202020204" pitchFamily="34" charset="0"/>
              </a:rPr>
              <a:t>Off Blk Line</a:t>
            </a:r>
          </a:p>
        </p:txBody>
      </p:sp>
      <p:sp>
        <p:nvSpPr>
          <p:cNvPr id="30769" name="Text Box 57"/>
          <p:cNvSpPr txBox="1">
            <a:spLocks noChangeArrowheads="1"/>
          </p:cNvSpPr>
          <p:nvPr/>
        </p:nvSpPr>
        <p:spPr bwMode="auto">
          <a:xfrm>
            <a:off x="228600" y="1524000"/>
            <a:ext cx="3139001" cy="646331"/>
          </a:xfrm>
          <a:prstGeom prst="rect">
            <a:avLst/>
          </a:prstGeom>
          <a:solidFill>
            <a:srgbClr val="CCFFCC"/>
          </a:solidFill>
          <a:ln w="9525">
            <a:solidFill>
              <a:srgbClr val="000000"/>
            </a:solidFill>
            <a:miter lim="800000"/>
            <a:headEnd/>
            <a:tailEnd/>
          </a:ln>
        </p:spPr>
        <p:txBody>
          <a:bodyPr wrap="none">
            <a:spAutoFit/>
          </a:bodyPr>
          <a:lstStyle>
            <a:lvl1pPr eaLnBrk="0" hangingPunct="0">
              <a:spcBef>
                <a:spcPct val="30000"/>
              </a:spcBef>
              <a:buClr>
                <a:srgbClr val="7090B7"/>
              </a:buClr>
              <a:buFont typeface="Wingdings" panose="05000000000000000000" pitchFamily="2" charset="2"/>
              <a:buChar char="o"/>
              <a:defRPr sz="2000">
                <a:solidFill>
                  <a:schemeClr val="tx1"/>
                </a:solidFill>
                <a:latin typeface="Verdana" panose="020B0604030504040204" pitchFamily="34" charset="0"/>
                <a:cs typeface="Arial" panose="020B0604020202020204" pitchFamily="34" charset="0"/>
              </a:defRPr>
            </a:lvl1pPr>
            <a:lvl2pPr marL="742950" indent="-285750" eaLnBrk="0" hangingPunct="0">
              <a:spcBef>
                <a:spcPct val="30000"/>
              </a:spcBef>
              <a:buClr>
                <a:srgbClr val="7090B7"/>
              </a:buClr>
              <a:buFont typeface="Wingdings" panose="05000000000000000000" pitchFamily="2" charset="2"/>
              <a:buChar char="n"/>
              <a:defRPr>
                <a:solidFill>
                  <a:schemeClr val="tx1"/>
                </a:solidFill>
                <a:latin typeface="Verdana" panose="020B0604030504040204" pitchFamily="34" charset="0"/>
                <a:cs typeface="Arial" panose="020B0604020202020204" pitchFamily="34" charset="0"/>
              </a:defRPr>
            </a:lvl2pPr>
            <a:lvl3pPr marL="1143000" indent="-228600" eaLnBrk="0" hangingPunct="0">
              <a:spcBef>
                <a:spcPct val="30000"/>
              </a:spcBef>
              <a:buClr>
                <a:srgbClr val="7090B7"/>
              </a:buClr>
              <a:buFont typeface="Wingdings" panose="05000000000000000000" pitchFamily="2" charset="2"/>
              <a:buChar char="o"/>
              <a:defRPr sz="1600">
                <a:solidFill>
                  <a:schemeClr val="tx1"/>
                </a:solidFill>
                <a:latin typeface="Verdana" panose="020B0604030504040204" pitchFamily="34" charset="0"/>
                <a:cs typeface="Arial" panose="020B0604020202020204" pitchFamily="34" charset="0"/>
              </a:defRPr>
            </a:lvl3pPr>
            <a:lvl4pPr marL="1600200" indent="-228600" eaLnBrk="0" hangingPunct="0">
              <a:spcBef>
                <a:spcPct val="30000"/>
              </a:spcBef>
              <a:buClr>
                <a:srgbClr val="7090B7"/>
              </a:buClr>
              <a:buFont typeface="Wingdings" panose="05000000000000000000" pitchFamily="2" charset="2"/>
              <a:buChar char="n"/>
              <a:defRPr sz="1400">
                <a:solidFill>
                  <a:schemeClr val="tx1"/>
                </a:solidFill>
                <a:latin typeface="Verdana" panose="020B0604030504040204" pitchFamily="34" charset="0"/>
                <a:cs typeface="Arial" panose="020B0604020202020204" pitchFamily="34" charset="0"/>
              </a:defRPr>
            </a:lvl4pPr>
            <a:lvl5pPr marL="2057400" indent="-228600" eaLnBrk="0" hangingPunct="0">
              <a:spcBef>
                <a:spcPct val="30000"/>
              </a:spcBef>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Verdana" panose="020B0604030504040204" pitchFamily="34" charset="0"/>
                <a:ea typeface="+mn-ea"/>
                <a:cs typeface="Arial" panose="020B0604020202020204" pitchFamily="34" charset="0"/>
              </a:rPr>
              <a:t>This is just one algorithm</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Verdana" panose="020B0604030504040204" pitchFamily="34" charset="0"/>
                <a:ea typeface="+mn-ea"/>
                <a:cs typeface="Arial" panose="020B0604020202020204" pitchFamily="34" charset="0"/>
              </a:rPr>
              <a:t>There are others</a:t>
            </a:r>
          </a:p>
        </p:txBody>
      </p:sp>
    </p:spTree>
    <p:extLst>
      <p:ext uri="{BB962C8B-B14F-4D97-AF65-F5344CB8AC3E}">
        <p14:creationId xmlns:p14="http://schemas.microsoft.com/office/powerpoint/2010/main" val="2126074764"/>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FA178-A80D-4E2D-BF7F-486E8F061D5B}"/>
              </a:ext>
            </a:extLst>
          </p:cNvPr>
          <p:cNvSpPr>
            <a:spLocks noGrp="1"/>
          </p:cNvSpPr>
          <p:nvPr>
            <p:ph type="title"/>
          </p:nvPr>
        </p:nvSpPr>
        <p:spPr/>
        <p:txBody>
          <a:bodyPr/>
          <a:lstStyle/>
          <a:p>
            <a:r>
              <a:rPr lang="en-US" dirty="0"/>
              <a:t>Coding the automation</a:t>
            </a:r>
          </a:p>
        </p:txBody>
      </p:sp>
      <p:sp>
        <p:nvSpPr>
          <p:cNvPr id="3" name="Content Placeholder 2">
            <a:extLst>
              <a:ext uri="{FF2B5EF4-FFF2-40B4-BE49-F238E27FC236}">
                <a16:creationId xmlns:a16="http://schemas.microsoft.com/office/drawing/2014/main" id="{412DE55B-7FA5-47B0-80BF-FFC0604F957A}"/>
              </a:ext>
            </a:extLst>
          </p:cNvPr>
          <p:cNvSpPr txBox="1">
            <a:spLocks/>
          </p:cNvSpPr>
          <p:nvPr/>
        </p:nvSpPr>
        <p:spPr>
          <a:xfrm>
            <a:off x="381000" y="1066800"/>
            <a:ext cx="8382000" cy="5105400"/>
          </a:xfrm>
          <a:prstGeom prst="rect">
            <a:avLst/>
          </a:prstGeom>
        </p:spPr>
        <p:txBody>
          <a:bodyPr>
            <a:normAutofit/>
          </a:bodyPr>
          <a:lstStyle>
            <a:lvl1pPr marL="469900" indent="-469900" algn="l" rtl="0" eaLnBrk="0" fontAlgn="base" hangingPunct="0">
              <a:spcBef>
                <a:spcPct val="30000"/>
              </a:spcBef>
              <a:spcAft>
                <a:spcPct val="0"/>
              </a:spcAft>
              <a:buClr>
                <a:srgbClr val="7090B7"/>
              </a:buClr>
              <a:buFont typeface="Wingdings" panose="05000000000000000000" pitchFamily="2" charset="2"/>
              <a:buChar char="o"/>
              <a:defRPr sz="2000">
                <a:solidFill>
                  <a:schemeClr val="tx1"/>
                </a:solidFill>
                <a:latin typeface="+mn-lt"/>
                <a:ea typeface="+mn-ea"/>
                <a:cs typeface="+mn-cs"/>
              </a:defRPr>
            </a:lvl1pPr>
            <a:lvl2pPr marL="908050" indent="-436563" algn="l" rtl="0" eaLnBrk="0" fontAlgn="base" hangingPunct="0">
              <a:spcBef>
                <a:spcPct val="30000"/>
              </a:spcBef>
              <a:spcAft>
                <a:spcPct val="0"/>
              </a:spcAft>
              <a:buClr>
                <a:srgbClr val="7090B7"/>
              </a:buClr>
              <a:buFont typeface="Wingdings" panose="05000000000000000000" pitchFamily="2" charset="2"/>
              <a:buChar char="n"/>
              <a:defRPr>
                <a:solidFill>
                  <a:schemeClr val="tx1"/>
                </a:solidFill>
                <a:latin typeface="+mn-lt"/>
                <a:cs typeface="+mn-cs"/>
              </a:defRPr>
            </a:lvl2pPr>
            <a:lvl3pPr marL="1304925" indent="-395288" algn="l" rtl="0" eaLnBrk="0" fontAlgn="base" hangingPunct="0">
              <a:spcBef>
                <a:spcPct val="30000"/>
              </a:spcBef>
              <a:spcAft>
                <a:spcPct val="0"/>
              </a:spcAft>
              <a:buClr>
                <a:srgbClr val="7090B7"/>
              </a:buClr>
              <a:buFont typeface="Wingdings" panose="05000000000000000000" pitchFamily="2" charset="2"/>
              <a:buChar char="o"/>
              <a:defRPr sz="1600">
                <a:solidFill>
                  <a:schemeClr val="tx1"/>
                </a:solidFill>
                <a:latin typeface="+mn-lt"/>
                <a:cs typeface="+mn-cs"/>
              </a:defRPr>
            </a:lvl3pPr>
            <a:lvl4pPr marL="1693863" indent="-387350" algn="l" rtl="0" eaLnBrk="0" fontAlgn="base" hangingPunct="0">
              <a:spcBef>
                <a:spcPct val="30000"/>
              </a:spcBef>
              <a:spcAft>
                <a:spcPct val="0"/>
              </a:spcAft>
              <a:buClr>
                <a:srgbClr val="7090B7"/>
              </a:buClr>
              <a:buFont typeface="Wingdings" panose="05000000000000000000" pitchFamily="2" charset="2"/>
              <a:buChar char="n"/>
              <a:defRPr sz="1400">
                <a:solidFill>
                  <a:schemeClr val="tx1"/>
                </a:solidFill>
                <a:latin typeface="+mn-lt"/>
                <a:cs typeface="+mn-cs"/>
              </a:defRPr>
            </a:lvl4pPr>
            <a:lvl5pPr marL="2093913" indent="-398463" algn="l" rtl="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mn-lt"/>
                <a:cs typeface="+mn-cs"/>
              </a:defRPr>
            </a:lvl5pPr>
            <a:lvl6pPr marL="2551113" indent="-398463" algn="l" rtl="0" fontAlgn="base">
              <a:spcBef>
                <a:spcPct val="30000"/>
              </a:spcBef>
              <a:spcAft>
                <a:spcPct val="0"/>
              </a:spcAft>
              <a:buClr>
                <a:srgbClr val="7090B7"/>
              </a:buClr>
              <a:buFont typeface="Wingdings" pitchFamily="2" charset="2"/>
              <a:buChar char="§"/>
              <a:defRPr sz="1400">
                <a:solidFill>
                  <a:schemeClr val="tx1"/>
                </a:solidFill>
                <a:latin typeface="+mn-lt"/>
                <a:cs typeface="+mn-cs"/>
              </a:defRPr>
            </a:lvl6pPr>
            <a:lvl7pPr marL="3008313" indent="-398463" algn="l" rtl="0" fontAlgn="base">
              <a:spcBef>
                <a:spcPct val="30000"/>
              </a:spcBef>
              <a:spcAft>
                <a:spcPct val="0"/>
              </a:spcAft>
              <a:buClr>
                <a:srgbClr val="7090B7"/>
              </a:buClr>
              <a:buFont typeface="Wingdings" pitchFamily="2" charset="2"/>
              <a:buChar char="§"/>
              <a:defRPr sz="1400">
                <a:solidFill>
                  <a:schemeClr val="tx1"/>
                </a:solidFill>
                <a:latin typeface="+mn-lt"/>
                <a:cs typeface="+mn-cs"/>
              </a:defRPr>
            </a:lvl7pPr>
            <a:lvl8pPr marL="3465513" indent="-398463" algn="l" rtl="0" fontAlgn="base">
              <a:spcBef>
                <a:spcPct val="30000"/>
              </a:spcBef>
              <a:spcAft>
                <a:spcPct val="0"/>
              </a:spcAft>
              <a:buClr>
                <a:srgbClr val="7090B7"/>
              </a:buClr>
              <a:buFont typeface="Wingdings" pitchFamily="2" charset="2"/>
              <a:buChar char="§"/>
              <a:defRPr sz="1400">
                <a:solidFill>
                  <a:schemeClr val="tx1"/>
                </a:solidFill>
                <a:latin typeface="+mn-lt"/>
                <a:cs typeface="+mn-cs"/>
              </a:defRPr>
            </a:lvl8pPr>
            <a:lvl9pPr marL="3922713" indent="-398463" algn="l" rtl="0" fontAlgn="base">
              <a:spcBef>
                <a:spcPct val="30000"/>
              </a:spcBef>
              <a:spcAft>
                <a:spcPct val="0"/>
              </a:spcAft>
              <a:buClr>
                <a:srgbClr val="7090B7"/>
              </a:buClr>
              <a:buFont typeface="Wingdings" pitchFamily="2" charset="2"/>
              <a:buChar char="§"/>
              <a:defRPr sz="1400">
                <a:solidFill>
                  <a:schemeClr val="tx1"/>
                </a:solidFill>
                <a:latin typeface="+mn-lt"/>
                <a:cs typeface="+mn-cs"/>
              </a:defRPr>
            </a:lvl9pPr>
          </a:lstStyle>
          <a:p>
            <a:r>
              <a:rPr lang="en-US" kern="0" dirty="0"/>
              <a:t>Store your last state in SP_NSA_STATE</a:t>
            </a:r>
          </a:p>
          <a:p>
            <a:endParaRPr lang="en-US" kern="0" dirty="0"/>
          </a:p>
          <a:p>
            <a:r>
              <a:rPr lang="en-US" kern="0" dirty="0"/>
              <a:t>State can be stored in one of two methods</a:t>
            </a:r>
          </a:p>
          <a:p>
            <a:pPr lvl="1"/>
            <a:r>
              <a:rPr lang="en-US" kern="0" dirty="0"/>
              <a:t>A number indicating state (0,1,2,3,4)</a:t>
            </a:r>
          </a:p>
          <a:p>
            <a:pPr lvl="1"/>
            <a:r>
              <a:rPr lang="en-US" kern="0" dirty="0"/>
              <a:t>An address of code you want to execute for a state</a:t>
            </a:r>
          </a:p>
          <a:p>
            <a:endParaRPr lang="en-US" kern="0" dirty="0"/>
          </a:p>
        </p:txBody>
      </p:sp>
    </p:spTree>
    <p:extLst>
      <p:ext uri="{BB962C8B-B14F-4D97-AF65-F5344CB8AC3E}">
        <p14:creationId xmlns:p14="http://schemas.microsoft.com/office/powerpoint/2010/main" val="1329232402"/>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FA178-A80D-4E2D-BF7F-486E8F061D5B}"/>
              </a:ext>
            </a:extLst>
          </p:cNvPr>
          <p:cNvSpPr>
            <a:spLocks noGrp="1"/>
          </p:cNvSpPr>
          <p:nvPr>
            <p:ph type="title"/>
          </p:nvPr>
        </p:nvSpPr>
        <p:spPr>
          <a:xfrm>
            <a:off x="381000" y="228600"/>
            <a:ext cx="8153400" cy="685800"/>
          </a:xfrm>
        </p:spPr>
        <p:txBody>
          <a:bodyPr/>
          <a:lstStyle/>
          <a:p>
            <a:r>
              <a:rPr lang="en-US" dirty="0"/>
              <a:t>Coding the automation: State is an address</a:t>
            </a:r>
          </a:p>
        </p:txBody>
      </p:sp>
      <p:sp>
        <p:nvSpPr>
          <p:cNvPr id="3" name="Content Placeholder 2">
            <a:extLst>
              <a:ext uri="{FF2B5EF4-FFF2-40B4-BE49-F238E27FC236}">
                <a16:creationId xmlns:a16="http://schemas.microsoft.com/office/drawing/2014/main" id="{412DE55B-7FA5-47B0-80BF-FFC0604F957A}"/>
              </a:ext>
            </a:extLst>
          </p:cNvPr>
          <p:cNvSpPr txBox="1">
            <a:spLocks/>
          </p:cNvSpPr>
          <p:nvPr/>
        </p:nvSpPr>
        <p:spPr>
          <a:xfrm>
            <a:off x="381000" y="1066800"/>
            <a:ext cx="8382000" cy="5105400"/>
          </a:xfrm>
          <a:prstGeom prst="rect">
            <a:avLst/>
          </a:prstGeom>
        </p:spPr>
        <p:txBody>
          <a:bodyPr>
            <a:normAutofit fontScale="92500" lnSpcReduction="20000"/>
          </a:bodyPr>
          <a:lstStyle>
            <a:lvl1pPr marL="469900" indent="-469900" algn="l" rtl="0" eaLnBrk="0" fontAlgn="base" hangingPunct="0">
              <a:spcBef>
                <a:spcPct val="30000"/>
              </a:spcBef>
              <a:spcAft>
                <a:spcPct val="0"/>
              </a:spcAft>
              <a:buClr>
                <a:srgbClr val="7090B7"/>
              </a:buClr>
              <a:buFont typeface="Wingdings" panose="05000000000000000000" pitchFamily="2" charset="2"/>
              <a:buChar char="o"/>
              <a:defRPr sz="2000">
                <a:solidFill>
                  <a:schemeClr val="tx1"/>
                </a:solidFill>
                <a:latin typeface="+mn-lt"/>
                <a:ea typeface="+mn-ea"/>
                <a:cs typeface="+mn-cs"/>
              </a:defRPr>
            </a:lvl1pPr>
            <a:lvl2pPr marL="908050" indent="-436563" algn="l" rtl="0" eaLnBrk="0" fontAlgn="base" hangingPunct="0">
              <a:spcBef>
                <a:spcPct val="30000"/>
              </a:spcBef>
              <a:spcAft>
                <a:spcPct val="0"/>
              </a:spcAft>
              <a:buClr>
                <a:srgbClr val="7090B7"/>
              </a:buClr>
              <a:buFont typeface="Wingdings" panose="05000000000000000000" pitchFamily="2" charset="2"/>
              <a:buChar char="n"/>
              <a:defRPr>
                <a:solidFill>
                  <a:schemeClr val="tx1"/>
                </a:solidFill>
                <a:latin typeface="+mn-lt"/>
                <a:cs typeface="+mn-cs"/>
              </a:defRPr>
            </a:lvl2pPr>
            <a:lvl3pPr marL="1304925" indent="-395288" algn="l" rtl="0" eaLnBrk="0" fontAlgn="base" hangingPunct="0">
              <a:spcBef>
                <a:spcPct val="30000"/>
              </a:spcBef>
              <a:spcAft>
                <a:spcPct val="0"/>
              </a:spcAft>
              <a:buClr>
                <a:srgbClr val="7090B7"/>
              </a:buClr>
              <a:buFont typeface="Wingdings" panose="05000000000000000000" pitchFamily="2" charset="2"/>
              <a:buChar char="o"/>
              <a:defRPr sz="1600">
                <a:solidFill>
                  <a:schemeClr val="tx1"/>
                </a:solidFill>
                <a:latin typeface="+mn-lt"/>
                <a:cs typeface="+mn-cs"/>
              </a:defRPr>
            </a:lvl3pPr>
            <a:lvl4pPr marL="1693863" indent="-387350" algn="l" rtl="0" eaLnBrk="0" fontAlgn="base" hangingPunct="0">
              <a:spcBef>
                <a:spcPct val="30000"/>
              </a:spcBef>
              <a:spcAft>
                <a:spcPct val="0"/>
              </a:spcAft>
              <a:buClr>
                <a:srgbClr val="7090B7"/>
              </a:buClr>
              <a:buFont typeface="Wingdings" panose="05000000000000000000" pitchFamily="2" charset="2"/>
              <a:buChar char="n"/>
              <a:defRPr sz="1400">
                <a:solidFill>
                  <a:schemeClr val="tx1"/>
                </a:solidFill>
                <a:latin typeface="+mn-lt"/>
                <a:cs typeface="+mn-cs"/>
              </a:defRPr>
            </a:lvl4pPr>
            <a:lvl5pPr marL="2093913" indent="-398463" algn="l" rtl="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mn-lt"/>
                <a:cs typeface="+mn-cs"/>
              </a:defRPr>
            </a:lvl5pPr>
            <a:lvl6pPr marL="2551113" indent="-398463" algn="l" rtl="0" fontAlgn="base">
              <a:spcBef>
                <a:spcPct val="30000"/>
              </a:spcBef>
              <a:spcAft>
                <a:spcPct val="0"/>
              </a:spcAft>
              <a:buClr>
                <a:srgbClr val="7090B7"/>
              </a:buClr>
              <a:buFont typeface="Wingdings" pitchFamily="2" charset="2"/>
              <a:buChar char="§"/>
              <a:defRPr sz="1400">
                <a:solidFill>
                  <a:schemeClr val="tx1"/>
                </a:solidFill>
                <a:latin typeface="+mn-lt"/>
                <a:cs typeface="+mn-cs"/>
              </a:defRPr>
            </a:lvl6pPr>
            <a:lvl7pPr marL="3008313" indent="-398463" algn="l" rtl="0" fontAlgn="base">
              <a:spcBef>
                <a:spcPct val="30000"/>
              </a:spcBef>
              <a:spcAft>
                <a:spcPct val="0"/>
              </a:spcAft>
              <a:buClr>
                <a:srgbClr val="7090B7"/>
              </a:buClr>
              <a:buFont typeface="Wingdings" pitchFamily="2" charset="2"/>
              <a:buChar char="§"/>
              <a:defRPr sz="1400">
                <a:solidFill>
                  <a:schemeClr val="tx1"/>
                </a:solidFill>
                <a:latin typeface="+mn-lt"/>
                <a:cs typeface="+mn-cs"/>
              </a:defRPr>
            </a:lvl7pPr>
            <a:lvl8pPr marL="3465513" indent="-398463" algn="l" rtl="0" fontAlgn="base">
              <a:spcBef>
                <a:spcPct val="30000"/>
              </a:spcBef>
              <a:spcAft>
                <a:spcPct val="0"/>
              </a:spcAft>
              <a:buClr>
                <a:srgbClr val="7090B7"/>
              </a:buClr>
              <a:buFont typeface="Wingdings" pitchFamily="2" charset="2"/>
              <a:buChar char="§"/>
              <a:defRPr sz="1400">
                <a:solidFill>
                  <a:schemeClr val="tx1"/>
                </a:solidFill>
                <a:latin typeface="+mn-lt"/>
                <a:cs typeface="+mn-cs"/>
              </a:defRPr>
            </a:lvl8pPr>
            <a:lvl9pPr marL="3922713" indent="-398463" algn="l" rtl="0" fontAlgn="base">
              <a:spcBef>
                <a:spcPct val="30000"/>
              </a:spcBef>
              <a:spcAft>
                <a:spcPct val="0"/>
              </a:spcAft>
              <a:buClr>
                <a:srgbClr val="7090B7"/>
              </a:buClr>
              <a:buFont typeface="Wingdings" pitchFamily="2" charset="2"/>
              <a:buChar char="§"/>
              <a:defRPr sz="1400">
                <a:solidFill>
                  <a:schemeClr val="tx1"/>
                </a:solidFill>
                <a:latin typeface="+mn-lt"/>
                <a:cs typeface="+mn-cs"/>
              </a:defRPr>
            </a:lvl9pPr>
          </a:lstStyle>
          <a:p>
            <a:r>
              <a:rPr lang="en-US" kern="0" dirty="0"/>
              <a:t>Initialize SP_NSA_STATE before main_L0: with </a:t>
            </a:r>
            <a:r>
              <a:rPr lang="en-US" kern="0" dirty="0">
                <a:highlight>
                  <a:srgbClr val="FFFF00"/>
                </a:highlight>
              </a:rPr>
              <a:t>"la"</a:t>
            </a:r>
          </a:p>
          <a:p>
            <a:pPr lvl="2"/>
            <a:r>
              <a:rPr lang="en-US" kern="0" dirty="0">
                <a:highlight>
                  <a:srgbClr val="FFFF00"/>
                </a:highlight>
              </a:rPr>
              <a:t>la</a:t>
            </a:r>
            <a:r>
              <a:rPr lang="en-US" kern="0" dirty="0"/>
              <a:t> t0, </a:t>
            </a:r>
            <a:r>
              <a:rPr lang="en-US" kern="0" dirty="0" err="1"/>
              <a:t>state_online_moving</a:t>
            </a:r>
            <a:r>
              <a:rPr lang="en-US" kern="0" dirty="0"/>
              <a:t>  # This is a later label with code</a:t>
            </a:r>
          </a:p>
          <a:p>
            <a:pPr lvl="2"/>
            <a:r>
              <a:rPr lang="en-US" kern="0" dirty="0"/>
              <a:t>la t2, (SP_NSA_STATE)</a:t>
            </a:r>
          </a:p>
          <a:p>
            <a:pPr lvl="2"/>
            <a:r>
              <a:rPr lang="en-US" kern="0" dirty="0" err="1"/>
              <a:t>sw</a:t>
            </a:r>
            <a:r>
              <a:rPr lang="en-US" kern="0" dirty="0"/>
              <a:t> t0, 0(t2)</a:t>
            </a:r>
          </a:p>
          <a:p>
            <a:endParaRPr lang="en-US" kern="0" dirty="0"/>
          </a:p>
          <a:p>
            <a:r>
              <a:rPr lang="en-US" kern="0" dirty="0"/>
              <a:t>Jump to current state at beginning of </a:t>
            </a:r>
            <a:r>
              <a:rPr lang="en-US" kern="0" dirty="0" err="1"/>
              <a:t>next_step_auto</a:t>
            </a:r>
            <a:r>
              <a:rPr lang="en-US" kern="0" dirty="0"/>
              <a:t>:</a:t>
            </a:r>
          </a:p>
          <a:p>
            <a:pPr lvl="2"/>
            <a:r>
              <a:rPr lang="en-US" kern="0" dirty="0" err="1"/>
              <a:t>lw</a:t>
            </a:r>
            <a:r>
              <a:rPr lang="en-US" kern="0" dirty="0"/>
              <a:t> t0, (SP_NSA_STATE)</a:t>
            </a:r>
          </a:p>
          <a:p>
            <a:pPr lvl="2"/>
            <a:r>
              <a:rPr lang="en-US" kern="0" dirty="0" err="1"/>
              <a:t>jr</a:t>
            </a:r>
            <a:r>
              <a:rPr lang="en-US" kern="0" dirty="0"/>
              <a:t> t0   </a:t>
            </a:r>
          </a:p>
          <a:p>
            <a:pPr lvl="2"/>
            <a:endParaRPr lang="en-US" kern="0" dirty="0"/>
          </a:p>
          <a:p>
            <a:r>
              <a:rPr lang="en-US" kern="0" dirty="0"/>
              <a:t>You then need to code your different states.  </a:t>
            </a:r>
          </a:p>
          <a:p>
            <a:pPr lvl="2"/>
            <a:r>
              <a:rPr lang="en-US" kern="0" dirty="0"/>
              <a:t>Each section of code should start with the appropriate label for example:</a:t>
            </a:r>
          </a:p>
          <a:p>
            <a:pPr lvl="2"/>
            <a:r>
              <a:rPr lang="en-US" kern="0" dirty="0" err="1"/>
              <a:t>state_online_moving</a:t>
            </a:r>
            <a:r>
              <a:rPr lang="en-US" kern="0" dirty="0"/>
              <a:t>:  </a:t>
            </a:r>
          </a:p>
          <a:p>
            <a:endParaRPr lang="en-US" kern="0" dirty="0"/>
          </a:p>
          <a:p>
            <a:r>
              <a:rPr lang="en-US" kern="0" dirty="0"/>
              <a:t>Setting a new state when needed</a:t>
            </a:r>
          </a:p>
          <a:p>
            <a:pPr lvl="2"/>
            <a:r>
              <a:rPr lang="en-US" kern="0" dirty="0">
                <a:highlight>
                  <a:srgbClr val="FFFF00"/>
                </a:highlight>
              </a:rPr>
              <a:t>la</a:t>
            </a:r>
            <a:r>
              <a:rPr lang="en-US" kern="0" dirty="0"/>
              <a:t> t0, state_rev2line</a:t>
            </a:r>
          </a:p>
          <a:p>
            <a:pPr lvl="2"/>
            <a:r>
              <a:rPr lang="en-US" kern="0" dirty="0"/>
              <a:t>la t2, SP_NSA_STATE</a:t>
            </a:r>
          </a:p>
          <a:p>
            <a:pPr lvl="2"/>
            <a:r>
              <a:rPr lang="en-US" kern="0" dirty="0" err="1"/>
              <a:t>sw</a:t>
            </a:r>
            <a:r>
              <a:rPr lang="en-US" kern="0" dirty="0"/>
              <a:t> t0, 0(t2)</a:t>
            </a:r>
          </a:p>
          <a:p>
            <a:pPr lvl="1"/>
            <a:endParaRPr lang="en-US" kern="0" dirty="0"/>
          </a:p>
          <a:p>
            <a:endParaRPr lang="en-US" kern="0" dirty="0"/>
          </a:p>
        </p:txBody>
      </p:sp>
    </p:spTree>
    <p:extLst>
      <p:ext uri="{BB962C8B-B14F-4D97-AF65-F5344CB8AC3E}">
        <p14:creationId xmlns:p14="http://schemas.microsoft.com/office/powerpoint/2010/main" val="3310115986"/>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FA178-A80D-4E2D-BF7F-486E8F061D5B}"/>
              </a:ext>
            </a:extLst>
          </p:cNvPr>
          <p:cNvSpPr>
            <a:spLocks noGrp="1"/>
          </p:cNvSpPr>
          <p:nvPr>
            <p:ph type="title"/>
          </p:nvPr>
        </p:nvSpPr>
        <p:spPr>
          <a:xfrm>
            <a:off x="381000" y="228600"/>
            <a:ext cx="8153400" cy="685800"/>
          </a:xfrm>
        </p:spPr>
        <p:txBody>
          <a:bodyPr/>
          <a:lstStyle/>
          <a:p>
            <a:r>
              <a:rPr lang="en-US" dirty="0"/>
              <a:t>Coding the automation: State is an address</a:t>
            </a:r>
          </a:p>
        </p:txBody>
      </p:sp>
      <p:sp>
        <p:nvSpPr>
          <p:cNvPr id="3" name="Content Placeholder 2">
            <a:extLst>
              <a:ext uri="{FF2B5EF4-FFF2-40B4-BE49-F238E27FC236}">
                <a16:creationId xmlns:a16="http://schemas.microsoft.com/office/drawing/2014/main" id="{412DE55B-7FA5-47B0-80BF-FFC0604F957A}"/>
              </a:ext>
            </a:extLst>
          </p:cNvPr>
          <p:cNvSpPr txBox="1">
            <a:spLocks/>
          </p:cNvSpPr>
          <p:nvPr/>
        </p:nvSpPr>
        <p:spPr>
          <a:xfrm>
            <a:off x="381000" y="1066800"/>
            <a:ext cx="8382000" cy="5105400"/>
          </a:xfrm>
          <a:prstGeom prst="rect">
            <a:avLst/>
          </a:prstGeom>
        </p:spPr>
        <p:txBody>
          <a:bodyPr>
            <a:normAutofit fontScale="70000" lnSpcReduction="20000"/>
          </a:bodyPr>
          <a:lstStyle>
            <a:lvl1pPr marL="469900" indent="-469900" algn="l" rtl="0" eaLnBrk="0" fontAlgn="base" hangingPunct="0">
              <a:spcBef>
                <a:spcPct val="30000"/>
              </a:spcBef>
              <a:spcAft>
                <a:spcPct val="0"/>
              </a:spcAft>
              <a:buClr>
                <a:srgbClr val="7090B7"/>
              </a:buClr>
              <a:buFont typeface="Wingdings" panose="05000000000000000000" pitchFamily="2" charset="2"/>
              <a:buChar char="o"/>
              <a:defRPr sz="2000">
                <a:solidFill>
                  <a:schemeClr val="tx1"/>
                </a:solidFill>
                <a:latin typeface="+mn-lt"/>
                <a:ea typeface="+mn-ea"/>
                <a:cs typeface="+mn-cs"/>
              </a:defRPr>
            </a:lvl1pPr>
            <a:lvl2pPr marL="908050" indent="-436563" algn="l" rtl="0" eaLnBrk="0" fontAlgn="base" hangingPunct="0">
              <a:spcBef>
                <a:spcPct val="30000"/>
              </a:spcBef>
              <a:spcAft>
                <a:spcPct val="0"/>
              </a:spcAft>
              <a:buClr>
                <a:srgbClr val="7090B7"/>
              </a:buClr>
              <a:buFont typeface="Wingdings" panose="05000000000000000000" pitchFamily="2" charset="2"/>
              <a:buChar char="n"/>
              <a:defRPr>
                <a:solidFill>
                  <a:schemeClr val="tx1"/>
                </a:solidFill>
                <a:latin typeface="+mn-lt"/>
                <a:cs typeface="+mn-cs"/>
              </a:defRPr>
            </a:lvl2pPr>
            <a:lvl3pPr marL="1304925" indent="-395288" algn="l" rtl="0" eaLnBrk="0" fontAlgn="base" hangingPunct="0">
              <a:spcBef>
                <a:spcPct val="30000"/>
              </a:spcBef>
              <a:spcAft>
                <a:spcPct val="0"/>
              </a:spcAft>
              <a:buClr>
                <a:srgbClr val="7090B7"/>
              </a:buClr>
              <a:buFont typeface="Wingdings" panose="05000000000000000000" pitchFamily="2" charset="2"/>
              <a:buChar char="o"/>
              <a:defRPr sz="1600">
                <a:solidFill>
                  <a:schemeClr val="tx1"/>
                </a:solidFill>
                <a:latin typeface="+mn-lt"/>
                <a:cs typeface="+mn-cs"/>
              </a:defRPr>
            </a:lvl3pPr>
            <a:lvl4pPr marL="1693863" indent="-387350" algn="l" rtl="0" eaLnBrk="0" fontAlgn="base" hangingPunct="0">
              <a:spcBef>
                <a:spcPct val="30000"/>
              </a:spcBef>
              <a:spcAft>
                <a:spcPct val="0"/>
              </a:spcAft>
              <a:buClr>
                <a:srgbClr val="7090B7"/>
              </a:buClr>
              <a:buFont typeface="Wingdings" panose="05000000000000000000" pitchFamily="2" charset="2"/>
              <a:buChar char="n"/>
              <a:defRPr sz="1400">
                <a:solidFill>
                  <a:schemeClr val="tx1"/>
                </a:solidFill>
                <a:latin typeface="+mn-lt"/>
                <a:cs typeface="+mn-cs"/>
              </a:defRPr>
            </a:lvl4pPr>
            <a:lvl5pPr marL="2093913" indent="-398463" algn="l" rtl="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mn-lt"/>
                <a:cs typeface="+mn-cs"/>
              </a:defRPr>
            </a:lvl5pPr>
            <a:lvl6pPr marL="2551113" indent="-398463" algn="l" rtl="0" fontAlgn="base">
              <a:spcBef>
                <a:spcPct val="30000"/>
              </a:spcBef>
              <a:spcAft>
                <a:spcPct val="0"/>
              </a:spcAft>
              <a:buClr>
                <a:srgbClr val="7090B7"/>
              </a:buClr>
              <a:buFont typeface="Wingdings" pitchFamily="2" charset="2"/>
              <a:buChar char="§"/>
              <a:defRPr sz="1400">
                <a:solidFill>
                  <a:schemeClr val="tx1"/>
                </a:solidFill>
                <a:latin typeface="+mn-lt"/>
                <a:cs typeface="+mn-cs"/>
              </a:defRPr>
            </a:lvl6pPr>
            <a:lvl7pPr marL="3008313" indent="-398463" algn="l" rtl="0" fontAlgn="base">
              <a:spcBef>
                <a:spcPct val="30000"/>
              </a:spcBef>
              <a:spcAft>
                <a:spcPct val="0"/>
              </a:spcAft>
              <a:buClr>
                <a:srgbClr val="7090B7"/>
              </a:buClr>
              <a:buFont typeface="Wingdings" pitchFamily="2" charset="2"/>
              <a:buChar char="§"/>
              <a:defRPr sz="1400">
                <a:solidFill>
                  <a:schemeClr val="tx1"/>
                </a:solidFill>
                <a:latin typeface="+mn-lt"/>
                <a:cs typeface="+mn-cs"/>
              </a:defRPr>
            </a:lvl7pPr>
            <a:lvl8pPr marL="3465513" indent="-398463" algn="l" rtl="0" fontAlgn="base">
              <a:spcBef>
                <a:spcPct val="30000"/>
              </a:spcBef>
              <a:spcAft>
                <a:spcPct val="0"/>
              </a:spcAft>
              <a:buClr>
                <a:srgbClr val="7090B7"/>
              </a:buClr>
              <a:buFont typeface="Wingdings" pitchFamily="2" charset="2"/>
              <a:buChar char="§"/>
              <a:defRPr sz="1400">
                <a:solidFill>
                  <a:schemeClr val="tx1"/>
                </a:solidFill>
                <a:latin typeface="+mn-lt"/>
                <a:cs typeface="+mn-cs"/>
              </a:defRPr>
            </a:lvl8pPr>
            <a:lvl9pPr marL="3922713" indent="-398463" algn="l" rtl="0" fontAlgn="base">
              <a:spcBef>
                <a:spcPct val="30000"/>
              </a:spcBef>
              <a:spcAft>
                <a:spcPct val="0"/>
              </a:spcAft>
              <a:buClr>
                <a:srgbClr val="7090B7"/>
              </a:buClr>
              <a:buFont typeface="Wingdings" pitchFamily="2" charset="2"/>
              <a:buChar char="§"/>
              <a:defRPr sz="1400">
                <a:solidFill>
                  <a:schemeClr val="tx1"/>
                </a:solidFill>
                <a:latin typeface="+mn-lt"/>
                <a:cs typeface="+mn-cs"/>
              </a:defRPr>
            </a:lvl9pPr>
          </a:lstStyle>
          <a:p>
            <a:r>
              <a:rPr lang="en-US" kern="0" dirty="0"/>
              <a:t>Define your state numbers</a:t>
            </a:r>
          </a:p>
          <a:p>
            <a:pPr lvl="2"/>
            <a:r>
              <a:rPr lang="en-US" kern="0" dirty="0"/>
              <a:t>STATE_ONLINE_MOVING = 0x00</a:t>
            </a:r>
          </a:p>
          <a:p>
            <a:pPr lvl="2"/>
            <a:r>
              <a:rPr lang="en-US" kern="0" dirty="0"/>
              <a:t>STATE_REV2LINE = 0x01</a:t>
            </a:r>
          </a:p>
          <a:p>
            <a:endParaRPr lang="en-US" kern="0" dirty="0"/>
          </a:p>
          <a:p>
            <a:r>
              <a:rPr lang="en-US" kern="0" dirty="0"/>
              <a:t>Initialize SP_NSA_STATE before main_L0: with </a:t>
            </a:r>
            <a:r>
              <a:rPr lang="en-US" kern="0" dirty="0">
                <a:highlight>
                  <a:srgbClr val="FFFF00"/>
                </a:highlight>
              </a:rPr>
              <a:t>"li"</a:t>
            </a:r>
          </a:p>
          <a:p>
            <a:pPr lvl="2"/>
            <a:r>
              <a:rPr lang="en-US" kern="0" dirty="0">
                <a:highlight>
                  <a:srgbClr val="FFFF00"/>
                </a:highlight>
              </a:rPr>
              <a:t>li</a:t>
            </a:r>
            <a:r>
              <a:rPr lang="en-US" kern="0" dirty="0"/>
              <a:t> t0, STATE_ONLINE_MOVING</a:t>
            </a:r>
          </a:p>
          <a:p>
            <a:pPr lvl="2"/>
            <a:r>
              <a:rPr lang="en-US" kern="0" dirty="0"/>
              <a:t>la t2, (SP_NSA_STATE)</a:t>
            </a:r>
          </a:p>
          <a:p>
            <a:pPr lvl="2"/>
            <a:r>
              <a:rPr lang="en-US" kern="0" dirty="0" err="1"/>
              <a:t>sw</a:t>
            </a:r>
            <a:r>
              <a:rPr lang="en-US" kern="0" dirty="0"/>
              <a:t> t0, 0(t2)</a:t>
            </a:r>
          </a:p>
          <a:p>
            <a:endParaRPr lang="en-US" kern="0" dirty="0"/>
          </a:p>
          <a:p>
            <a:r>
              <a:rPr lang="en-US" kern="0" dirty="0"/>
              <a:t>Check for value of SP_NSA_STATE and branch if equal at beginning of </a:t>
            </a:r>
            <a:r>
              <a:rPr lang="en-US" kern="0" dirty="0" err="1"/>
              <a:t>next_step_auto</a:t>
            </a:r>
            <a:r>
              <a:rPr lang="en-US" kern="0" dirty="0"/>
              <a:t>:</a:t>
            </a:r>
          </a:p>
          <a:p>
            <a:pPr lvl="2"/>
            <a:r>
              <a:rPr lang="en-US" kern="0" dirty="0" err="1"/>
              <a:t>lw</a:t>
            </a:r>
            <a:r>
              <a:rPr lang="en-US" kern="0" dirty="0"/>
              <a:t> t0, (SP_NSA_STATE)</a:t>
            </a:r>
          </a:p>
          <a:p>
            <a:pPr lvl="2"/>
            <a:r>
              <a:rPr lang="en-US" kern="0" dirty="0"/>
              <a:t>li t1, STATE_ONLINE_MOVING</a:t>
            </a:r>
          </a:p>
          <a:p>
            <a:pPr lvl="2"/>
            <a:r>
              <a:rPr lang="en-US" kern="0" dirty="0" err="1"/>
              <a:t>beq</a:t>
            </a:r>
            <a:r>
              <a:rPr lang="en-US" kern="0" dirty="0"/>
              <a:t> t1, t0, </a:t>
            </a:r>
            <a:r>
              <a:rPr lang="en-US" kern="0" dirty="0" err="1"/>
              <a:t>state_online_moving</a:t>
            </a:r>
            <a:endParaRPr lang="en-US" kern="0" dirty="0"/>
          </a:p>
          <a:p>
            <a:pPr lvl="2"/>
            <a:r>
              <a:rPr lang="en-US" kern="0" dirty="0"/>
              <a:t>li t1, STATE_REV2LINE</a:t>
            </a:r>
          </a:p>
          <a:p>
            <a:pPr lvl="2"/>
            <a:r>
              <a:rPr lang="en-US" kern="0" dirty="0" err="1"/>
              <a:t>beq</a:t>
            </a:r>
            <a:r>
              <a:rPr lang="en-US" kern="0" dirty="0"/>
              <a:t> t1,t0, state_rev2line   </a:t>
            </a:r>
          </a:p>
          <a:p>
            <a:endParaRPr lang="en-US" kern="0" dirty="0"/>
          </a:p>
          <a:p>
            <a:r>
              <a:rPr lang="en-US" kern="0" dirty="0"/>
              <a:t>You then need to code your different states.  </a:t>
            </a:r>
          </a:p>
          <a:p>
            <a:pPr lvl="2"/>
            <a:r>
              <a:rPr lang="en-US" kern="0" dirty="0"/>
              <a:t>Each section of code should start with the appropriate label for example:</a:t>
            </a:r>
          </a:p>
          <a:p>
            <a:pPr lvl="2"/>
            <a:r>
              <a:rPr lang="en-US" kern="0" dirty="0" err="1"/>
              <a:t>state_online_moving</a:t>
            </a:r>
            <a:r>
              <a:rPr lang="en-US" kern="0" dirty="0"/>
              <a:t>:  </a:t>
            </a:r>
          </a:p>
          <a:p>
            <a:endParaRPr lang="en-US" kern="0" dirty="0"/>
          </a:p>
          <a:p>
            <a:r>
              <a:rPr lang="en-US" kern="0" dirty="0"/>
              <a:t>Setting a new state when needed</a:t>
            </a:r>
          </a:p>
          <a:p>
            <a:pPr lvl="2"/>
            <a:r>
              <a:rPr lang="en-US" kern="0" dirty="0">
                <a:highlight>
                  <a:srgbClr val="FFFF00"/>
                </a:highlight>
              </a:rPr>
              <a:t>li</a:t>
            </a:r>
            <a:r>
              <a:rPr lang="en-US" kern="0" dirty="0"/>
              <a:t> t0, STATE_REV2LINE</a:t>
            </a:r>
          </a:p>
          <a:p>
            <a:pPr lvl="2"/>
            <a:r>
              <a:rPr lang="en-US" kern="0" dirty="0"/>
              <a:t>la t2, SP_NSA_STATE</a:t>
            </a:r>
          </a:p>
          <a:p>
            <a:pPr lvl="2"/>
            <a:r>
              <a:rPr lang="en-US" kern="0" dirty="0" err="1"/>
              <a:t>sw</a:t>
            </a:r>
            <a:r>
              <a:rPr lang="en-US" kern="0" dirty="0"/>
              <a:t> t0, 0(t2)</a:t>
            </a:r>
          </a:p>
          <a:p>
            <a:pPr lvl="1"/>
            <a:endParaRPr lang="en-US" kern="0" dirty="0"/>
          </a:p>
          <a:p>
            <a:endParaRPr lang="en-US" kern="0" dirty="0"/>
          </a:p>
        </p:txBody>
      </p:sp>
    </p:spTree>
    <p:extLst>
      <p:ext uri="{BB962C8B-B14F-4D97-AF65-F5344CB8AC3E}">
        <p14:creationId xmlns:p14="http://schemas.microsoft.com/office/powerpoint/2010/main" val="3500704840"/>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9C884-C1BE-4130-810B-9D7ACBDA060A}"/>
              </a:ext>
            </a:extLst>
          </p:cNvPr>
          <p:cNvSpPr>
            <a:spLocks noGrp="1"/>
          </p:cNvSpPr>
          <p:nvPr>
            <p:ph type="title"/>
          </p:nvPr>
        </p:nvSpPr>
        <p:spPr/>
        <p:txBody>
          <a:bodyPr/>
          <a:lstStyle/>
          <a:p>
            <a:r>
              <a:rPr lang="en-US" dirty="0"/>
              <a:t>Right/Left Turn tracking</a:t>
            </a:r>
          </a:p>
        </p:txBody>
      </p:sp>
      <p:sp>
        <p:nvSpPr>
          <p:cNvPr id="5" name="Rectangle 3">
            <a:extLst>
              <a:ext uri="{FF2B5EF4-FFF2-40B4-BE49-F238E27FC236}">
                <a16:creationId xmlns:a16="http://schemas.microsoft.com/office/drawing/2014/main" id="{70E133C4-91FE-4422-9DF9-5F960AF58618}"/>
              </a:ext>
            </a:extLst>
          </p:cNvPr>
          <p:cNvSpPr txBox="1">
            <a:spLocks noChangeArrowheads="1"/>
          </p:cNvSpPr>
          <p:nvPr/>
        </p:nvSpPr>
        <p:spPr>
          <a:xfrm>
            <a:off x="76200" y="1143000"/>
            <a:ext cx="8305800" cy="4311580"/>
          </a:xfrm>
          <a:prstGeom prst="rect">
            <a:avLst/>
          </a:prstGeom>
        </p:spPr>
        <p:txBody>
          <a:bodyPr/>
          <a:lstStyle>
            <a:lvl1pPr marL="469900" indent="-469900" algn="l" rtl="0" eaLnBrk="0" fontAlgn="base" hangingPunct="0">
              <a:spcBef>
                <a:spcPct val="30000"/>
              </a:spcBef>
              <a:spcAft>
                <a:spcPct val="0"/>
              </a:spcAft>
              <a:buClr>
                <a:srgbClr val="7090B7"/>
              </a:buClr>
              <a:buFont typeface="Wingdings" panose="05000000000000000000" pitchFamily="2" charset="2"/>
              <a:buChar char="o"/>
              <a:defRPr sz="2000">
                <a:solidFill>
                  <a:schemeClr val="tx1"/>
                </a:solidFill>
                <a:latin typeface="+mn-lt"/>
                <a:ea typeface="+mn-ea"/>
                <a:cs typeface="+mn-cs"/>
              </a:defRPr>
            </a:lvl1pPr>
            <a:lvl2pPr marL="908050" indent="-436563" algn="l" rtl="0" eaLnBrk="0" fontAlgn="base" hangingPunct="0">
              <a:spcBef>
                <a:spcPct val="30000"/>
              </a:spcBef>
              <a:spcAft>
                <a:spcPct val="0"/>
              </a:spcAft>
              <a:buClr>
                <a:srgbClr val="7090B7"/>
              </a:buClr>
              <a:buFont typeface="Wingdings" panose="05000000000000000000" pitchFamily="2" charset="2"/>
              <a:buChar char="n"/>
              <a:defRPr>
                <a:solidFill>
                  <a:schemeClr val="tx1"/>
                </a:solidFill>
                <a:latin typeface="+mn-lt"/>
                <a:cs typeface="+mn-cs"/>
              </a:defRPr>
            </a:lvl2pPr>
            <a:lvl3pPr marL="1304925" indent="-395288" algn="l" rtl="0" eaLnBrk="0" fontAlgn="base" hangingPunct="0">
              <a:spcBef>
                <a:spcPct val="30000"/>
              </a:spcBef>
              <a:spcAft>
                <a:spcPct val="0"/>
              </a:spcAft>
              <a:buClr>
                <a:srgbClr val="7090B7"/>
              </a:buClr>
              <a:buFont typeface="Wingdings" panose="05000000000000000000" pitchFamily="2" charset="2"/>
              <a:buChar char="o"/>
              <a:defRPr sz="1600">
                <a:solidFill>
                  <a:schemeClr val="tx1"/>
                </a:solidFill>
                <a:latin typeface="+mn-lt"/>
                <a:cs typeface="+mn-cs"/>
              </a:defRPr>
            </a:lvl3pPr>
            <a:lvl4pPr marL="1693863" indent="-387350" algn="l" rtl="0" eaLnBrk="0" fontAlgn="base" hangingPunct="0">
              <a:spcBef>
                <a:spcPct val="30000"/>
              </a:spcBef>
              <a:spcAft>
                <a:spcPct val="0"/>
              </a:spcAft>
              <a:buClr>
                <a:srgbClr val="7090B7"/>
              </a:buClr>
              <a:buFont typeface="Wingdings" panose="05000000000000000000" pitchFamily="2" charset="2"/>
              <a:buChar char="n"/>
              <a:defRPr sz="1400">
                <a:solidFill>
                  <a:schemeClr val="tx1"/>
                </a:solidFill>
                <a:latin typeface="+mn-lt"/>
                <a:cs typeface="+mn-cs"/>
              </a:defRPr>
            </a:lvl4pPr>
            <a:lvl5pPr marL="2093913" indent="-398463" algn="l" rtl="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mn-lt"/>
                <a:cs typeface="+mn-cs"/>
              </a:defRPr>
            </a:lvl5pPr>
            <a:lvl6pPr marL="2551113" indent="-398463" algn="l" rtl="0" fontAlgn="base">
              <a:spcBef>
                <a:spcPct val="30000"/>
              </a:spcBef>
              <a:spcAft>
                <a:spcPct val="0"/>
              </a:spcAft>
              <a:buClr>
                <a:srgbClr val="7090B7"/>
              </a:buClr>
              <a:buFont typeface="Wingdings" pitchFamily="2" charset="2"/>
              <a:buChar char="§"/>
              <a:defRPr sz="1400">
                <a:solidFill>
                  <a:schemeClr val="tx1"/>
                </a:solidFill>
                <a:latin typeface="+mn-lt"/>
                <a:cs typeface="+mn-cs"/>
              </a:defRPr>
            </a:lvl6pPr>
            <a:lvl7pPr marL="3008313" indent="-398463" algn="l" rtl="0" fontAlgn="base">
              <a:spcBef>
                <a:spcPct val="30000"/>
              </a:spcBef>
              <a:spcAft>
                <a:spcPct val="0"/>
              </a:spcAft>
              <a:buClr>
                <a:srgbClr val="7090B7"/>
              </a:buClr>
              <a:buFont typeface="Wingdings" pitchFamily="2" charset="2"/>
              <a:buChar char="§"/>
              <a:defRPr sz="1400">
                <a:solidFill>
                  <a:schemeClr val="tx1"/>
                </a:solidFill>
                <a:latin typeface="+mn-lt"/>
                <a:cs typeface="+mn-cs"/>
              </a:defRPr>
            </a:lvl7pPr>
            <a:lvl8pPr marL="3465513" indent="-398463" algn="l" rtl="0" fontAlgn="base">
              <a:spcBef>
                <a:spcPct val="30000"/>
              </a:spcBef>
              <a:spcAft>
                <a:spcPct val="0"/>
              </a:spcAft>
              <a:buClr>
                <a:srgbClr val="7090B7"/>
              </a:buClr>
              <a:buFont typeface="Wingdings" pitchFamily="2" charset="2"/>
              <a:buChar char="§"/>
              <a:defRPr sz="1400">
                <a:solidFill>
                  <a:schemeClr val="tx1"/>
                </a:solidFill>
                <a:latin typeface="+mn-lt"/>
                <a:cs typeface="+mn-cs"/>
              </a:defRPr>
            </a:lvl8pPr>
            <a:lvl9pPr marL="3922713" indent="-398463" algn="l" rtl="0" fontAlgn="base">
              <a:spcBef>
                <a:spcPct val="30000"/>
              </a:spcBef>
              <a:spcAft>
                <a:spcPct val="0"/>
              </a:spcAft>
              <a:buClr>
                <a:srgbClr val="7090B7"/>
              </a:buClr>
              <a:buFont typeface="Wingdings" pitchFamily="2" charset="2"/>
              <a:buChar char="§"/>
              <a:defRPr sz="1400">
                <a:solidFill>
                  <a:schemeClr val="tx1"/>
                </a:solidFill>
                <a:latin typeface="+mn-lt"/>
                <a:cs typeface="+mn-cs"/>
              </a:defRPr>
            </a:lvl9pPr>
          </a:lstStyle>
          <a:p>
            <a:pPr eaLnBrk="1" hangingPunct="1">
              <a:lnSpc>
                <a:spcPct val="90000"/>
              </a:lnSpc>
            </a:pPr>
            <a:r>
              <a:rPr lang="en-US" altLang="en-US" sz="1800" kern="0" dirty="0"/>
              <a:t>Similar to right</a:t>
            </a:r>
          </a:p>
          <a:p>
            <a:pPr eaLnBrk="1" hangingPunct="1">
              <a:lnSpc>
                <a:spcPct val="90000"/>
              </a:lnSpc>
            </a:pPr>
            <a:r>
              <a:rPr lang="en-US" altLang="en-US" sz="1800" kern="0" dirty="0"/>
              <a:t>Main challenge is you don't want to try going straight backwards.  </a:t>
            </a:r>
          </a:p>
          <a:p>
            <a:pPr lvl="1" eaLnBrk="1" hangingPunct="1">
              <a:lnSpc>
                <a:spcPct val="90000"/>
              </a:lnSpc>
            </a:pPr>
            <a:r>
              <a:rPr lang="en-US" altLang="en-US" sz="1600" kern="0" dirty="0"/>
              <a:t>Need to keep track of where you last went forward along line for one square or a period of time</a:t>
            </a:r>
          </a:p>
          <a:p>
            <a:pPr eaLnBrk="1" hangingPunct="1">
              <a:lnSpc>
                <a:spcPct val="90000"/>
              </a:lnSpc>
            </a:pPr>
            <a:r>
              <a:rPr lang="en-US" altLang="en-US" sz="1800" kern="0" dirty="0"/>
              <a:t>Different methods possible</a:t>
            </a:r>
          </a:p>
          <a:p>
            <a:pPr lvl="1" eaLnBrk="1" hangingPunct="1">
              <a:lnSpc>
                <a:spcPct val="90000"/>
              </a:lnSpc>
            </a:pPr>
            <a:r>
              <a:rPr lang="en-US" altLang="en-US" sz="1600" kern="0" dirty="0"/>
              <a:t>Compared to original track: Rotate 45,90,135,225,270,315 degrees.  Skip 180 degrees.</a:t>
            </a:r>
          </a:p>
          <a:p>
            <a:pPr lvl="1" eaLnBrk="1" hangingPunct="1">
              <a:lnSpc>
                <a:spcPct val="90000"/>
              </a:lnSpc>
            </a:pPr>
            <a:r>
              <a:rPr lang="en-US" altLang="en-US" sz="1600" kern="0" dirty="0"/>
              <a:t>Compared to original track: Rotate 45, -45, 90, -90, 135, </a:t>
            </a:r>
            <a:br>
              <a:rPr lang="en-US" altLang="en-US" sz="1600" kern="0" dirty="0"/>
            </a:br>
            <a:r>
              <a:rPr lang="en-US" altLang="en-US" sz="1600" kern="0" dirty="0"/>
              <a:t>-135 degrees. Do not do 180 degrees relative to original track.</a:t>
            </a:r>
          </a:p>
          <a:p>
            <a:pPr lvl="1" eaLnBrk="1" hangingPunct="1">
              <a:lnSpc>
                <a:spcPct val="90000"/>
              </a:lnSpc>
            </a:pPr>
            <a:r>
              <a:rPr lang="en-US" altLang="en-US" sz="1600" kern="0" dirty="0"/>
              <a:t>Very important.  You need to save what was the last good straight track.  You need to then set it again when you have gone straight again for a while.</a:t>
            </a:r>
          </a:p>
          <a:p>
            <a:pPr lvl="2" eaLnBrk="1" hangingPunct="1">
              <a:lnSpc>
                <a:spcPct val="90000"/>
              </a:lnSpc>
            </a:pPr>
            <a:r>
              <a:rPr lang="en-US" altLang="en-US" sz="1400" kern="0" dirty="0"/>
              <a:t>When you start going forward after a turn, record your X/Y location</a:t>
            </a:r>
          </a:p>
          <a:p>
            <a:pPr lvl="2" eaLnBrk="1" hangingPunct="1">
              <a:lnSpc>
                <a:spcPct val="90000"/>
              </a:lnSpc>
            </a:pPr>
            <a:r>
              <a:rPr lang="en-US" altLang="en-US" sz="1400" kern="0" dirty="0"/>
              <a:t>When your X/Y location has changed and you are on a black line still, you are going forward in a valid direction again.</a:t>
            </a:r>
          </a:p>
          <a:p>
            <a:pPr lvl="2" eaLnBrk="1" hangingPunct="1">
              <a:lnSpc>
                <a:spcPct val="90000"/>
              </a:lnSpc>
            </a:pPr>
            <a:r>
              <a:rPr lang="en-US" altLang="en-US" sz="1400" kern="0" dirty="0"/>
              <a:t>Record this direction for when you go off line next time </a:t>
            </a:r>
          </a:p>
          <a:p>
            <a:pPr lvl="1" eaLnBrk="1" hangingPunct="1">
              <a:lnSpc>
                <a:spcPct val="90000"/>
              </a:lnSpc>
            </a:pPr>
            <a:endParaRPr lang="en-US" altLang="en-US" sz="1600" kern="0" dirty="0"/>
          </a:p>
        </p:txBody>
      </p:sp>
    </p:spTree>
    <p:extLst>
      <p:ext uri="{BB962C8B-B14F-4D97-AF65-F5344CB8AC3E}">
        <p14:creationId xmlns:p14="http://schemas.microsoft.com/office/powerpoint/2010/main" val="2164963042"/>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1641E-A4DD-46EA-9AAB-EAF86A88CD28}"/>
              </a:ext>
            </a:extLst>
          </p:cNvPr>
          <p:cNvSpPr>
            <a:spLocks noGrp="1"/>
          </p:cNvSpPr>
          <p:nvPr>
            <p:ph type="title"/>
          </p:nvPr>
        </p:nvSpPr>
        <p:spPr/>
        <p:txBody>
          <a:bodyPr/>
          <a:lstStyle/>
          <a:p>
            <a:r>
              <a:rPr lang="en-US" dirty="0"/>
              <a:t>Demo Code walk through</a:t>
            </a:r>
          </a:p>
        </p:txBody>
      </p:sp>
      <p:sp>
        <p:nvSpPr>
          <p:cNvPr id="4" name="Rectangle 3">
            <a:extLst>
              <a:ext uri="{FF2B5EF4-FFF2-40B4-BE49-F238E27FC236}">
                <a16:creationId xmlns:a16="http://schemas.microsoft.com/office/drawing/2014/main" id="{A09B76C4-A1BD-4830-A7B1-2A3723E0C99B}"/>
              </a:ext>
            </a:extLst>
          </p:cNvPr>
          <p:cNvSpPr txBox="1">
            <a:spLocks noChangeArrowheads="1"/>
          </p:cNvSpPr>
          <p:nvPr/>
        </p:nvSpPr>
        <p:spPr>
          <a:xfrm>
            <a:off x="76200" y="1143000"/>
            <a:ext cx="8305800" cy="5105400"/>
          </a:xfrm>
          <a:prstGeom prst="rect">
            <a:avLst/>
          </a:prstGeom>
        </p:spPr>
        <p:txBody>
          <a:bodyPr/>
          <a:lstStyle>
            <a:lvl1pPr marL="469900" indent="-469900" algn="l" rtl="0" eaLnBrk="0" fontAlgn="base" hangingPunct="0">
              <a:spcBef>
                <a:spcPct val="30000"/>
              </a:spcBef>
              <a:spcAft>
                <a:spcPct val="0"/>
              </a:spcAft>
              <a:buClr>
                <a:srgbClr val="7090B7"/>
              </a:buClr>
              <a:buFont typeface="Wingdings" panose="05000000000000000000" pitchFamily="2" charset="2"/>
              <a:buChar char="o"/>
              <a:defRPr sz="2000">
                <a:solidFill>
                  <a:schemeClr val="tx1"/>
                </a:solidFill>
                <a:latin typeface="+mn-lt"/>
                <a:ea typeface="+mn-ea"/>
                <a:cs typeface="+mn-cs"/>
              </a:defRPr>
            </a:lvl1pPr>
            <a:lvl2pPr marL="908050" indent="-436563" algn="l" rtl="0" eaLnBrk="0" fontAlgn="base" hangingPunct="0">
              <a:spcBef>
                <a:spcPct val="30000"/>
              </a:spcBef>
              <a:spcAft>
                <a:spcPct val="0"/>
              </a:spcAft>
              <a:buClr>
                <a:srgbClr val="7090B7"/>
              </a:buClr>
              <a:buFont typeface="Wingdings" panose="05000000000000000000" pitchFamily="2" charset="2"/>
              <a:buChar char="n"/>
              <a:defRPr>
                <a:solidFill>
                  <a:schemeClr val="tx1"/>
                </a:solidFill>
                <a:latin typeface="+mn-lt"/>
                <a:cs typeface="+mn-cs"/>
              </a:defRPr>
            </a:lvl2pPr>
            <a:lvl3pPr marL="1304925" indent="-395288" algn="l" rtl="0" eaLnBrk="0" fontAlgn="base" hangingPunct="0">
              <a:spcBef>
                <a:spcPct val="30000"/>
              </a:spcBef>
              <a:spcAft>
                <a:spcPct val="0"/>
              </a:spcAft>
              <a:buClr>
                <a:srgbClr val="7090B7"/>
              </a:buClr>
              <a:buFont typeface="Wingdings" panose="05000000000000000000" pitchFamily="2" charset="2"/>
              <a:buChar char="o"/>
              <a:defRPr sz="1600">
                <a:solidFill>
                  <a:schemeClr val="tx1"/>
                </a:solidFill>
                <a:latin typeface="+mn-lt"/>
                <a:cs typeface="+mn-cs"/>
              </a:defRPr>
            </a:lvl3pPr>
            <a:lvl4pPr marL="1693863" indent="-387350" algn="l" rtl="0" eaLnBrk="0" fontAlgn="base" hangingPunct="0">
              <a:spcBef>
                <a:spcPct val="30000"/>
              </a:spcBef>
              <a:spcAft>
                <a:spcPct val="0"/>
              </a:spcAft>
              <a:buClr>
                <a:srgbClr val="7090B7"/>
              </a:buClr>
              <a:buFont typeface="Wingdings" panose="05000000000000000000" pitchFamily="2" charset="2"/>
              <a:buChar char="n"/>
              <a:defRPr sz="1400">
                <a:solidFill>
                  <a:schemeClr val="tx1"/>
                </a:solidFill>
                <a:latin typeface="+mn-lt"/>
                <a:cs typeface="+mn-cs"/>
              </a:defRPr>
            </a:lvl4pPr>
            <a:lvl5pPr marL="2093913" indent="-398463" algn="l" rtl="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mn-lt"/>
                <a:cs typeface="+mn-cs"/>
              </a:defRPr>
            </a:lvl5pPr>
            <a:lvl6pPr marL="2551113" indent="-398463" algn="l" rtl="0" fontAlgn="base">
              <a:spcBef>
                <a:spcPct val="30000"/>
              </a:spcBef>
              <a:spcAft>
                <a:spcPct val="0"/>
              </a:spcAft>
              <a:buClr>
                <a:srgbClr val="7090B7"/>
              </a:buClr>
              <a:buFont typeface="Wingdings" pitchFamily="2" charset="2"/>
              <a:buChar char="§"/>
              <a:defRPr sz="1400">
                <a:solidFill>
                  <a:schemeClr val="tx1"/>
                </a:solidFill>
                <a:latin typeface="+mn-lt"/>
                <a:cs typeface="+mn-cs"/>
              </a:defRPr>
            </a:lvl6pPr>
            <a:lvl7pPr marL="3008313" indent="-398463" algn="l" rtl="0" fontAlgn="base">
              <a:spcBef>
                <a:spcPct val="30000"/>
              </a:spcBef>
              <a:spcAft>
                <a:spcPct val="0"/>
              </a:spcAft>
              <a:buClr>
                <a:srgbClr val="7090B7"/>
              </a:buClr>
              <a:buFont typeface="Wingdings" pitchFamily="2" charset="2"/>
              <a:buChar char="§"/>
              <a:defRPr sz="1400">
                <a:solidFill>
                  <a:schemeClr val="tx1"/>
                </a:solidFill>
                <a:latin typeface="+mn-lt"/>
                <a:cs typeface="+mn-cs"/>
              </a:defRPr>
            </a:lvl7pPr>
            <a:lvl8pPr marL="3465513" indent="-398463" algn="l" rtl="0" fontAlgn="base">
              <a:spcBef>
                <a:spcPct val="30000"/>
              </a:spcBef>
              <a:spcAft>
                <a:spcPct val="0"/>
              </a:spcAft>
              <a:buClr>
                <a:srgbClr val="7090B7"/>
              </a:buClr>
              <a:buFont typeface="Wingdings" pitchFamily="2" charset="2"/>
              <a:buChar char="§"/>
              <a:defRPr sz="1400">
                <a:solidFill>
                  <a:schemeClr val="tx1"/>
                </a:solidFill>
                <a:latin typeface="+mn-lt"/>
                <a:cs typeface="+mn-cs"/>
              </a:defRPr>
            </a:lvl8pPr>
            <a:lvl9pPr marL="3922713" indent="-398463" algn="l" rtl="0" fontAlgn="base">
              <a:spcBef>
                <a:spcPct val="30000"/>
              </a:spcBef>
              <a:spcAft>
                <a:spcPct val="0"/>
              </a:spcAft>
              <a:buClr>
                <a:srgbClr val="7090B7"/>
              </a:buClr>
              <a:buFont typeface="Wingdings" pitchFamily="2" charset="2"/>
              <a:buChar char="§"/>
              <a:defRPr sz="1400">
                <a:solidFill>
                  <a:schemeClr val="tx1"/>
                </a:solidFill>
                <a:latin typeface="+mn-lt"/>
                <a:cs typeface="+mn-cs"/>
              </a:defRPr>
            </a:lvl9pPr>
          </a:lstStyle>
          <a:p>
            <a:pPr eaLnBrk="1" hangingPunct="1">
              <a:lnSpc>
                <a:spcPct val="90000"/>
              </a:lnSpc>
            </a:pPr>
            <a:r>
              <a:rPr lang="en-US" altLang="en-US" sz="1400" kern="0" dirty="0"/>
              <a:t>Defines at the top for addresses and masking.  This makes the lower code easier to read.  </a:t>
            </a:r>
          </a:p>
          <a:p>
            <a:pPr lvl="1" eaLnBrk="1" hangingPunct="1">
              <a:lnSpc>
                <a:spcPct val="90000"/>
              </a:lnSpc>
            </a:pPr>
            <a:r>
              <a:rPr lang="en-US" altLang="en-US" sz="1200" kern="0" dirty="0"/>
              <a:t>Make sure it matches your address space.</a:t>
            </a:r>
          </a:p>
          <a:p>
            <a:pPr lvl="1" eaLnBrk="1" hangingPunct="1">
              <a:lnSpc>
                <a:spcPct val="90000"/>
              </a:lnSpc>
            </a:pPr>
            <a:r>
              <a:rPr lang="en-US" altLang="en-US" sz="1200" kern="0" dirty="0"/>
              <a:t>Make sure 7-segment method match or change.  We can give new 7-segment code possibly if needed.</a:t>
            </a:r>
          </a:p>
          <a:p>
            <a:pPr eaLnBrk="1" hangingPunct="1">
              <a:lnSpc>
                <a:spcPct val="90000"/>
              </a:lnSpc>
            </a:pPr>
            <a:r>
              <a:rPr lang="en-US" altLang="en-US" sz="1400" kern="0" dirty="0"/>
              <a:t>_start:</a:t>
            </a:r>
          </a:p>
          <a:p>
            <a:pPr lvl="1" eaLnBrk="1" hangingPunct="1">
              <a:lnSpc>
                <a:spcPct val="90000"/>
              </a:lnSpc>
            </a:pPr>
            <a:r>
              <a:rPr lang="en-US" altLang="en-US" sz="1200" kern="0" dirty="0"/>
              <a:t>Initialize variables for </a:t>
            </a:r>
            <a:r>
              <a:rPr lang="en-US" altLang="en-US" sz="1200" kern="0" dirty="0" err="1"/>
              <a:t>rojobot</a:t>
            </a:r>
            <a:r>
              <a:rPr lang="en-US" altLang="en-US" sz="1200" kern="0" dirty="0"/>
              <a:t> state, and IO registers</a:t>
            </a:r>
          </a:p>
          <a:p>
            <a:pPr lvl="1" eaLnBrk="1" hangingPunct="1">
              <a:lnSpc>
                <a:spcPct val="90000"/>
              </a:lnSpc>
            </a:pPr>
            <a:r>
              <a:rPr lang="en-US" altLang="en-US" sz="1200" kern="0" dirty="0"/>
              <a:t>Initialize a button to </a:t>
            </a:r>
            <a:r>
              <a:rPr lang="en-US" altLang="en-US" sz="1200" kern="0" dirty="0" err="1"/>
              <a:t>MotoCtl</a:t>
            </a:r>
            <a:r>
              <a:rPr lang="en-US" altLang="en-US" sz="1200" kern="0" dirty="0"/>
              <a:t> lookup table</a:t>
            </a:r>
          </a:p>
          <a:p>
            <a:pPr lvl="1" eaLnBrk="1" hangingPunct="1">
              <a:lnSpc>
                <a:spcPct val="90000"/>
              </a:lnSpc>
            </a:pPr>
            <a:r>
              <a:rPr lang="en-US" altLang="en-US" sz="1200" kern="0" dirty="0"/>
              <a:t>Initialize a movement to character code table</a:t>
            </a:r>
          </a:p>
          <a:p>
            <a:pPr lvl="1" eaLnBrk="1" hangingPunct="1">
              <a:lnSpc>
                <a:spcPct val="90000"/>
              </a:lnSpc>
            </a:pPr>
            <a:r>
              <a:rPr lang="en-US" altLang="en-US" sz="1200" kern="0" dirty="0"/>
              <a:t>Set decimal points</a:t>
            </a:r>
          </a:p>
          <a:p>
            <a:pPr lvl="1" eaLnBrk="1" hangingPunct="1">
              <a:lnSpc>
                <a:spcPct val="90000"/>
              </a:lnSpc>
            </a:pPr>
            <a:r>
              <a:rPr lang="en-US" altLang="en-US" sz="1200" kern="0" dirty="0"/>
              <a:t>Initialize some states that are not used yet: SP_*</a:t>
            </a:r>
          </a:p>
          <a:p>
            <a:pPr eaLnBrk="1" hangingPunct="1">
              <a:lnSpc>
                <a:spcPct val="90000"/>
              </a:lnSpc>
            </a:pPr>
            <a:r>
              <a:rPr lang="en-US" altLang="en-US" sz="1400" kern="0" dirty="0"/>
              <a:t>_main_L0:</a:t>
            </a:r>
          </a:p>
          <a:p>
            <a:pPr lvl="1" eaLnBrk="1" hangingPunct="1">
              <a:lnSpc>
                <a:spcPct val="90000"/>
              </a:lnSpc>
            </a:pPr>
            <a:r>
              <a:rPr lang="en-US" altLang="en-US" sz="1200" kern="0" dirty="0"/>
              <a:t>Read the Switch 15 to determine Manual/Auto tracking mode</a:t>
            </a:r>
          </a:p>
          <a:p>
            <a:pPr lvl="1" eaLnBrk="1" hangingPunct="1">
              <a:lnSpc>
                <a:spcPct val="90000"/>
              </a:lnSpc>
            </a:pPr>
            <a:r>
              <a:rPr lang="en-US" altLang="en-US" sz="1200" kern="0" dirty="0"/>
              <a:t>Wait for new data from </a:t>
            </a:r>
            <a:r>
              <a:rPr lang="en-US" altLang="en-US" sz="1200" kern="0" dirty="0" err="1"/>
              <a:t>Rojobot</a:t>
            </a:r>
            <a:r>
              <a:rPr lang="en-US" altLang="en-US" sz="1200" kern="0" dirty="0"/>
              <a:t> module</a:t>
            </a:r>
          </a:p>
          <a:p>
            <a:pPr lvl="1" eaLnBrk="1" hangingPunct="1">
              <a:lnSpc>
                <a:spcPct val="90000"/>
              </a:lnSpc>
            </a:pPr>
            <a:r>
              <a:rPr lang="en-US" altLang="en-US" sz="1200" kern="0" dirty="0"/>
              <a:t>Read, separate, and store data into variables</a:t>
            </a:r>
          </a:p>
          <a:p>
            <a:pPr lvl="1" eaLnBrk="1" hangingPunct="1">
              <a:lnSpc>
                <a:spcPct val="90000"/>
              </a:lnSpc>
            </a:pPr>
            <a:r>
              <a:rPr lang="en-US" altLang="en-US" sz="1200" kern="0" dirty="0" err="1"/>
              <a:t>Next_loc</a:t>
            </a:r>
            <a:r>
              <a:rPr lang="en-US" altLang="en-US" sz="1200" kern="0" dirty="0"/>
              <a:t> jump: determine the digits for 7-segment display variables</a:t>
            </a:r>
          </a:p>
          <a:p>
            <a:pPr lvl="1" eaLnBrk="1" hangingPunct="1">
              <a:lnSpc>
                <a:spcPct val="90000"/>
              </a:lnSpc>
            </a:pPr>
            <a:r>
              <a:rPr lang="en-US" altLang="en-US" sz="1200" kern="0" dirty="0" err="1"/>
              <a:t>Next_mvmt</a:t>
            </a:r>
            <a:r>
              <a:rPr lang="en-US" altLang="en-US" sz="1200" kern="0" dirty="0"/>
              <a:t> jump: determine movement character code</a:t>
            </a:r>
          </a:p>
          <a:p>
            <a:pPr lvl="1" eaLnBrk="1" hangingPunct="1">
              <a:lnSpc>
                <a:spcPct val="90000"/>
              </a:lnSpc>
            </a:pPr>
            <a:r>
              <a:rPr lang="en-US" altLang="en-US" sz="1200" kern="0" dirty="0" err="1"/>
              <a:t>Next_hdg</a:t>
            </a:r>
            <a:r>
              <a:rPr lang="en-US" altLang="en-US" sz="1200" kern="0" dirty="0"/>
              <a:t> jump: determine compass according to </a:t>
            </a:r>
            <a:r>
              <a:rPr lang="en-US" altLang="en-US" sz="1200" kern="0" dirty="0" err="1"/>
              <a:t>BotInfo</a:t>
            </a:r>
            <a:endParaRPr lang="en-US" altLang="en-US" sz="1200" kern="0" dirty="0"/>
          </a:p>
          <a:p>
            <a:pPr lvl="1" eaLnBrk="1" hangingPunct="1">
              <a:lnSpc>
                <a:spcPct val="90000"/>
              </a:lnSpc>
            </a:pPr>
            <a:r>
              <a:rPr lang="en-US" altLang="en-US" sz="1200" kern="0" dirty="0" err="1"/>
              <a:t>Wr_alldigits</a:t>
            </a:r>
            <a:r>
              <a:rPr lang="en-US" altLang="en-US" sz="1200" kern="0" dirty="0"/>
              <a:t> jump</a:t>
            </a:r>
          </a:p>
          <a:p>
            <a:pPr lvl="1" eaLnBrk="1" hangingPunct="1">
              <a:lnSpc>
                <a:spcPct val="90000"/>
              </a:lnSpc>
            </a:pPr>
            <a:r>
              <a:rPr lang="en-US" altLang="en-US" sz="1200" kern="0" dirty="0" err="1"/>
              <a:t>LED_wrLeds</a:t>
            </a:r>
            <a:r>
              <a:rPr lang="en-US" altLang="en-US" sz="1200" kern="0" dirty="0"/>
              <a:t> jump:</a:t>
            </a:r>
          </a:p>
          <a:p>
            <a:pPr lvl="1" eaLnBrk="1" hangingPunct="1">
              <a:lnSpc>
                <a:spcPct val="90000"/>
              </a:lnSpc>
            </a:pPr>
            <a:r>
              <a:rPr lang="en-US" altLang="en-US" sz="1200" kern="0" dirty="0"/>
              <a:t>Clear ack to </a:t>
            </a:r>
            <a:r>
              <a:rPr lang="en-US" altLang="en-US" sz="1200" kern="0" dirty="0" err="1"/>
              <a:t>Rojobot</a:t>
            </a:r>
            <a:r>
              <a:rPr lang="en-US" altLang="en-US" sz="1200" kern="0" dirty="0"/>
              <a:t> </a:t>
            </a:r>
          </a:p>
          <a:p>
            <a:pPr lvl="1" eaLnBrk="1" hangingPunct="1">
              <a:lnSpc>
                <a:spcPct val="90000"/>
              </a:lnSpc>
            </a:pPr>
            <a:r>
              <a:rPr lang="en-US" altLang="en-US" sz="1200" kern="0" dirty="0" err="1"/>
              <a:t>Next_step</a:t>
            </a:r>
            <a:r>
              <a:rPr lang="en-US" altLang="en-US" sz="1200" kern="0" dirty="0"/>
              <a:t> jump: Determine next step (Manual or Automatic)</a:t>
            </a:r>
          </a:p>
          <a:p>
            <a:pPr lvl="2" eaLnBrk="1" hangingPunct="1">
              <a:lnSpc>
                <a:spcPct val="90000"/>
              </a:lnSpc>
            </a:pPr>
            <a:r>
              <a:rPr lang="en-US" altLang="en-US" sz="1000" kern="0" dirty="0"/>
              <a:t>Record state changes and next step, but do not wait in the automatic area</a:t>
            </a:r>
          </a:p>
          <a:p>
            <a:pPr lvl="1" eaLnBrk="1" hangingPunct="1">
              <a:lnSpc>
                <a:spcPct val="90000"/>
              </a:lnSpc>
            </a:pPr>
            <a:r>
              <a:rPr lang="en-US" altLang="en-US" sz="1200" kern="0" dirty="0"/>
              <a:t>Loop back to _main_L0</a:t>
            </a:r>
          </a:p>
          <a:p>
            <a:pPr lvl="1" eaLnBrk="1" hangingPunct="1">
              <a:lnSpc>
                <a:spcPct val="90000"/>
              </a:lnSpc>
            </a:pPr>
            <a:endParaRPr lang="en-US" altLang="en-US" sz="1200" kern="0" dirty="0"/>
          </a:p>
        </p:txBody>
      </p:sp>
    </p:spTree>
    <p:extLst>
      <p:ext uri="{BB962C8B-B14F-4D97-AF65-F5344CB8AC3E}">
        <p14:creationId xmlns:p14="http://schemas.microsoft.com/office/powerpoint/2010/main" val="2131437139"/>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066800"/>
            <a:ext cx="4477084" cy="463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19" name="Rectangle 2"/>
          <p:cNvSpPr>
            <a:spLocks noGrp="1" noChangeArrowheads="1"/>
          </p:cNvSpPr>
          <p:nvPr>
            <p:ph type="title"/>
          </p:nvPr>
        </p:nvSpPr>
        <p:spPr/>
        <p:txBody>
          <a:bodyPr/>
          <a:lstStyle/>
          <a:p>
            <a:pPr eaLnBrk="1" hangingPunct="1"/>
            <a:r>
              <a:rPr lang="en-US" altLang="en-US" dirty="0"/>
              <a:t>Project #2 – Left/Right Track</a:t>
            </a:r>
          </a:p>
        </p:txBody>
      </p:sp>
      <p:sp>
        <p:nvSpPr>
          <p:cNvPr id="34821" name="TextBox 5"/>
          <p:cNvSpPr txBox="1">
            <a:spLocks noChangeArrowheads="1"/>
          </p:cNvSpPr>
          <p:nvPr/>
        </p:nvSpPr>
        <p:spPr bwMode="auto">
          <a:xfrm>
            <a:off x="4800600" y="1371600"/>
            <a:ext cx="1098550" cy="276225"/>
          </a:xfrm>
          <a:prstGeom prst="rect">
            <a:avLst/>
          </a:prstGeom>
          <a:solidFill>
            <a:srgbClr val="FFFF99"/>
          </a:solidFill>
          <a:ln w="12700">
            <a:solidFill>
              <a:schemeClr val="tx1"/>
            </a:solidFill>
            <a:miter lim="800000"/>
            <a:headEnd/>
            <a:tailEnd/>
          </a:ln>
        </p:spPr>
        <p:txBody>
          <a:bodyPr wrap="none">
            <a:spAutoFit/>
          </a:bodyPr>
          <a:lstStyle>
            <a:lvl1pPr eaLnBrk="0" hangingPunct="0">
              <a:spcBef>
                <a:spcPct val="30000"/>
              </a:spcBef>
              <a:buClr>
                <a:srgbClr val="7090B7"/>
              </a:buClr>
              <a:buFont typeface="Wingdings" panose="05000000000000000000" pitchFamily="2" charset="2"/>
              <a:buChar char="o"/>
              <a:defRPr sz="2000">
                <a:solidFill>
                  <a:schemeClr val="tx1"/>
                </a:solidFill>
                <a:latin typeface="Verdana" panose="020B0604030504040204" pitchFamily="34" charset="0"/>
                <a:cs typeface="Arial" panose="020B0604020202020204" pitchFamily="34" charset="0"/>
              </a:defRPr>
            </a:lvl1pPr>
            <a:lvl2pPr marL="742950" indent="-285750" eaLnBrk="0" hangingPunct="0">
              <a:spcBef>
                <a:spcPct val="30000"/>
              </a:spcBef>
              <a:buClr>
                <a:srgbClr val="7090B7"/>
              </a:buClr>
              <a:buFont typeface="Wingdings" panose="05000000000000000000" pitchFamily="2" charset="2"/>
              <a:buChar char="n"/>
              <a:defRPr>
                <a:solidFill>
                  <a:schemeClr val="tx1"/>
                </a:solidFill>
                <a:latin typeface="Verdana" panose="020B0604030504040204" pitchFamily="34" charset="0"/>
                <a:cs typeface="Arial" panose="020B0604020202020204" pitchFamily="34" charset="0"/>
              </a:defRPr>
            </a:lvl2pPr>
            <a:lvl3pPr marL="1143000" indent="-228600" eaLnBrk="0" hangingPunct="0">
              <a:spcBef>
                <a:spcPct val="30000"/>
              </a:spcBef>
              <a:buClr>
                <a:srgbClr val="7090B7"/>
              </a:buClr>
              <a:buFont typeface="Wingdings" panose="05000000000000000000" pitchFamily="2" charset="2"/>
              <a:buChar char="o"/>
              <a:defRPr sz="1600">
                <a:solidFill>
                  <a:schemeClr val="tx1"/>
                </a:solidFill>
                <a:latin typeface="Verdana" panose="020B0604030504040204" pitchFamily="34" charset="0"/>
                <a:cs typeface="Arial" panose="020B0604020202020204" pitchFamily="34" charset="0"/>
              </a:defRPr>
            </a:lvl3pPr>
            <a:lvl4pPr marL="1600200" indent="-228600" eaLnBrk="0" hangingPunct="0">
              <a:spcBef>
                <a:spcPct val="30000"/>
              </a:spcBef>
              <a:buClr>
                <a:srgbClr val="7090B7"/>
              </a:buClr>
              <a:buFont typeface="Wingdings" panose="05000000000000000000" pitchFamily="2" charset="2"/>
              <a:buChar char="n"/>
              <a:defRPr sz="1400">
                <a:solidFill>
                  <a:schemeClr val="tx1"/>
                </a:solidFill>
                <a:latin typeface="Verdana" panose="020B0604030504040204" pitchFamily="34" charset="0"/>
                <a:cs typeface="Arial" panose="020B0604020202020204" pitchFamily="34" charset="0"/>
              </a:defRPr>
            </a:lvl4pPr>
            <a:lvl5pPr marL="2057400" indent="-228600" eaLnBrk="0" hangingPunct="0">
              <a:spcBef>
                <a:spcPct val="30000"/>
              </a:spcBef>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rPr>
              <a:t>Demo Track</a:t>
            </a:r>
          </a:p>
        </p:txBody>
      </p:sp>
      <p:sp>
        <p:nvSpPr>
          <p:cNvPr id="34822" name="TextBox 10"/>
          <p:cNvSpPr txBox="1">
            <a:spLocks noChangeArrowheads="1"/>
          </p:cNvSpPr>
          <p:nvPr/>
        </p:nvSpPr>
        <p:spPr bwMode="auto">
          <a:xfrm>
            <a:off x="6019800" y="2743200"/>
            <a:ext cx="2819400" cy="830263"/>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30000"/>
              </a:spcBef>
              <a:buClr>
                <a:srgbClr val="7090B7"/>
              </a:buClr>
              <a:buFont typeface="Wingdings" panose="05000000000000000000" pitchFamily="2" charset="2"/>
              <a:buChar char="o"/>
              <a:defRPr sz="2000">
                <a:solidFill>
                  <a:schemeClr val="tx1"/>
                </a:solidFill>
                <a:latin typeface="Verdana" panose="020B0604030504040204" pitchFamily="34" charset="0"/>
                <a:cs typeface="Arial" panose="020B0604020202020204" pitchFamily="34" charset="0"/>
              </a:defRPr>
            </a:lvl1pPr>
            <a:lvl2pPr marL="742950" indent="-285750" eaLnBrk="0" hangingPunct="0">
              <a:spcBef>
                <a:spcPct val="30000"/>
              </a:spcBef>
              <a:buClr>
                <a:srgbClr val="7090B7"/>
              </a:buClr>
              <a:buFont typeface="Wingdings" panose="05000000000000000000" pitchFamily="2" charset="2"/>
              <a:buChar char="n"/>
              <a:defRPr>
                <a:solidFill>
                  <a:schemeClr val="tx1"/>
                </a:solidFill>
                <a:latin typeface="Verdana" panose="020B0604030504040204" pitchFamily="34" charset="0"/>
                <a:cs typeface="Arial" panose="020B0604020202020204" pitchFamily="34" charset="0"/>
              </a:defRPr>
            </a:lvl2pPr>
            <a:lvl3pPr marL="1143000" indent="-228600" eaLnBrk="0" hangingPunct="0">
              <a:spcBef>
                <a:spcPct val="30000"/>
              </a:spcBef>
              <a:buClr>
                <a:srgbClr val="7090B7"/>
              </a:buClr>
              <a:buFont typeface="Wingdings" panose="05000000000000000000" pitchFamily="2" charset="2"/>
              <a:buChar char="o"/>
              <a:defRPr sz="1600">
                <a:solidFill>
                  <a:schemeClr val="tx1"/>
                </a:solidFill>
                <a:latin typeface="Verdana" panose="020B0604030504040204" pitchFamily="34" charset="0"/>
                <a:cs typeface="Arial" panose="020B0604020202020204" pitchFamily="34" charset="0"/>
              </a:defRPr>
            </a:lvl3pPr>
            <a:lvl4pPr marL="1600200" indent="-228600" eaLnBrk="0" hangingPunct="0">
              <a:spcBef>
                <a:spcPct val="30000"/>
              </a:spcBef>
              <a:buClr>
                <a:srgbClr val="7090B7"/>
              </a:buClr>
              <a:buFont typeface="Wingdings" panose="05000000000000000000" pitchFamily="2" charset="2"/>
              <a:buChar char="n"/>
              <a:defRPr sz="1400">
                <a:solidFill>
                  <a:schemeClr val="tx1"/>
                </a:solidFill>
                <a:latin typeface="Verdana" panose="020B0604030504040204" pitchFamily="34" charset="0"/>
                <a:cs typeface="Arial" panose="020B0604020202020204" pitchFamily="34" charset="0"/>
              </a:defRPr>
            </a:lvl4pPr>
            <a:lvl5pPr marL="2057400" indent="-228600" eaLnBrk="0" hangingPunct="0">
              <a:spcBef>
                <a:spcPct val="30000"/>
              </a:spcBef>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C00000"/>
                </a:solidFill>
                <a:effectLst/>
                <a:uLnTx/>
                <a:uFillTx/>
                <a:latin typeface="Verdana" panose="020B0604030504040204" pitchFamily="34" charset="0"/>
                <a:ea typeface="+mn-ea"/>
                <a:cs typeface="Arial" panose="020B0604020202020204" pitchFamily="34" charset="0"/>
              </a:rPr>
              <a:t>IMPORTANT:  The Project 2 demo should be done with </a:t>
            </a:r>
            <a:r>
              <a:rPr kumimoji="0" lang="en-US" altLang="en-US" sz="1600" b="0" i="1" u="none" strike="noStrike" kern="1200" cap="none" spc="0" normalizeH="0" baseline="0" noProof="0">
                <a:ln>
                  <a:noFill/>
                </a:ln>
                <a:solidFill>
                  <a:srgbClr val="C00000"/>
                </a:solidFill>
                <a:effectLst/>
                <a:uLnTx/>
                <a:uFillTx/>
                <a:latin typeface="Verdana" panose="020B0604030504040204" pitchFamily="34" charset="0"/>
                <a:ea typeface="+mn-ea"/>
                <a:cs typeface="Arial" panose="020B0604020202020204" pitchFamily="34" charset="0"/>
              </a:rPr>
              <a:t>world_map_lr.ngc</a:t>
            </a:r>
          </a:p>
        </p:txBody>
      </p:sp>
      <p:sp>
        <p:nvSpPr>
          <p:cNvPr id="3" name="TextBox 2">
            <a:extLst>
              <a:ext uri="{FF2B5EF4-FFF2-40B4-BE49-F238E27FC236}">
                <a16:creationId xmlns:a16="http://schemas.microsoft.com/office/drawing/2014/main" id="{8B62DF9B-853C-8740-918A-1822BFD4449E}"/>
              </a:ext>
            </a:extLst>
          </p:cNvPr>
          <p:cNvSpPr txBox="1"/>
          <p:nvPr/>
        </p:nvSpPr>
        <p:spPr>
          <a:xfrm>
            <a:off x="6664750" y="4313793"/>
            <a:ext cx="2007910" cy="738664"/>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Verdana"/>
                <a:ea typeface="+mn-ea"/>
                <a:cs typeface="Arial"/>
              </a:rPr>
              <a:t>Maps are: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Verdana"/>
                <a:ea typeface="+mn-ea"/>
                <a:cs typeface="Arial"/>
              </a:rPr>
              <a:t>0-0x7F (0-127) by</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Verdana"/>
                <a:ea typeface="+mn-ea"/>
                <a:cs typeface="Arial"/>
              </a:rPr>
              <a:t>0-0x7F (0-127)</a:t>
            </a:r>
            <a:endParaRPr kumimoji="0" lang="en-US" sz="1800" b="0" i="0" u="none" strike="noStrike" kern="1200" cap="none" spc="0" normalizeH="0" baseline="0" noProof="0" dirty="0">
              <a:ln>
                <a:noFill/>
              </a:ln>
              <a:solidFill>
                <a:srgbClr val="000000"/>
              </a:solidFill>
              <a:effectLst/>
              <a:uLnTx/>
              <a:uFillTx/>
              <a:latin typeface="Verdana"/>
              <a:ea typeface="+mn-ea"/>
              <a:cs typeface="Arial"/>
            </a:endParaRPr>
          </a:p>
        </p:txBody>
      </p:sp>
      <p:sp>
        <p:nvSpPr>
          <p:cNvPr id="4" name="TextBox 3"/>
          <p:cNvSpPr txBox="1"/>
          <p:nvPr/>
        </p:nvSpPr>
        <p:spPr>
          <a:xfrm>
            <a:off x="662710" y="5859087"/>
            <a:ext cx="8009950" cy="369332"/>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Verdana" panose="020B0604030504040204" pitchFamily="34" charset="0"/>
                <a:ea typeface="+mn-ea"/>
                <a:cs typeface="Arial" panose="020B0604020202020204" pitchFamily="34" charset="0"/>
              </a:rPr>
              <a:t>Your Project #2 should display a BOT icon moving around the track</a:t>
            </a:r>
          </a:p>
        </p:txBody>
      </p:sp>
    </p:spTree>
    <p:extLst>
      <p:ext uri="{BB962C8B-B14F-4D97-AF65-F5344CB8AC3E}">
        <p14:creationId xmlns:p14="http://schemas.microsoft.com/office/powerpoint/2010/main" val="312334856"/>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81000" y="228600"/>
            <a:ext cx="8229600" cy="685800"/>
          </a:xfrm>
        </p:spPr>
        <p:txBody>
          <a:bodyPr/>
          <a:lstStyle/>
          <a:p>
            <a:pPr eaLnBrk="1" hangingPunct="1"/>
            <a:r>
              <a:rPr lang="en-US" altLang="en-US" dirty="0"/>
              <a:t>Project #2 – Complex Right-turn only Track</a:t>
            </a:r>
            <a:endParaRPr lang="en-US" altLang="en-US" sz="2000" dirty="0"/>
          </a:p>
        </p:txBody>
      </p:sp>
      <p:sp>
        <p:nvSpPr>
          <p:cNvPr id="35843" name="Rectangle 3"/>
          <p:cNvSpPr>
            <a:spLocks noGrp="1" noChangeArrowheads="1"/>
          </p:cNvSpPr>
          <p:nvPr>
            <p:ph idx="1"/>
          </p:nvPr>
        </p:nvSpPr>
        <p:spPr>
          <a:xfrm>
            <a:off x="381000" y="1066800"/>
            <a:ext cx="8382000" cy="838200"/>
          </a:xfrm>
        </p:spPr>
        <p:txBody>
          <a:bodyPr/>
          <a:lstStyle/>
          <a:p>
            <a:pPr eaLnBrk="1" hangingPunct="1"/>
            <a:r>
              <a:rPr lang="en-US" altLang="en-US" dirty="0"/>
              <a:t>If you can’t get your Left/Right algorithm working you can demo with this track (right turn only) … but you will lose some points</a:t>
            </a:r>
          </a:p>
        </p:txBody>
      </p:sp>
      <p:pic>
        <p:nvPicPr>
          <p:cNvPr id="35844" name="Picture 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2260600"/>
            <a:ext cx="4810125" cy="422116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5845" name="TextBox 5"/>
          <p:cNvSpPr txBox="1">
            <a:spLocks noChangeArrowheads="1"/>
          </p:cNvSpPr>
          <p:nvPr/>
        </p:nvSpPr>
        <p:spPr bwMode="auto">
          <a:xfrm>
            <a:off x="4751388" y="1982788"/>
            <a:ext cx="1354137" cy="277812"/>
          </a:xfrm>
          <a:prstGeom prst="rect">
            <a:avLst/>
          </a:prstGeom>
          <a:solidFill>
            <a:srgbClr val="FFFF99"/>
          </a:solidFill>
          <a:ln w="12700">
            <a:solidFill>
              <a:schemeClr val="tx1"/>
            </a:solidFill>
            <a:miter lim="800000"/>
            <a:headEnd/>
            <a:tailEnd/>
          </a:ln>
        </p:spPr>
        <p:txBody>
          <a:bodyPr wrap="none">
            <a:spAutoFit/>
          </a:bodyPr>
          <a:lstStyle>
            <a:lvl1pPr eaLnBrk="0" hangingPunct="0">
              <a:spcBef>
                <a:spcPct val="30000"/>
              </a:spcBef>
              <a:buClr>
                <a:srgbClr val="7090B7"/>
              </a:buClr>
              <a:buFont typeface="Wingdings" panose="05000000000000000000" pitchFamily="2" charset="2"/>
              <a:buChar char="o"/>
              <a:defRPr sz="2000">
                <a:solidFill>
                  <a:schemeClr val="tx1"/>
                </a:solidFill>
                <a:latin typeface="Verdana" panose="020B0604030504040204" pitchFamily="34" charset="0"/>
                <a:cs typeface="Arial" panose="020B0604020202020204" pitchFamily="34" charset="0"/>
              </a:defRPr>
            </a:lvl1pPr>
            <a:lvl2pPr marL="742950" indent="-285750" eaLnBrk="0" hangingPunct="0">
              <a:spcBef>
                <a:spcPct val="30000"/>
              </a:spcBef>
              <a:buClr>
                <a:srgbClr val="7090B7"/>
              </a:buClr>
              <a:buFont typeface="Wingdings" panose="05000000000000000000" pitchFamily="2" charset="2"/>
              <a:buChar char="n"/>
              <a:defRPr>
                <a:solidFill>
                  <a:schemeClr val="tx1"/>
                </a:solidFill>
                <a:latin typeface="Verdana" panose="020B0604030504040204" pitchFamily="34" charset="0"/>
                <a:cs typeface="Arial" panose="020B0604020202020204" pitchFamily="34" charset="0"/>
              </a:defRPr>
            </a:lvl2pPr>
            <a:lvl3pPr marL="1143000" indent="-228600" eaLnBrk="0" hangingPunct="0">
              <a:spcBef>
                <a:spcPct val="30000"/>
              </a:spcBef>
              <a:buClr>
                <a:srgbClr val="7090B7"/>
              </a:buClr>
              <a:buFont typeface="Wingdings" panose="05000000000000000000" pitchFamily="2" charset="2"/>
              <a:buChar char="o"/>
              <a:defRPr sz="1600">
                <a:solidFill>
                  <a:schemeClr val="tx1"/>
                </a:solidFill>
                <a:latin typeface="Verdana" panose="020B0604030504040204" pitchFamily="34" charset="0"/>
                <a:cs typeface="Arial" panose="020B0604020202020204" pitchFamily="34" charset="0"/>
              </a:defRPr>
            </a:lvl3pPr>
            <a:lvl4pPr marL="1600200" indent="-228600" eaLnBrk="0" hangingPunct="0">
              <a:spcBef>
                <a:spcPct val="30000"/>
              </a:spcBef>
              <a:buClr>
                <a:srgbClr val="7090B7"/>
              </a:buClr>
              <a:buFont typeface="Wingdings" panose="05000000000000000000" pitchFamily="2" charset="2"/>
              <a:buChar char="n"/>
              <a:defRPr sz="1400">
                <a:solidFill>
                  <a:schemeClr val="tx1"/>
                </a:solidFill>
                <a:latin typeface="Verdana" panose="020B0604030504040204" pitchFamily="34" charset="0"/>
                <a:cs typeface="Arial" panose="020B0604020202020204" pitchFamily="34" charset="0"/>
              </a:defRPr>
            </a:lvl4pPr>
            <a:lvl5pPr marL="2057400" indent="-228600" eaLnBrk="0" hangingPunct="0">
              <a:spcBef>
                <a:spcPct val="30000"/>
              </a:spcBef>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30000"/>
              </a:spcBef>
              <a:spcAft>
                <a:spcPct val="0"/>
              </a:spcAft>
              <a:buClr>
                <a:srgbClr val="7090B7"/>
              </a:buClr>
              <a:buFont typeface="Wingdings" panose="05000000000000000000" pitchFamily="2" charset="2"/>
              <a:buChar char="§"/>
              <a:defRPr sz="1400">
                <a:solidFill>
                  <a:schemeClr val="tx1"/>
                </a:solidFill>
                <a:latin typeface="Verdana" panose="020B060403050404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rPr>
              <a:t>Alternate Track</a:t>
            </a:r>
          </a:p>
        </p:txBody>
      </p:sp>
    </p:spTree>
    <p:extLst>
      <p:ext uri="{BB962C8B-B14F-4D97-AF65-F5344CB8AC3E}">
        <p14:creationId xmlns:p14="http://schemas.microsoft.com/office/powerpoint/2010/main" val="117783894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ADB98-F764-4DC0-A42A-53ED1CE59D78}"/>
              </a:ext>
            </a:extLst>
          </p:cNvPr>
          <p:cNvSpPr>
            <a:spLocks noGrp="1"/>
          </p:cNvSpPr>
          <p:nvPr>
            <p:ph type="title"/>
          </p:nvPr>
        </p:nvSpPr>
        <p:spPr/>
        <p:txBody>
          <a:bodyPr/>
          <a:lstStyle/>
          <a:p>
            <a:r>
              <a:rPr lang="en-US" dirty="0"/>
              <a:t>Add </a:t>
            </a:r>
            <a:r>
              <a:rPr lang="en-US" dirty="0" err="1"/>
              <a:t>Rojobot</a:t>
            </a:r>
            <a:r>
              <a:rPr lang="en-US" dirty="0"/>
              <a:t>, Clock Generator IP, Map</a:t>
            </a:r>
          </a:p>
        </p:txBody>
      </p:sp>
      <p:sp>
        <p:nvSpPr>
          <p:cNvPr id="3" name="Content Placeholder 2">
            <a:extLst>
              <a:ext uri="{FF2B5EF4-FFF2-40B4-BE49-F238E27FC236}">
                <a16:creationId xmlns:a16="http://schemas.microsoft.com/office/drawing/2014/main" id="{4D5497F0-01CD-430E-86F8-229412B015A8}"/>
              </a:ext>
            </a:extLst>
          </p:cNvPr>
          <p:cNvSpPr>
            <a:spLocks noGrp="1"/>
          </p:cNvSpPr>
          <p:nvPr>
            <p:ph idx="1"/>
          </p:nvPr>
        </p:nvSpPr>
        <p:spPr/>
        <p:txBody>
          <a:bodyPr/>
          <a:lstStyle/>
          <a:p>
            <a:r>
              <a:rPr lang="en-US" dirty="0"/>
              <a:t>As described in Project 2 documentation</a:t>
            </a:r>
          </a:p>
          <a:p>
            <a:pPr lvl="1"/>
            <a:r>
              <a:rPr lang="en-US" dirty="0"/>
              <a:t>Add the </a:t>
            </a:r>
            <a:r>
              <a:rPr lang="en-US" dirty="0" err="1"/>
              <a:t>Rojobot</a:t>
            </a:r>
            <a:r>
              <a:rPr lang="en-US" dirty="0"/>
              <a:t> to the IP Integrator</a:t>
            </a:r>
          </a:p>
          <a:p>
            <a:pPr lvl="2"/>
            <a:r>
              <a:rPr lang="en-US" dirty="0"/>
              <a:t>Add the ece540_ip_repo folder to the list of IP repositories for the IP Integrator to search. You can do this by clicking on </a:t>
            </a:r>
            <a:r>
              <a:rPr lang="en-US" dirty="0" err="1"/>
              <a:t>FlowNavigator</a:t>
            </a:r>
            <a:r>
              <a:rPr lang="en-US" dirty="0"/>
              <a:t>/</a:t>
            </a:r>
            <a:r>
              <a:rPr lang="en-US" dirty="0" err="1"/>
              <a:t>ProjectManager</a:t>
            </a:r>
            <a:r>
              <a:rPr lang="en-US" dirty="0"/>
              <a:t>/Settings/Project Settings/IP/Repository and adding the folder location of ece540_ip_repo. </a:t>
            </a:r>
          </a:p>
          <a:p>
            <a:pPr lvl="1"/>
            <a:r>
              <a:rPr lang="en-US" dirty="0"/>
              <a:t>Add the </a:t>
            </a:r>
            <a:r>
              <a:rPr lang="en-US" dirty="0" err="1"/>
              <a:t>Rojobot</a:t>
            </a:r>
            <a:r>
              <a:rPr lang="en-US" dirty="0"/>
              <a:t> IP</a:t>
            </a:r>
          </a:p>
          <a:p>
            <a:pPr lvl="2"/>
            <a:r>
              <a:rPr lang="en-US" dirty="0"/>
              <a:t>Search for </a:t>
            </a:r>
            <a:r>
              <a:rPr lang="en-US" dirty="0" err="1"/>
              <a:t>rojobot</a:t>
            </a:r>
            <a:r>
              <a:rPr lang="en-US" dirty="0"/>
              <a:t> in IP Catalog, double click it.</a:t>
            </a:r>
          </a:p>
          <a:p>
            <a:pPr lvl="2"/>
            <a:r>
              <a:rPr lang="en-US" dirty="0"/>
              <a:t>Manual instantiation needed</a:t>
            </a:r>
          </a:p>
          <a:p>
            <a:pPr lvl="1"/>
            <a:r>
              <a:rPr lang="en-US" dirty="0"/>
              <a:t>Add the Clock Generator IP for 100-&gt;75Mhz clock generator</a:t>
            </a:r>
          </a:p>
          <a:p>
            <a:pPr lvl="2"/>
            <a:r>
              <a:rPr lang="en-US" dirty="0"/>
              <a:t>Apply desired options</a:t>
            </a:r>
          </a:p>
          <a:p>
            <a:pPr lvl="2"/>
            <a:r>
              <a:rPr lang="en-US" dirty="0"/>
              <a:t>Manual instantiation needed</a:t>
            </a:r>
          </a:p>
          <a:p>
            <a:pPr lvl="2"/>
            <a:r>
              <a:rPr lang="en-US" dirty="0"/>
              <a:t>Need to connect up the signals through the hierarchy still</a:t>
            </a:r>
          </a:p>
          <a:p>
            <a:pPr lvl="1"/>
            <a:r>
              <a:rPr lang="en-US" dirty="0"/>
              <a:t>Add the World Map source directory(s)</a:t>
            </a:r>
          </a:p>
          <a:p>
            <a:pPr lvl="2"/>
            <a:r>
              <a:rPr lang="en-US" dirty="0"/>
              <a:t>Instantiate the world map(s)</a:t>
            </a:r>
          </a:p>
        </p:txBody>
      </p:sp>
    </p:spTree>
    <p:extLst>
      <p:ext uri="{BB962C8B-B14F-4D97-AF65-F5344CB8AC3E}">
        <p14:creationId xmlns:p14="http://schemas.microsoft.com/office/powerpoint/2010/main" val="2982375083"/>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3B539-F2A6-4F7F-AFC3-4A7E14599C29}"/>
              </a:ext>
            </a:extLst>
          </p:cNvPr>
          <p:cNvSpPr>
            <a:spLocks noGrp="1"/>
          </p:cNvSpPr>
          <p:nvPr>
            <p:ph type="title"/>
          </p:nvPr>
        </p:nvSpPr>
        <p:spPr/>
        <p:txBody>
          <a:bodyPr/>
          <a:lstStyle/>
          <a:p>
            <a:r>
              <a:rPr lang="en-US" dirty="0"/>
              <a:t>Multiple maps selectable</a:t>
            </a:r>
          </a:p>
        </p:txBody>
      </p:sp>
      <p:sp>
        <p:nvSpPr>
          <p:cNvPr id="3" name="Content Placeholder 2">
            <a:extLst>
              <a:ext uri="{FF2B5EF4-FFF2-40B4-BE49-F238E27FC236}">
                <a16:creationId xmlns:a16="http://schemas.microsoft.com/office/drawing/2014/main" id="{A62239BF-4011-407E-87B1-6701C0E31ADC}"/>
              </a:ext>
            </a:extLst>
          </p:cNvPr>
          <p:cNvSpPr>
            <a:spLocks noGrp="1"/>
          </p:cNvSpPr>
          <p:nvPr>
            <p:ph idx="1"/>
          </p:nvPr>
        </p:nvSpPr>
        <p:spPr/>
        <p:txBody>
          <a:bodyPr/>
          <a:lstStyle/>
          <a:p>
            <a:r>
              <a:rPr lang="en-US" dirty="0"/>
              <a:t>If you want, you can load all 3 maps into your design.</a:t>
            </a:r>
          </a:p>
          <a:p>
            <a:r>
              <a:rPr lang="en-US" dirty="0"/>
              <a:t>Then select which map is active with the slider switches</a:t>
            </a:r>
          </a:p>
          <a:p>
            <a:endParaRPr lang="en-US" dirty="0"/>
          </a:p>
          <a:p>
            <a:endParaRPr lang="en-US" dirty="0"/>
          </a:p>
          <a:p>
            <a:r>
              <a:rPr lang="en-US" dirty="0"/>
              <a:t>Make your own map with </a:t>
            </a:r>
            <a:r>
              <a:rPr lang="en-US" dirty="0" err="1"/>
              <a:t>BotWorldDevKit</a:t>
            </a:r>
            <a:endParaRPr lang="en-US" dirty="0"/>
          </a:p>
          <a:p>
            <a:endParaRPr lang="en-US" dirty="0"/>
          </a:p>
        </p:txBody>
      </p:sp>
    </p:spTree>
    <p:extLst>
      <p:ext uri="{BB962C8B-B14F-4D97-AF65-F5344CB8AC3E}">
        <p14:creationId xmlns:p14="http://schemas.microsoft.com/office/powerpoint/2010/main" val="2065441222"/>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en-US" dirty="0"/>
              <a:t>Project #2 Deliverables</a:t>
            </a:r>
          </a:p>
        </p:txBody>
      </p:sp>
      <p:sp>
        <p:nvSpPr>
          <p:cNvPr id="25603" name="Content Placeholder 2"/>
          <p:cNvSpPr>
            <a:spLocks noGrp="1"/>
          </p:cNvSpPr>
          <p:nvPr>
            <p:ph idx="1"/>
          </p:nvPr>
        </p:nvSpPr>
        <p:spPr/>
        <p:txBody>
          <a:bodyPr>
            <a:normAutofit lnSpcReduction="10000"/>
          </a:bodyPr>
          <a:lstStyle/>
          <a:p>
            <a:r>
              <a:rPr lang="en-US" altLang="en-US" dirty="0"/>
              <a:t>Deliverables:</a:t>
            </a:r>
          </a:p>
          <a:p>
            <a:pPr lvl="1"/>
            <a:r>
              <a:rPr lang="en-US" altLang="en-US" dirty="0"/>
              <a:t>Demonstration of your project to the instructor or the T/A</a:t>
            </a:r>
          </a:p>
          <a:p>
            <a:pPr lvl="2"/>
            <a:r>
              <a:rPr lang="en-US" altLang="en-US" dirty="0"/>
              <a:t>In the demo we will expect your </a:t>
            </a:r>
            <a:r>
              <a:rPr lang="en-US" altLang="en-US" dirty="0" err="1"/>
              <a:t>Rojobot</a:t>
            </a:r>
            <a:r>
              <a:rPr lang="en-US" altLang="en-US" dirty="0"/>
              <a:t> icon to successfully traverse the assigned path</a:t>
            </a:r>
          </a:p>
          <a:p>
            <a:pPr lvl="2"/>
            <a:r>
              <a:rPr lang="en-US" altLang="en-US" dirty="0"/>
              <a:t>We will also expect the icon to rotate to show its orientation (0°, 45°, 90°, 135°, 270° and 315°)</a:t>
            </a:r>
          </a:p>
          <a:p>
            <a:pPr lvl="2"/>
            <a:r>
              <a:rPr lang="en-US" altLang="en-US" dirty="0"/>
              <a:t>Display will be on an LCD monitor in the lab being used as a VGA display</a:t>
            </a:r>
          </a:p>
          <a:p>
            <a:pPr lvl="1"/>
            <a:r>
              <a:rPr lang="en-US" altLang="en-US" dirty="0"/>
              <a:t>A Theory of Operation document (less than 10 pages)</a:t>
            </a:r>
          </a:p>
          <a:p>
            <a:pPr lvl="2"/>
            <a:r>
              <a:rPr lang="en-US" altLang="en-US" dirty="0"/>
              <a:t>Your report should include a flowchart, state diagram or pseudo-code and text explaining your black line following algorithm.</a:t>
            </a:r>
          </a:p>
          <a:p>
            <a:pPr lvl="2"/>
            <a:r>
              <a:rPr lang="en-US" altLang="en-US" dirty="0"/>
              <a:t>Source code for the Verilog module(s) you write</a:t>
            </a:r>
          </a:p>
          <a:p>
            <a:pPr lvl="2"/>
            <a:r>
              <a:rPr lang="en-US" altLang="en-US" dirty="0"/>
              <a:t>You do not need to include any simulation </a:t>
            </a:r>
            <a:r>
              <a:rPr lang="en-US" altLang="en-US" dirty="0" err="1"/>
              <a:t>testbenches</a:t>
            </a:r>
            <a:r>
              <a:rPr lang="en-US" altLang="en-US" dirty="0"/>
              <a:t> (simulation is optional)</a:t>
            </a:r>
          </a:p>
          <a:p>
            <a:pPr lvl="2"/>
            <a:r>
              <a:rPr lang="en-US" altLang="en-US" dirty="0"/>
              <a:t>Source code for the </a:t>
            </a:r>
            <a:r>
              <a:rPr lang="en-US" altLang="en-US" dirty="0" err="1"/>
              <a:t>RiscV</a:t>
            </a:r>
            <a:r>
              <a:rPr lang="en-US" altLang="en-US" dirty="0"/>
              <a:t> assembly language program(s) you write</a:t>
            </a:r>
          </a:p>
          <a:p>
            <a:pPr lvl="2"/>
            <a:r>
              <a:rPr lang="en-US" altLang="en-US" dirty="0"/>
              <a:t>Be sure to comment your Verilog and </a:t>
            </a:r>
            <a:r>
              <a:rPr lang="en-US" altLang="en-US" dirty="0" err="1"/>
              <a:t>RiscV</a:t>
            </a:r>
            <a:r>
              <a:rPr lang="en-US" altLang="en-US" dirty="0"/>
              <a:t> assembly code – you will lose lots of points for poor documentation!</a:t>
            </a:r>
          </a:p>
        </p:txBody>
      </p:sp>
    </p:spTree>
    <p:extLst>
      <p:ext uri="{BB962C8B-B14F-4D97-AF65-F5344CB8AC3E}">
        <p14:creationId xmlns:p14="http://schemas.microsoft.com/office/powerpoint/2010/main" val="4144336657"/>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3863D-2690-44AB-B202-B7F774614FE7}"/>
              </a:ext>
            </a:extLst>
          </p:cNvPr>
          <p:cNvSpPr>
            <a:spLocks noGrp="1"/>
          </p:cNvSpPr>
          <p:nvPr>
            <p:ph type="title"/>
          </p:nvPr>
        </p:nvSpPr>
        <p:spPr/>
        <p:txBody>
          <a:bodyPr/>
          <a:lstStyle/>
          <a:p>
            <a:r>
              <a:rPr lang="en-US" dirty="0"/>
              <a:t>Use GitHub as Teams</a:t>
            </a:r>
          </a:p>
        </p:txBody>
      </p:sp>
      <p:sp>
        <p:nvSpPr>
          <p:cNvPr id="3" name="Content Placeholder 2">
            <a:extLst>
              <a:ext uri="{FF2B5EF4-FFF2-40B4-BE49-F238E27FC236}">
                <a16:creationId xmlns:a16="http://schemas.microsoft.com/office/drawing/2014/main" id="{D5AAE933-A14F-43BC-8B53-ABF236040D57}"/>
              </a:ext>
            </a:extLst>
          </p:cNvPr>
          <p:cNvSpPr>
            <a:spLocks noGrp="1"/>
          </p:cNvSpPr>
          <p:nvPr>
            <p:ph idx="1"/>
          </p:nvPr>
        </p:nvSpPr>
        <p:spPr/>
        <p:txBody>
          <a:bodyPr>
            <a:normAutofit fontScale="70000" lnSpcReduction="20000"/>
          </a:bodyPr>
          <a:lstStyle/>
          <a:p>
            <a:r>
              <a:rPr lang="en-US" dirty="0"/>
              <a:t>Please let us know your </a:t>
            </a:r>
            <a:r>
              <a:rPr lang="en-US" dirty="0" err="1"/>
              <a:t>github</a:t>
            </a:r>
            <a:r>
              <a:rPr lang="en-US" dirty="0"/>
              <a:t> username since it likely is different than your PSU username.</a:t>
            </a:r>
          </a:p>
          <a:p>
            <a:endParaRPr lang="en-US" dirty="0"/>
          </a:p>
          <a:p>
            <a:r>
              <a:rPr lang="en-US" dirty="0"/>
              <a:t>When sharing files with your team member through GitHub, do a pull before you do a push</a:t>
            </a:r>
          </a:p>
          <a:p>
            <a:r>
              <a:rPr lang="en-US" dirty="0"/>
              <a:t>You can fix a merge need by command line options and maybe other ways</a:t>
            </a:r>
          </a:p>
          <a:p>
            <a:r>
              <a:rPr lang="en-US" dirty="0"/>
              <a:t>rebase options are usually best for merges.  If two people have modified the same file, you may want to double check the rebased file</a:t>
            </a:r>
          </a:p>
          <a:p>
            <a:endParaRPr lang="en-US" dirty="0"/>
          </a:p>
          <a:p>
            <a:r>
              <a:rPr lang="en-US" dirty="0"/>
              <a:t>You can and should push multiple times throughout the project.  It can be useful for saving past versions in case you break something.</a:t>
            </a:r>
          </a:p>
          <a:p>
            <a:r>
              <a:rPr lang="en-US" dirty="0"/>
              <a:t>Each team member should check in their own code so we can see who is modifying which files and when.  We can see when you got started and were active in the project.</a:t>
            </a:r>
          </a:p>
          <a:p>
            <a:endParaRPr lang="en-US" dirty="0"/>
          </a:p>
          <a:p>
            <a:r>
              <a:rPr lang="en-US" dirty="0"/>
              <a:t>Link to accept assignment.  Coordinate so you only set up one repository per team.  One person makes the team, the other joins it.</a:t>
            </a:r>
          </a:p>
          <a:p>
            <a:pPr marL="471487" lvl="1" indent="0">
              <a:buNone/>
            </a:pPr>
            <a:r>
              <a:rPr lang="en-US" dirty="0"/>
              <a:t>--- To be given soon ---</a:t>
            </a:r>
          </a:p>
          <a:p>
            <a:pPr marL="471487" lvl="1" indent="0">
              <a:buNone/>
            </a:pPr>
            <a:endParaRPr lang="en-US" dirty="0"/>
          </a:p>
          <a:p>
            <a:pPr>
              <a:buFont typeface="Wingdings" panose="05000000000000000000" pitchFamily="2" charset="2"/>
              <a:buChar char="q"/>
            </a:pPr>
            <a:r>
              <a:rPr lang="en-US" dirty="0"/>
              <a:t>Please look inside your </a:t>
            </a:r>
            <a:r>
              <a:rPr lang="en-US" dirty="0" err="1"/>
              <a:t>sweRVfpga.xpr</a:t>
            </a:r>
            <a:r>
              <a:rPr lang="en-US" dirty="0"/>
              <a:t> file with a text editor and make sure it points only to sources inside your repository area.  Fix or redo your sources if it is not correct.	</a:t>
            </a:r>
          </a:p>
          <a:p>
            <a:endParaRPr lang="en-US" dirty="0"/>
          </a:p>
          <a:p>
            <a:endParaRPr lang="en-US" dirty="0"/>
          </a:p>
        </p:txBody>
      </p:sp>
    </p:spTree>
    <p:extLst>
      <p:ext uri="{BB962C8B-B14F-4D97-AF65-F5344CB8AC3E}">
        <p14:creationId xmlns:p14="http://schemas.microsoft.com/office/powerpoint/2010/main" val="3539676443"/>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87210-9048-4534-954B-A4D164342A1C}"/>
              </a:ext>
            </a:extLst>
          </p:cNvPr>
          <p:cNvSpPr>
            <a:spLocks noGrp="1"/>
          </p:cNvSpPr>
          <p:nvPr>
            <p:ph type="title"/>
          </p:nvPr>
        </p:nvSpPr>
        <p:spPr/>
        <p:txBody>
          <a:bodyPr/>
          <a:lstStyle/>
          <a:p>
            <a:r>
              <a:rPr lang="en-US" dirty="0"/>
              <a:t>Get Started as soon as you can</a:t>
            </a:r>
          </a:p>
        </p:txBody>
      </p:sp>
      <p:sp>
        <p:nvSpPr>
          <p:cNvPr id="3" name="Content Placeholder 2">
            <a:extLst>
              <a:ext uri="{FF2B5EF4-FFF2-40B4-BE49-F238E27FC236}">
                <a16:creationId xmlns:a16="http://schemas.microsoft.com/office/drawing/2014/main" id="{43787D76-5EF3-4AC7-B071-88ABDA58C698}"/>
              </a:ext>
            </a:extLst>
          </p:cNvPr>
          <p:cNvSpPr>
            <a:spLocks noGrp="1"/>
          </p:cNvSpPr>
          <p:nvPr>
            <p:ph idx="1"/>
          </p:nvPr>
        </p:nvSpPr>
        <p:spPr/>
        <p:txBody>
          <a:bodyPr/>
          <a:lstStyle/>
          <a:p>
            <a:r>
              <a:rPr lang="en-US" dirty="0"/>
              <a:t>This is a complicated project</a:t>
            </a:r>
          </a:p>
          <a:p>
            <a:r>
              <a:rPr lang="en-US" dirty="0"/>
              <a:t>Each piece will take longer than you expect</a:t>
            </a:r>
          </a:p>
          <a:p>
            <a:endParaRPr lang="en-US" dirty="0"/>
          </a:p>
          <a:p>
            <a:r>
              <a:rPr lang="en-US" dirty="0"/>
              <a:t>If somehow you have extra time, you can do fancy things like Icon animation or new more complex maps</a:t>
            </a:r>
          </a:p>
        </p:txBody>
      </p:sp>
    </p:spTree>
    <p:extLst>
      <p:ext uri="{BB962C8B-B14F-4D97-AF65-F5344CB8AC3E}">
        <p14:creationId xmlns:p14="http://schemas.microsoft.com/office/powerpoint/2010/main" val="2452430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8CAF4-EEC3-4D62-A9C3-08786A9A4454}"/>
              </a:ext>
            </a:extLst>
          </p:cNvPr>
          <p:cNvSpPr>
            <a:spLocks noGrp="1"/>
          </p:cNvSpPr>
          <p:nvPr>
            <p:ph type="title"/>
          </p:nvPr>
        </p:nvSpPr>
        <p:spPr/>
        <p:txBody>
          <a:bodyPr/>
          <a:lstStyle/>
          <a:p>
            <a:r>
              <a:rPr lang="en-US" dirty="0" err="1"/>
              <a:t>Vivado</a:t>
            </a:r>
            <a:r>
              <a:rPr lang="en-US" dirty="0"/>
              <a:t> 2019.2 </a:t>
            </a:r>
            <a:r>
              <a:rPr lang="en-US" dirty="0" err="1"/>
              <a:t>Rojobot</a:t>
            </a:r>
            <a:r>
              <a:rPr lang="en-US" dirty="0"/>
              <a:t> IP directory add</a:t>
            </a:r>
          </a:p>
        </p:txBody>
      </p:sp>
      <p:sp>
        <p:nvSpPr>
          <p:cNvPr id="3" name="Content Placeholder 2">
            <a:extLst>
              <a:ext uri="{FF2B5EF4-FFF2-40B4-BE49-F238E27FC236}">
                <a16:creationId xmlns:a16="http://schemas.microsoft.com/office/drawing/2014/main" id="{8F3A21D2-3B80-4042-8DCF-260A62518AB9}"/>
              </a:ext>
            </a:extLst>
          </p:cNvPr>
          <p:cNvSpPr>
            <a:spLocks noGrp="1"/>
          </p:cNvSpPr>
          <p:nvPr>
            <p:ph idx="1"/>
          </p:nvPr>
        </p:nvSpPr>
        <p:spPr/>
        <p:txBody>
          <a:bodyPr/>
          <a:lstStyle/>
          <a:p>
            <a:r>
              <a:rPr lang="en-US" dirty="0"/>
              <a:t>Project Manager, Settings, IP, repository, + the directory</a:t>
            </a:r>
          </a:p>
        </p:txBody>
      </p:sp>
      <p:pic>
        <p:nvPicPr>
          <p:cNvPr id="5" name="Picture 4">
            <a:extLst>
              <a:ext uri="{FF2B5EF4-FFF2-40B4-BE49-F238E27FC236}">
                <a16:creationId xmlns:a16="http://schemas.microsoft.com/office/drawing/2014/main" id="{CAD28ED2-3020-46C1-A4EF-CFF6415D70AA}"/>
              </a:ext>
            </a:extLst>
          </p:cNvPr>
          <p:cNvPicPr>
            <a:picLocks noChangeAspect="1"/>
          </p:cNvPicPr>
          <p:nvPr/>
        </p:nvPicPr>
        <p:blipFill>
          <a:blip r:embed="rId2"/>
          <a:stretch>
            <a:fillRect/>
          </a:stretch>
        </p:blipFill>
        <p:spPr>
          <a:xfrm>
            <a:off x="152400" y="1776497"/>
            <a:ext cx="9144000" cy="4014703"/>
          </a:xfrm>
          <a:prstGeom prst="rect">
            <a:avLst/>
          </a:prstGeom>
        </p:spPr>
      </p:pic>
    </p:spTree>
    <p:extLst>
      <p:ext uri="{BB962C8B-B14F-4D97-AF65-F5344CB8AC3E}">
        <p14:creationId xmlns:p14="http://schemas.microsoft.com/office/powerpoint/2010/main" val="178781064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10BE6-6301-4CC5-9A32-7671F48BD744}"/>
              </a:ext>
            </a:extLst>
          </p:cNvPr>
          <p:cNvSpPr>
            <a:spLocks noGrp="1"/>
          </p:cNvSpPr>
          <p:nvPr>
            <p:ph type="title"/>
          </p:nvPr>
        </p:nvSpPr>
        <p:spPr/>
        <p:txBody>
          <a:bodyPr/>
          <a:lstStyle/>
          <a:p>
            <a:r>
              <a:rPr lang="en-US" dirty="0"/>
              <a:t>Add </a:t>
            </a:r>
            <a:r>
              <a:rPr lang="en-US" dirty="0" err="1"/>
              <a:t>Rojobot</a:t>
            </a:r>
            <a:r>
              <a:rPr lang="en-US" dirty="0"/>
              <a:t> IP</a:t>
            </a:r>
          </a:p>
        </p:txBody>
      </p:sp>
      <p:sp>
        <p:nvSpPr>
          <p:cNvPr id="3" name="Content Placeholder 2">
            <a:extLst>
              <a:ext uri="{FF2B5EF4-FFF2-40B4-BE49-F238E27FC236}">
                <a16:creationId xmlns:a16="http://schemas.microsoft.com/office/drawing/2014/main" id="{8CC0A9DD-BACB-4C38-AB3C-EC4E15852C72}"/>
              </a:ext>
            </a:extLst>
          </p:cNvPr>
          <p:cNvSpPr>
            <a:spLocks noGrp="1"/>
          </p:cNvSpPr>
          <p:nvPr>
            <p:ph idx="1"/>
          </p:nvPr>
        </p:nvSpPr>
        <p:spPr/>
        <p:txBody>
          <a:bodyPr/>
          <a:lstStyle/>
          <a:p>
            <a:r>
              <a:rPr lang="en-US" dirty="0"/>
              <a:t>Click IP catalog, search for </a:t>
            </a:r>
            <a:r>
              <a:rPr lang="en-US" dirty="0" err="1"/>
              <a:t>rojobot</a:t>
            </a:r>
            <a:r>
              <a:rPr lang="en-US" dirty="0"/>
              <a:t>, then double click </a:t>
            </a:r>
            <a:r>
              <a:rPr lang="en-US" dirty="0" err="1"/>
              <a:t>rojobot</a:t>
            </a:r>
            <a:r>
              <a:rPr lang="en-US" dirty="0"/>
              <a:t>.</a:t>
            </a:r>
          </a:p>
          <a:p>
            <a:r>
              <a:rPr lang="en-US" dirty="0"/>
              <a:t>Generate</a:t>
            </a:r>
            <a:br>
              <a:rPr lang="en-US" dirty="0"/>
            </a:br>
            <a:r>
              <a:rPr lang="en-US" dirty="0"/>
              <a:t>out of</a:t>
            </a:r>
            <a:br>
              <a:rPr lang="en-US" dirty="0"/>
            </a:br>
            <a:r>
              <a:rPr lang="en-US" dirty="0"/>
              <a:t>context IP</a:t>
            </a:r>
          </a:p>
        </p:txBody>
      </p:sp>
      <p:pic>
        <p:nvPicPr>
          <p:cNvPr id="5" name="Picture 4">
            <a:extLst>
              <a:ext uri="{FF2B5EF4-FFF2-40B4-BE49-F238E27FC236}">
                <a16:creationId xmlns:a16="http://schemas.microsoft.com/office/drawing/2014/main" id="{8F2C56EB-0250-4FE7-99AA-8F899CEF6A62}"/>
              </a:ext>
            </a:extLst>
          </p:cNvPr>
          <p:cNvPicPr>
            <a:picLocks noChangeAspect="1"/>
          </p:cNvPicPr>
          <p:nvPr/>
        </p:nvPicPr>
        <p:blipFill>
          <a:blip r:embed="rId2"/>
          <a:stretch>
            <a:fillRect/>
          </a:stretch>
        </p:blipFill>
        <p:spPr>
          <a:xfrm>
            <a:off x="2514600" y="1708650"/>
            <a:ext cx="6477000" cy="4463550"/>
          </a:xfrm>
          <a:prstGeom prst="rect">
            <a:avLst/>
          </a:prstGeom>
        </p:spPr>
      </p:pic>
    </p:spTree>
    <p:extLst>
      <p:ext uri="{BB962C8B-B14F-4D97-AF65-F5344CB8AC3E}">
        <p14:creationId xmlns:p14="http://schemas.microsoft.com/office/powerpoint/2010/main" val="3791315244"/>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6DA91-70FB-4EBE-B926-06D369F44E94}"/>
              </a:ext>
            </a:extLst>
          </p:cNvPr>
          <p:cNvSpPr>
            <a:spLocks noGrp="1"/>
          </p:cNvSpPr>
          <p:nvPr>
            <p:ph type="title"/>
          </p:nvPr>
        </p:nvSpPr>
        <p:spPr/>
        <p:txBody>
          <a:bodyPr/>
          <a:lstStyle/>
          <a:p>
            <a:r>
              <a:rPr lang="en-US" dirty="0"/>
              <a:t>Clock Wizard and options</a:t>
            </a:r>
          </a:p>
        </p:txBody>
      </p:sp>
      <p:sp>
        <p:nvSpPr>
          <p:cNvPr id="3" name="Content Placeholder 2">
            <a:extLst>
              <a:ext uri="{FF2B5EF4-FFF2-40B4-BE49-F238E27FC236}">
                <a16:creationId xmlns:a16="http://schemas.microsoft.com/office/drawing/2014/main" id="{E62DCAE6-9949-471F-8753-B614105144E9}"/>
              </a:ext>
            </a:extLst>
          </p:cNvPr>
          <p:cNvSpPr>
            <a:spLocks noGrp="1"/>
          </p:cNvSpPr>
          <p:nvPr>
            <p:ph idx="1"/>
          </p:nvPr>
        </p:nvSpPr>
        <p:spPr/>
        <p:txBody>
          <a:bodyPr/>
          <a:lstStyle/>
          <a:p>
            <a:r>
              <a:rPr lang="en-US" dirty="0"/>
              <a:t>Double click as shown below inside IP catalog</a:t>
            </a:r>
          </a:p>
          <a:p>
            <a:r>
              <a:rPr lang="en-US" dirty="0"/>
              <a:t>Clk_in1: custom</a:t>
            </a:r>
          </a:p>
          <a:p>
            <a:r>
              <a:rPr lang="en-US" dirty="0"/>
              <a:t>Clk_in2: custom</a:t>
            </a:r>
          </a:p>
          <a:p>
            <a:r>
              <a:rPr lang="en-US" dirty="0" err="1"/>
              <a:t>Ext_reset_in</a:t>
            </a:r>
            <a:r>
              <a:rPr lang="en-US" dirty="0"/>
              <a:t>: custom</a:t>
            </a:r>
          </a:p>
          <a:p>
            <a:r>
              <a:rPr lang="en-US" dirty="0"/>
              <a:t>Primitive: </a:t>
            </a:r>
            <a:r>
              <a:rPr lang="en-US" dirty="0" err="1"/>
              <a:t>mcmm</a:t>
            </a:r>
            <a:endParaRPr lang="en-US" dirty="0"/>
          </a:p>
          <a:p>
            <a:r>
              <a:rPr lang="en-US" dirty="0"/>
              <a:t>Clk_in1: 100Mhz</a:t>
            </a:r>
          </a:p>
          <a:p>
            <a:r>
              <a:rPr lang="en-US" dirty="0"/>
              <a:t>Clk_out1: 75Mhz</a:t>
            </a:r>
          </a:p>
          <a:p>
            <a:pPr marL="0" indent="0">
              <a:buNone/>
            </a:pPr>
            <a:r>
              <a:rPr lang="en-US" dirty="0"/>
              <a:t>	Port name: clk_75</a:t>
            </a:r>
          </a:p>
          <a:p>
            <a:r>
              <a:rPr lang="en-US" dirty="0"/>
              <a:t>Unchecked: Locked</a:t>
            </a:r>
          </a:p>
          <a:p>
            <a:endParaRPr lang="en-US" dirty="0"/>
          </a:p>
        </p:txBody>
      </p:sp>
      <p:pic>
        <p:nvPicPr>
          <p:cNvPr id="5" name="Picture 4">
            <a:extLst>
              <a:ext uri="{FF2B5EF4-FFF2-40B4-BE49-F238E27FC236}">
                <a16:creationId xmlns:a16="http://schemas.microsoft.com/office/drawing/2014/main" id="{16407944-84A2-489E-BB94-6FCF78898DC9}"/>
              </a:ext>
            </a:extLst>
          </p:cNvPr>
          <p:cNvPicPr>
            <a:picLocks noChangeAspect="1"/>
          </p:cNvPicPr>
          <p:nvPr/>
        </p:nvPicPr>
        <p:blipFill>
          <a:blip r:embed="rId2"/>
          <a:stretch>
            <a:fillRect/>
          </a:stretch>
        </p:blipFill>
        <p:spPr>
          <a:xfrm>
            <a:off x="3886200" y="2385401"/>
            <a:ext cx="5267010" cy="2904526"/>
          </a:xfrm>
          <a:prstGeom prst="rect">
            <a:avLst/>
          </a:prstGeom>
        </p:spPr>
      </p:pic>
    </p:spTree>
    <p:extLst>
      <p:ext uri="{BB962C8B-B14F-4D97-AF65-F5344CB8AC3E}">
        <p14:creationId xmlns:p14="http://schemas.microsoft.com/office/powerpoint/2010/main" val="3730456108"/>
      </p:ext>
    </p:extLst>
  </p:cSld>
  <p:clrMapOvr>
    <a:masterClrMapping/>
  </p:clrMapOvr>
  <p:transition/>
</p:sld>
</file>

<file path=ppt/theme/theme1.xml><?xml version="1.0" encoding="utf-8"?>
<a:theme xmlns:a="http://schemas.openxmlformats.org/drawingml/2006/main" name="week1_mon">
  <a:themeElements>
    <a:clrScheme name="week1_mon.ppt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week1_mon.ppt">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week1_mon.ppt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week1_mon.ppt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week1_mon.ppt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week1_mon.ppt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week1_mon.ppt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week1_mon.ppt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week1_mon.ppt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week1_mon.ppt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week1_mon.ppt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32415</TotalTime>
  <Words>6695</Words>
  <Application>Microsoft Office PowerPoint</Application>
  <PresentationFormat>On-screen Show (4:3)</PresentationFormat>
  <Paragraphs>842</Paragraphs>
  <Slides>63</Slides>
  <Notes>30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63</vt:i4>
      </vt:variant>
    </vt:vector>
  </HeadingPairs>
  <TitlesOfParts>
    <vt:vector size="72" baseType="lpstr">
      <vt:lpstr>SimSun</vt:lpstr>
      <vt:lpstr>Arial</vt:lpstr>
      <vt:lpstr>Calibri</vt:lpstr>
      <vt:lpstr>Consolas</vt:lpstr>
      <vt:lpstr>Verdana</vt:lpstr>
      <vt:lpstr>Wingdings</vt:lpstr>
      <vt:lpstr>week1_mon</vt:lpstr>
      <vt:lpstr>Visio</vt:lpstr>
      <vt:lpstr>Microsoft Visio 2003-2010 Drawing</vt:lpstr>
      <vt:lpstr>The Rojobot World</vt:lpstr>
      <vt:lpstr>Rojobot Lab – Automated Line Tracking Robot</vt:lpstr>
      <vt:lpstr>Videos</vt:lpstr>
      <vt:lpstr>Rojobot31 IP Block Diagram Hookup</vt:lpstr>
      <vt:lpstr>Instantiate the rojobot31 and map(s)</vt:lpstr>
      <vt:lpstr>Add Rojobot, Clock Generator IP, Map</vt:lpstr>
      <vt:lpstr>Vivado 2019.2 Rojobot IP directory add</vt:lpstr>
      <vt:lpstr>Add Rojobot IP</vt:lpstr>
      <vt:lpstr>Clock Wizard and options</vt:lpstr>
      <vt:lpstr>Clk wizard instantiation</vt:lpstr>
      <vt:lpstr>World Maps</vt:lpstr>
      <vt:lpstr>Reseting/pausing the RojoBot World</vt:lpstr>
      <vt:lpstr>Rojobot Registers Interface</vt:lpstr>
      <vt:lpstr>Input: Motor Control</vt:lpstr>
      <vt:lpstr>Output: Location Registers</vt:lpstr>
      <vt:lpstr>Output: Bot Info Register</vt:lpstr>
      <vt:lpstr>Bot Info Register Decoder Ring</vt:lpstr>
      <vt:lpstr>Output: Sensors Register</vt:lpstr>
      <vt:lpstr>The Rojobot31 Sensors Point of View</vt:lpstr>
      <vt:lpstr>The Rojobot Video Controller</vt:lpstr>
      <vt:lpstr>Translating Pixel/Icon map to VGA port</vt:lpstr>
      <vt:lpstr>The VGA CRT</vt:lpstr>
      <vt:lpstr>Sequencing pixel data to the display</vt:lpstr>
      <vt:lpstr>XVGA 1024 x 768 @ 60 Hz timing</vt:lpstr>
      <vt:lpstr>Digilent Nexys A7 VGA </vt:lpstr>
      <vt:lpstr>Digilent Nexys A7 VGA (cont’d)</vt:lpstr>
      <vt:lpstr>Display Timing Generator</vt:lpstr>
      <vt:lpstr>Rojobot Video Controller (inside swervolf_core.v)</vt:lpstr>
      <vt:lpstr>Rojobot Example Module definition</vt:lpstr>
      <vt:lpstr>Robot Icon Example Module Definition</vt:lpstr>
      <vt:lpstr>VGA Scalar Example Module Definition</vt:lpstr>
      <vt:lpstr>Map Colorizer Example Module definition</vt:lpstr>
      <vt:lpstr>Final Colorizer example Module Definition</vt:lpstr>
      <vt:lpstr>Display Timing Generator Module</vt:lpstr>
      <vt:lpstr>DTG output</vt:lpstr>
      <vt:lpstr>Icon vs Rojobot map</vt:lpstr>
      <vt:lpstr>Icon Generator</vt:lpstr>
      <vt:lpstr>Implementing a ROM </vt:lpstr>
      <vt:lpstr>Colorizer Module</vt:lpstr>
      <vt:lpstr>Assign Rojobot Lab</vt:lpstr>
      <vt:lpstr>Rojobot Lab Overview</vt:lpstr>
      <vt:lpstr>Rojobot Lab Tasks</vt:lpstr>
      <vt:lpstr>Project #2 Tasks (cont’d)</vt:lpstr>
      <vt:lpstr>Project #2 Tasks (cont’d)</vt:lpstr>
      <vt:lpstr>Add Wishbone Control Registers</vt:lpstr>
      <vt:lpstr>Pushbuttons</vt:lpstr>
      <vt:lpstr>7-Segment additions</vt:lpstr>
      <vt:lpstr>Add WB Registers to Rojobot Ctl Module</vt:lpstr>
      <vt:lpstr>Synch signals between rvfpga and rojobot</vt:lpstr>
      <vt:lpstr>Project #2 Demo Block Diagram</vt:lpstr>
      <vt:lpstr>Debug ideas</vt:lpstr>
      <vt:lpstr>Following a Black Line (Right turns only)</vt:lpstr>
      <vt:lpstr>Coding the automation</vt:lpstr>
      <vt:lpstr>Coding the automation: State is an address</vt:lpstr>
      <vt:lpstr>Coding the automation: State is an address</vt:lpstr>
      <vt:lpstr>Right/Left Turn tracking</vt:lpstr>
      <vt:lpstr>Demo Code walk through</vt:lpstr>
      <vt:lpstr>Project #2 – Left/Right Track</vt:lpstr>
      <vt:lpstr>Project #2 – Complex Right-turn only Track</vt:lpstr>
      <vt:lpstr>Multiple maps selectable</vt:lpstr>
      <vt:lpstr>Project #2 Deliverables</vt:lpstr>
      <vt:lpstr>Use GitHub as Teams</vt:lpstr>
      <vt:lpstr>Get Started as soon as you can</vt:lpstr>
    </vt:vector>
  </TitlesOfParts>
  <Company>OHSU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dc:title>
  <dc:subject>ECE 510 - Introduction to SoC Design</dc:subject>
  <dc:creator>Roy Kravitz</dc:creator>
  <cp:keywords>CTPClassification=CTP_NT</cp:keywords>
  <dc:description>Course Overview; Introduction to the Synthesis Design Flow: Synthesizable Verilog - Part 1</dc:description>
  <cp:lastModifiedBy>Brian Cruikshank</cp:lastModifiedBy>
  <cp:revision>1067</cp:revision>
  <dcterms:created xsi:type="dcterms:W3CDTF">2002-08-06T04:39:24Z</dcterms:created>
  <dcterms:modified xsi:type="dcterms:W3CDTF">2020-10-26T05:05:53Z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a22745b5-c3ad-4fe5-8dfe-02b4dec647c7</vt:lpwstr>
  </property>
  <property fmtid="{D5CDD505-2E9C-101B-9397-08002B2CF9AE}" pid="3" name="CTP_TimeStamp">
    <vt:lpwstr>2019-10-01 01:07:54Z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ies>
</file>