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ato"/>
      <p:regular r:id="rId29"/>
      <p:bold r:id="rId30"/>
      <p:italic r:id="rId31"/>
      <p:boldItalic r:id="rId32"/>
    </p:embeddedFont>
    <p:embeddedFont>
      <p:font typeface="Lato Light"/>
      <p:regular r:id="rId33"/>
      <p:bold r:id="rId34"/>
      <p:italic r:id="rId35"/>
      <p:boldItalic r:id="rId36"/>
    </p:embeddedFont>
    <p:embeddedFont>
      <p:font typeface="Lato Black"/>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LatoLight-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LatoLight-italic.fntdata"/><Relationship Id="rId12" Type="http://schemas.openxmlformats.org/officeDocument/2006/relationships/slide" Target="slides/slide7.xml"/><Relationship Id="rId34" Type="http://schemas.openxmlformats.org/officeDocument/2006/relationships/font" Target="fonts/LatoLight-bold.fntdata"/><Relationship Id="rId15" Type="http://schemas.openxmlformats.org/officeDocument/2006/relationships/slide" Target="slides/slide10.xml"/><Relationship Id="rId37" Type="http://schemas.openxmlformats.org/officeDocument/2006/relationships/font" Target="fonts/LatoBlack-bold.fntdata"/><Relationship Id="rId14" Type="http://schemas.openxmlformats.org/officeDocument/2006/relationships/slide" Target="slides/slide9.xml"/><Relationship Id="rId36" Type="http://schemas.openxmlformats.org/officeDocument/2006/relationships/font" Target="fonts/LatoLight-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la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0d22e7745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0d22e774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7d29886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7d29886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-Richard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7d29886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7d29886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-Richard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0d22e774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0d22e774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7d29886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7d29886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-Richard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7d29886e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7d29886e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7d29888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7d29888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7d29886e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7d29886e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-KEERTHAN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7d29886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7d29886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-KEERTHAN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7d29886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7d29886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-KEERTHAN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7d29886e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7d29886e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-Richard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0d22e77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0d22e77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7d29886e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7d29886e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22222"/>
                </a:solidFill>
              </a:rPr>
              <a:t>-Richard</a:t>
            </a:r>
            <a:endParaRPr>
              <a:solidFill>
                <a:srgbClr val="222222"/>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7d29886e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7d29886e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22222"/>
                </a:solidFill>
              </a:rPr>
              <a:t>-Richard</a:t>
            </a:r>
            <a:endParaRPr>
              <a:solidFill>
                <a:srgbClr val="222222"/>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7d29886e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7d29886e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22222"/>
                </a:solidFill>
              </a:rPr>
              <a:t>-Richard</a:t>
            </a:r>
            <a:endParaRPr>
              <a:solidFill>
                <a:srgbClr val="222222"/>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7d29886e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7d29886e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22222"/>
                </a:solidFill>
              </a:rPr>
              <a:t>-Richard</a:t>
            </a:r>
            <a:endParaRPr>
              <a:solidFill>
                <a:srgbClr val="222222"/>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7d29886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7d29886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0d22e774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0d22e774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0d22e774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0d22e774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0d22e774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0d22e774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0d22e774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0d22e774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d29886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d29886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d22e774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d22e774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4300" y="925025"/>
            <a:ext cx="7075500" cy="1159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5400"/>
              <a:buNone/>
              <a:defRPr sz="5400"/>
            </a:lvl1pPr>
            <a:lvl2pPr lvl="1" algn="l">
              <a:lnSpc>
                <a:spcPct val="100000"/>
              </a:lnSpc>
              <a:spcBef>
                <a:spcPts val="0"/>
              </a:spcBef>
              <a:spcAft>
                <a:spcPts val="0"/>
              </a:spcAft>
              <a:buSzPts val="5400"/>
              <a:buNone/>
              <a:defRPr sz="5400"/>
            </a:lvl2pPr>
            <a:lvl3pPr lvl="2" algn="l">
              <a:lnSpc>
                <a:spcPct val="100000"/>
              </a:lnSpc>
              <a:spcBef>
                <a:spcPts val="0"/>
              </a:spcBef>
              <a:spcAft>
                <a:spcPts val="0"/>
              </a:spcAft>
              <a:buSzPts val="5400"/>
              <a:buNone/>
              <a:defRPr sz="5400"/>
            </a:lvl3pPr>
            <a:lvl4pPr lvl="3" algn="l">
              <a:lnSpc>
                <a:spcPct val="100000"/>
              </a:lnSpc>
              <a:spcBef>
                <a:spcPts val="0"/>
              </a:spcBef>
              <a:spcAft>
                <a:spcPts val="0"/>
              </a:spcAft>
              <a:buSzPts val="5400"/>
              <a:buNone/>
              <a:defRPr sz="5400"/>
            </a:lvl4pPr>
            <a:lvl5pPr lvl="4" algn="l">
              <a:lnSpc>
                <a:spcPct val="100000"/>
              </a:lnSpc>
              <a:spcBef>
                <a:spcPts val="0"/>
              </a:spcBef>
              <a:spcAft>
                <a:spcPts val="0"/>
              </a:spcAft>
              <a:buSzPts val="5400"/>
              <a:buNone/>
              <a:defRPr sz="5400"/>
            </a:lvl5pPr>
            <a:lvl6pPr lvl="5" algn="l">
              <a:lnSpc>
                <a:spcPct val="100000"/>
              </a:lnSpc>
              <a:spcBef>
                <a:spcPts val="0"/>
              </a:spcBef>
              <a:spcAft>
                <a:spcPts val="0"/>
              </a:spcAft>
              <a:buSzPts val="5400"/>
              <a:buNone/>
              <a:defRPr sz="5400"/>
            </a:lvl6pPr>
            <a:lvl7pPr lvl="6" algn="l">
              <a:lnSpc>
                <a:spcPct val="100000"/>
              </a:lnSpc>
              <a:spcBef>
                <a:spcPts val="0"/>
              </a:spcBef>
              <a:spcAft>
                <a:spcPts val="0"/>
              </a:spcAft>
              <a:buSzPts val="5400"/>
              <a:buNone/>
              <a:defRPr sz="5400"/>
            </a:lvl7pPr>
            <a:lvl8pPr lvl="7" algn="l">
              <a:lnSpc>
                <a:spcPct val="100000"/>
              </a:lnSpc>
              <a:spcBef>
                <a:spcPts val="0"/>
              </a:spcBef>
              <a:spcAft>
                <a:spcPts val="0"/>
              </a:spcAft>
              <a:buSzPts val="5400"/>
              <a:buNone/>
              <a:defRPr sz="5400"/>
            </a:lvl8pPr>
            <a:lvl9pPr lvl="8" algn="l">
              <a:lnSpc>
                <a:spcPct val="100000"/>
              </a:lnSpc>
              <a:spcBef>
                <a:spcPts val="0"/>
              </a:spcBef>
              <a:spcAft>
                <a:spcPts val="0"/>
              </a:spcAft>
              <a:buSzPts val="5400"/>
              <a:buNone/>
              <a:defRPr sz="5400"/>
            </a:lvl9pPr>
          </a:lstStyle>
          <a:p/>
        </p:txBody>
      </p:sp>
      <p:grpSp>
        <p:nvGrpSpPr>
          <p:cNvPr id="11" name="Google Shape;11;p2"/>
          <p:cNvGrpSpPr/>
          <p:nvPr/>
        </p:nvGrpSpPr>
        <p:grpSpPr>
          <a:xfrm>
            <a:off x="-12656" y="1423414"/>
            <a:ext cx="9155848" cy="3718952"/>
            <a:chOff x="1669785" y="210240"/>
            <a:chExt cx="3861435" cy="1568450"/>
          </a:xfrm>
        </p:grpSpPr>
        <p:sp>
          <p:nvSpPr>
            <p:cNvPr id="12" name="Google Shape;12;p2"/>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372"/>
                  </a:srgbClr>
                </a:gs>
                <a:gs pos="100000">
                  <a:srgbClr val="FF6A00">
                    <a:alpha val="71372"/>
                  </a:srgbClr>
                </a:gs>
              </a:gsLst>
              <a:lin ang="108014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078"/>
                  </a:srgbClr>
                </a:gs>
                <a:gs pos="100000">
                  <a:srgbClr val="CC0000">
                    <a:alpha val="56862"/>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1"/>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1"/>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1"/>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11"/>
          <p:cNvSpPr txBox="1"/>
          <p:nvPr>
            <p:ph idx="1" type="body"/>
          </p:nvPr>
        </p:nvSpPr>
        <p:spPr>
          <a:xfrm>
            <a:off x="737850" y="4406300"/>
            <a:ext cx="6236400" cy="519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Clr>
                <a:schemeClr val="accent5"/>
              </a:buClr>
              <a:buSzPts val="1800"/>
              <a:buNone/>
              <a:defRPr sz="1800">
                <a:solidFill>
                  <a:schemeClr val="accent5"/>
                </a:solidFill>
              </a:defRPr>
            </a:lvl1pPr>
          </a:lstStyle>
          <a:p/>
        </p:txBody>
      </p:sp>
      <p:sp>
        <p:nvSpPr>
          <p:cNvPr id="77" name="Google Shape;77;p1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8" name="Shape 78"/>
        <p:cNvGrpSpPr/>
        <p:nvPr/>
      </p:nvGrpSpPr>
      <p:grpSpPr>
        <a:xfrm>
          <a:off x="0" y="0"/>
          <a:ext cx="0" cy="0"/>
          <a:chOff x="0" y="0"/>
          <a:chExt cx="0" cy="0"/>
        </a:xfrm>
      </p:grpSpPr>
      <p:cxnSp>
        <p:nvCxnSpPr>
          <p:cNvPr id="79" name="Google Shape;79;p1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80" name="Google Shape;80;p1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81" name="Google Shape;81;p12"/>
          <p:cNvGrpSpPr/>
          <p:nvPr/>
        </p:nvGrpSpPr>
        <p:grpSpPr>
          <a:xfrm>
            <a:off x="1004144" y="1022025"/>
            <a:ext cx="7136668" cy="152400"/>
            <a:chOff x="1346429" y="1011300"/>
            <a:chExt cx="6452100" cy="152400"/>
          </a:xfrm>
        </p:grpSpPr>
        <p:cxnSp>
          <p:nvCxnSpPr>
            <p:cNvPr id="82" name="Google Shape;82;p1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83" name="Google Shape;83;p1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84" name="Google Shape;84;p12"/>
          <p:cNvGrpSpPr/>
          <p:nvPr/>
        </p:nvGrpSpPr>
        <p:grpSpPr>
          <a:xfrm>
            <a:off x="1004151" y="3969100"/>
            <a:ext cx="7136668" cy="152400"/>
            <a:chOff x="1346435" y="3969088"/>
            <a:chExt cx="6452100" cy="152400"/>
          </a:xfrm>
        </p:grpSpPr>
        <p:cxnSp>
          <p:nvCxnSpPr>
            <p:cNvPr id="85" name="Google Shape;85;p1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86" name="Google Shape;86;p1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87" name="Google Shape;87;p12"/>
          <p:cNvSpPr txBox="1"/>
          <p:nvPr>
            <p:ph type="ctrTitle"/>
          </p:nvPr>
        </p:nvSpPr>
        <p:spPr>
          <a:xfrm>
            <a:off x="1004150" y="1751764"/>
            <a:ext cx="7136700" cy="1022400"/>
          </a:xfrm>
          <a:prstGeom prst="rect">
            <a:avLst/>
          </a:prstGeom>
        </p:spPr>
        <p:txBody>
          <a:bodyPr anchorCtr="0" anchor="b" bIns="0" lIns="0" spcFirstLastPara="1" rIns="0" wrap="square" tIns="0">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88" name="Google Shape;88;p12"/>
          <p:cNvSpPr txBox="1"/>
          <p:nvPr>
            <p:ph idx="1" type="subTitle"/>
          </p:nvPr>
        </p:nvSpPr>
        <p:spPr>
          <a:xfrm>
            <a:off x="2137225" y="2850039"/>
            <a:ext cx="48705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89" name="Google Shape;89;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sp>
        <p:nvSpPr>
          <p:cNvPr id="16" name="Google Shape;16;p3"/>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3"/>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3"/>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3"/>
          <p:cNvSpPr txBox="1"/>
          <p:nvPr>
            <p:ph type="title"/>
          </p:nvPr>
        </p:nvSpPr>
        <p:spPr>
          <a:xfrm>
            <a:off x="737850" y="517525"/>
            <a:ext cx="6034500" cy="744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3"/>
          <p:cNvSpPr txBox="1"/>
          <p:nvPr>
            <p:ph idx="1" type="body"/>
          </p:nvPr>
        </p:nvSpPr>
        <p:spPr>
          <a:xfrm>
            <a:off x="737850" y="1475700"/>
            <a:ext cx="2891700" cy="29367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1" name="Google Shape;21;p3"/>
          <p:cNvSpPr txBox="1"/>
          <p:nvPr>
            <p:ph idx="2" type="body"/>
          </p:nvPr>
        </p:nvSpPr>
        <p:spPr>
          <a:xfrm>
            <a:off x="3955979" y="1475700"/>
            <a:ext cx="2891700" cy="29367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2" name="Google Shape;22;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ottom waves">
  <p:cSld name="BLANK_1">
    <p:spTree>
      <p:nvGrpSpPr>
        <p:cNvPr id="23" name="Shape 23"/>
        <p:cNvGrpSpPr/>
        <p:nvPr/>
      </p:nvGrpSpPr>
      <p:grpSpPr>
        <a:xfrm>
          <a:off x="0" y="0"/>
          <a:ext cx="0" cy="0"/>
          <a:chOff x="0" y="0"/>
          <a:chExt cx="0" cy="0"/>
        </a:xfrm>
      </p:grpSpPr>
      <p:grpSp>
        <p:nvGrpSpPr>
          <p:cNvPr id="24" name="Google Shape;24;p4"/>
          <p:cNvGrpSpPr/>
          <p:nvPr/>
        </p:nvGrpSpPr>
        <p:grpSpPr>
          <a:xfrm>
            <a:off x="-12688" y="3585323"/>
            <a:ext cx="9155848" cy="1557000"/>
            <a:chOff x="1669785" y="210240"/>
            <a:chExt cx="3861435" cy="1568450"/>
          </a:xfrm>
        </p:grpSpPr>
        <p:sp>
          <p:nvSpPr>
            <p:cNvPr id="25" name="Google Shape;25;p4"/>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4"/>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372"/>
                  </a:srgbClr>
                </a:gs>
                <a:gs pos="100000">
                  <a:srgbClr val="FF6A00">
                    <a:alpha val="71372"/>
                  </a:srgbClr>
                </a:gs>
              </a:gsLst>
              <a:lin ang="108014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4"/>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078"/>
                  </a:srgbClr>
                </a:gs>
                <a:gs pos="100000">
                  <a:srgbClr val="CC0000">
                    <a:alpha val="56862"/>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 name="Google Shape;28;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9" name="Shape 29"/>
        <p:cNvGrpSpPr/>
        <p:nvPr/>
      </p:nvGrpSpPr>
      <p:grpSpPr>
        <a:xfrm>
          <a:off x="0" y="0"/>
          <a:ext cx="0" cy="0"/>
          <a:chOff x="0" y="0"/>
          <a:chExt cx="0" cy="0"/>
        </a:xfrm>
      </p:grpSpPr>
      <p:sp>
        <p:nvSpPr>
          <p:cNvPr id="30" name="Google Shape;30;p5"/>
          <p:cNvSpPr txBox="1"/>
          <p:nvPr>
            <p:ph type="ctrTitle"/>
          </p:nvPr>
        </p:nvSpPr>
        <p:spPr>
          <a:xfrm>
            <a:off x="1034300" y="1583350"/>
            <a:ext cx="63429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5"/>
          <p:cNvSpPr txBox="1"/>
          <p:nvPr>
            <p:ph idx="1" type="subTitle"/>
          </p:nvPr>
        </p:nvSpPr>
        <p:spPr>
          <a:xfrm>
            <a:off x="1034300" y="2840052"/>
            <a:ext cx="6342900" cy="784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5"/>
              </a:buClr>
              <a:buSzPts val="2400"/>
              <a:buNone/>
              <a:defRPr>
                <a:solidFill>
                  <a:schemeClr val="accent5"/>
                </a:solidFill>
              </a:defRPr>
            </a:lvl1pPr>
            <a:lvl2pPr lvl="1" algn="l">
              <a:lnSpc>
                <a:spcPct val="100000"/>
              </a:lnSpc>
              <a:spcBef>
                <a:spcPts val="0"/>
              </a:spcBef>
              <a:spcAft>
                <a:spcPts val="0"/>
              </a:spcAft>
              <a:buClr>
                <a:schemeClr val="accent5"/>
              </a:buClr>
              <a:buSzPts val="3000"/>
              <a:buNone/>
              <a:defRPr sz="3000">
                <a:solidFill>
                  <a:schemeClr val="accent5"/>
                </a:solidFill>
              </a:defRPr>
            </a:lvl2pPr>
            <a:lvl3pPr lvl="2" algn="l">
              <a:lnSpc>
                <a:spcPct val="100000"/>
              </a:lnSpc>
              <a:spcBef>
                <a:spcPts val="0"/>
              </a:spcBef>
              <a:spcAft>
                <a:spcPts val="0"/>
              </a:spcAft>
              <a:buClr>
                <a:schemeClr val="accent5"/>
              </a:buClr>
              <a:buSzPts val="3000"/>
              <a:buNone/>
              <a:defRPr sz="3000">
                <a:solidFill>
                  <a:schemeClr val="accent5"/>
                </a:solidFill>
              </a:defRPr>
            </a:lvl3pPr>
            <a:lvl4pPr lvl="3" algn="l">
              <a:lnSpc>
                <a:spcPct val="100000"/>
              </a:lnSpc>
              <a:spcBef>
                <a:spcPts val="0"/>
              </a:spcBef>
              <a:spcAft>
                <a:spcPts val="0"/>
              </a:spcAft>
              <a:buClr>
                <a:schemeClr val="accent5"/>
              </a:buClr>
              <a:buSzPts val="3000"/>
              <a:buNone/>
              <a:defRPr sz="3000">
                <a:solidFill>
                  <a:schemeClr val="accent5"/>
                </a:solidFill>
              </a:defRPr>
            </a:lvl4pPr>
            <a:lvl5pPr lvl="4" algn="l">
              <a:lnSpc>
                <a:spcPct val="100000"/>
              </a:lnSpc>
              <a:spcBef>
                <a:spcPts val="0"/>
              </a:spcBef>
              <a:spcAft>
                <a:spcPts val="0"/>
              </a:spcAft>
              <a:buClr>
                <a:schemeClr val="accent5"/>
              </a:buClr>
              <a:buSzPts val="3000"/>
              <a:buNone/>
              <a:defRPr sz="3000">
                <a:solidFill>
                  <a:schemeClr val="accent5"/>
                </a:solidFill>
              </a:defRPr>
            </a:lvl5pPr>
            <a:lvl6pPr lvl="5" algn="l">
              <a:lnSpc>
                <a:spcPct val="100000"/>
              </a:lnSpc>
              <a:spcBef>
                <a:spcPts val="0"/>
              </a:spcBef>
              <a:spcAft>
                <a:spcPts val="0"/>
              </a:spcAft>
              <a:buClr>
                <a:schemeClr val="accent5"/>
              </a:buClr>
              <a:buSzPts val="3000"/>
              <a:buNone/>
              <a:defRPr sz="3000">
                <a:solidFill>
                  <a:schemeClr val="accent5"/>
                </a:solidFill>
              </a:defRPr>
            </a:lvl6pPr>
            <a:lvl7pPr lvl="6" algn="l">
              <a:lnSpc>
                <a:spcPct val="100000"/>
              </a:lnSpc>
              <a:spcBef>
                <a:spcPts val="0"/>
              </a:spcBef>
              <a:spcAft>
                <a:spcPts val="0"/>
              </a:spcAft>
              <a:buClr>
                <a:schemeClr val="accent5"/>
              </a:buClr>
              <a:buSzPts val="3000"/>
              <a:buNone/>
              <a:defRPr sz="3000">
                <a:solidFill>
                  <a:schemeClr val="accent5"/>
                </a:solidFill>
              </a:defRPr>
            </a:lvl7pPr>
            <a:lvl8pPr lvl="7" algn="l">
              <a:lnSpc>
                <a:spcPct val="100000"/>
              </a:lnSpc>
              <a:spcBef>
                <a:spcPts val="0"/>
              </a:spcBef>
              <a:spcAft>
                <a:spcPts val="0"/>
              </a:spcAft>
              <a:buClr>
                <a:schemeClr val="accent5"/>
              </a:buClr>
              <a:buSzPts val="3000"/>
              <a:buNone/>
              <a:defRPr sz="3000">
                <a:solidFill>
                  <a:schemeClr val="accent5"/>
                </a:solidFill>
              </a:defRPr>
            </a:lvl8pPr>
            <a:lvl9pPr lvl="8" algn="l">
              <a:lnSpc>
                <a:spcPct val="100000"/>
              </a:lnSpc>
              <a:spcBef>
                <a:spcPts val="0"/>
              </a:spcBef>
              <a:spcAft>
                <a:spcPts val="0"/>
              </a:spcAft>
              <a:buClr>
                <a:schemeClr val="accent5"/>
              </a:buClr>
              <a:buSzPts val="3000"/>
              <a:buNone/>
              <a:defRPr sz="3000">
                <a:solidFill>
                  <a:schemeClr val="accent5"/>
                </a:solidFill>
              </a:defRPr>
            </a:lvl9pPr>
          </a:lstStyle>
          <a:p/>
        </p:txBody>
      </p:sp>
      <p:sp>
        <p:nvSpPr>
          <p:cNvPr id="32" name="Google Shape;32;p5"/>
          <p:cNvSpPr/>
          <p:nvPr/>
        </p:nvSpPr>
        <p:spPr>
          <a:xfrm>
            <a:off x="14" y="2916528"/>
            <a:ext cx="9140444" cy="2224977"/>
          </a:xfrm>
          <a:custGeom>
            <a:rect b="b" l="l" r="r" t="t"/>
            <a:pathLst>
              <a:path extrusionOk="0" h="939800" w="386080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5"/>
          <p:cNvSpPr/>
          <p:nvPr/>
        </p:nvSpPr>
        <p:spPr>
          <a:xfrm>
            <a:off x="14" y="1925587"/>
            <a:ext cx="9140444" cy="3217196"/>
          </a:xfrm>
          <a:custGeom>
            <a:rect b="b" l="l" r="r" t="t"/>
            <a:pathLst>
              <a:path extrusionOk="0" h="1358900" w="386080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372"/>
                </a:srgbClr>
              </a:gs>
              <a:gs pos="100000">
                <a:srgbClr val="FF6A00">
                  <a:alpha val="71372"/>
                </a:srgbClr>
              </a:gs>
            </a:gsLst>
            <a:lin ang="108014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5"/>
          <p:cNvSpPr/>
          <p:nvPr/>
        </p:nvSpPr>
        <p:spPr>
          <a:xfrm>
            <a:off x="1518" y="3412751"/>
            <a:ext cx="9140444" cy="1728867"/>
          </a:xfrm>
          <a:custGeom>
            <a:rect b="b" l="l" r="r" t="t"/>
            <a:pathLst>
              <a:path extrusionOk="0" h="730250" w="386080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078"/>
                </a:srgbClr>
              </a:gs>
              <a:gs pos="100000">
                <a:srgbClr val="CC0000">
                  <a:alpha val="56862"/>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5" name="Shape 35"/>
        <p:cNvGrpSpPr/>
        <p:nvPr/>
      </p:nvGrpSpPr>
      <p:grpSpPr>
        <a:xfrm>
          <a:off x="0" y="0"/>
          <a:ext cx="0" cy="0"/>
          <a:chOff x="0" y="0"/>
          <a:chExt cx="0" cy="0"/>
        </a:xfrm>
      </p:grpSpPr>
      <p:sp>
        <p:nvSpPr>
          <p:cNvPr id="36" name="Google Shape;36;p6"/>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6"/>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6"/>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6"/>
          <p:cNvSpPr/>
          <p:nvPr/>
        </p:nvSpPr>
        <p:spPr>
          <a:xfrm rot="10800000">
            <a:off x="-656"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6"/>
          <p:cNvSpPr/>
          <p:nvPr/>
        </p:nvSpPr>
        <p:spPr>
          <a:xfrm rot="10800000">
            <a:off x="2664"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6"/>
          <p:cNvSpPr/>
          <p:nvPr/>
        </p:nvSpPr>
        <p:spPr>
          <a:xfrm rot="10800000">
            <a:off x="7031"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6"/>
          <p:cNvSpPr txBox="1"/>
          <p:nvPr>
            <p:ph idx="1" type="body"/>
          </p:nvPr>
        </p:nvSpPr>
        <p:spPr>
          <a:xfrm>
            <a:off x="2038025" y="1476000"/>
            <a:ext cx="5067900" cy="3045000"/>
          </a:xfrm>
          <a:prstGeom prst="rect">
            <a:avLst/>
          </a:prstGeom>
          <a:noFill/>
          <a:ln>
            <a:noFill/>
          </a:ln>
        </p:spPr>
        <p:txBody>
          <a:bodyPr anchorCtr="0" anchor="t" bIns="0" lIns="0" spcFirstLastPara="1" rIns="0" wrap="square" tIns="0">
            <a:noAutofit/>
          </a:bodyPr>
          <a:lstStyle>
            <a:lvl1pPr indent="-431800" lvl="0" marL="457200" algn="ctr">
              <a:lnSpc>
                <a:spcPct val="100000"/>
              </a:lnSpc>
              <a:spcBef>
                <a:spcPts val="600"/>
              </a:spcBef>
              <a:spcAft>
                <a:spcPts val="0"/>
              </a:spcAft>
              <a:buSzPts val="3200"/>
              <a:buChar char="◦"/>
              <a:defRPr i="1" sz="3200"/>
            </a:lvl1pPr>
            <a:lvl2pPr indent="-431800" lvl="1" marL="914400" algn="ctr">
              <a:lnSpc>
                <a:spcPct val="100000"/>
              </a:lnSpc>
              <a:spcBef>
                <a:spcPts val="0"/>
              </a:spcBef>
              <a:spcAft>
                <a:spcPts val="0"/>
              </a:spcAft>
              <a:buSzPts val="3200"/>
              <a:buChar char="◦"/>
              <a:defRPr i="1" sz="3200"/>
            </a:lvl2pPr>
            <a:lvl3pPr indent="-431800" lvl="2" marL="1371600" algn="ctr">
              <a:lnSpc>
                <a:spcPct val="100000"/>
              </a:lnSpc>
              <a:spcBef>
                <a:spcPts val="0"/>
              </a:spcBef>
              <a:spcAft>
                <a:spcPts val="0"/>
              </a:spcAft>
              <a:buSzPts val="3200"/>
              <a:buChar char="◦"/>
              <a:defRPr i="1" sz="3200"/>
            </a:lvl3pPr>
            <a:lvl4pPr indent="-431800" lvl="3" marL="1828800" algn="ctr">
              <a:lnSpc>
                <a:spcPct val="100000"/>
              </a:lnSpc>
              <a:spcBef>
                <a:spcPts val="0"/>
              </a:spcBef>
              <a:spcAft>
                <a:spcPts val="0"/>
              </a:spcAft>
              <a:buSzPts val="3200"/>
              <a:buChar char="◦"/>
              <a:defRPr i="1" sz="3200"/>
            </a:lvl4pPr>
            <a:lvl5pPr indent="-431800" lvl="4" marL="2286000" algn="ctr">
              <a:lnSpc>
                <a:spcPct val="100000"/>
              </a:lnSpc>
              <a:spcBef>
                <a:spcPts val="0"/>
              </a:spcBef>
              <a:spcAft>
                <a:spcPts val="0"/>
              </a:spcAft>
              <a:buSzPts val="3200"/>
              <a:buChar char="◦"/>
              <a:defRPr i="1" sz="3200"/>
            </a:lvl5pPr>
            <a:lvl6pPr indent="-431800" lvl="5" marL="2743200" algn="ctr">
              <a:lnSpc>
                <a:spcPct val="100000"/>
              </a:lnSpc>
              <a:spcBef>
                <a:spcPts val="0"/>
              </a:spcBef>
              <a:spcAft>
                <a:spcPts val="0"/>
              </a:spcAft>
              <a:buSzPts val="3200"/>
              <a:buChar char="◦"/>
              <a:defRPr i="1" sz="3200"/>
            </a:lvl6pPr>
            <a:lvl7pPr indent="-431800" lvl="6" marL="3200400" algn="ctr">
              <a:lnSpc>
                <a:spcPct val="100000"/>
              </a:lnSpc>
              <a:spcBef>
                <a:spcPts val="0"/>
              </a:spcBef>
              <a:spcAft>
                <a:spcPts val="0"/>
              </a:spcAft>
              <a:buSzPts val="3200"/>
              <a:buChar char="◦"/>
              <a:defRPr i="1" sz="3200"/>
            </a:lvl7pPr>
            <a:lvl8pPr indent="-431800" lvl="7" marL="3657600" algn="ctr">
              <a:lnSpc>
                <a:spcPct val="100000"/>
              </a:lnSpc>
              <a:spcBef>
                <a:spcPts val="0"/>
              </a:spcBef>
              <a:spcAft>
                <a:spcPts val="0"/>
              </a:spcAft>
              <a:buSzPts val="3200"/>
              <a:buChar char="◦"/>
              <a:defRPr i="1" sz="3200"/>
            </a:lvl8pPr>
            <a:lvl9pPr indent="-431800" lvl="8" marL="4114800" algn="ctr">
              <a:lnSpc>
                <a:spcPct val="100000"/>
              </a:lnSpc>
              <a:spcBef>
                <a:spcPts val="0"/>
              </a:spcBef>
              <a:spcAft>
                <a:spcPts val="0"/>
              </a:spcAft>
              <a:buSzPts val="3200"/>
              <a:buChar char="◦"/>
              <a:defRPr i="1" sz="3200"/>
            </a:lvl9pPr>
          </a:lstStyle>
          <a:p/>
        </p:txBody>
      </p:sp>
      <p:sp>
        <p:nvSpPr>
          <p:cNvPr id="43" name="Google Shape;43;p6"/>
          <p:cNvSpPr txBox="1"/>
          <p:nvPr/>
        </p:nvSpPr>
        <p:spPr>
          <a:xfrm>
            <a:off x="3593400" y="552769"/>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chemeClr val="accent5"/>
                </a:solidFill>
                <a:latin typeface="Lato"/>
                <a:ea typeface="Lato"/>
                <a:cs typeface="Lato"/>
                <a:sym typeface="Lato"/>
              </a:rPr>
              <a:t>“</a:t>
            </a:r>
            <a:endParaRPr b="1" i="0" sz="9600" u="none" cap="none" strike="noStrike">
              <a:solidFill>
                <a:schemeClr val="accent5"/>
              </a:solidFill>
              <a:latin typeface="Lato"/>
              <a:ea typeface="Lato"/>
              <a:cs typeface="Lato"/>
              <a:sym typeface="Lato"/>
            </a:endParaRPr>
          </a:p>
        </p:txBody>
      </p:sp>
      <p:sp>
        <p:nvSpPr>
          <p:cNvPr id="44" name="Google Shape;44;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5" name="Shape 45"/>
        <p:cNvGrpSpPr/>
        <p:nvPr/>
      </p:nvGrpSpPr>
      <p:grpSpPr>
        <a:xfrm>
          <a:off x="0" y="0"/>
          <a:ext cx="0" cy="0"/>
          <a:chOff x="0" y="0"/>
          <a:chExt cx="0" cy="0"/>
        </a:xfrm>
      </p:grpSpPr>
      <p:sp>
        <p:nvSpPr>
          <p:cNvPr id="46" name="Google Shape;46;p7"/>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7"/>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7"/>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7"/>
          <p:cNvSpPr txBox="1"/>
          <p:nvPr>
            <p:ph type="title"/>
          </p:nvPr>
        </p:nvSpPr>
        <p:spPr>
          <a:xfrm>
            <a:off x="737850" y="517525"/>
            <a:ext cx="6034500" cy="744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 name="Google Shape;50;p7"/>
          <p:cNvSpPr txBox="1"/>
          <p:nvPr>
            <p:ph idx="1" type="body"/>
          </p:nvPr>
        </p:nvSpPr>
        <p:spPr>
          <a:xfrm>
            <a:off x="737850" y="1475700"/>
            <a:ext cx="6034500" cy="304320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51" name="Google Shape;51;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2" name="Shape 52"/>
        <p:cNvGrpSpPr/>
        <p:nvPr/>
      </p:nvGrpSpPr>
      <p:grpSpPr>
        <a:xfrm>
          <a:off x="0" y="0"/>
          <a:ext cx="0" cy="0"/>
          <a:chOff x="0" y="0"/>
          <a:chExt cx="0" cy="0"/>
        </a:xfrm>
      </p:grpSpPr>
      <p:sp>
        <p:nvSpPr>
          <p:cNvPr id="53" name="Google Shape;53;p8"/>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8"/>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8"/>
          <p:cNvSpPr txBox="1"/>
          <p:nvPr>
            <p:ph type="title"/>
          </p:nvPr>
        </p:nvSpPr>
        <p:spPr>
          <a:xfrm>
            <a:off x="737850" y="517525"/>
            <a:ext cx="6284100" cy="744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7" name="Google Shape;57;p8"/>
          <p:cNvSpPr txBox="1"/>
          <p:nvPr>
            <p:ph idx="1" type="body"/>
          </p:nvPr>
        </p:nvSpPr>
        <p:spPr>
          <a:xfrm>
            <a:off x="737850" y="1475700"/>
            <a:ext cx="1902600" cy="29601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8" name="Google Shape;58;p8"/>
          <p:cNvSpPr txBox="1"/>
          <p:nvPr>
            <p:ph idx="2" type="body"/>
          </p:nvPr>
        </p:nvSpPr>
        <p:spPr>
          <a:xfrm>
            <a:off x="2928612" y="1475700"/>
            <a:ext cx="1902600" cy="29601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9" name="Google Shape;59;p8"/>
          <p:cNvSpPr txBox="1"/>
          <p:nvPr>
            <p:ph idx="3" type="body"/>
          </p:nvPr>
        </p:nvSpPr>
        <p:spPr>
          <a:xfrm>
            <a:off x="5119374" y="1475700"/>
            <a:ext cx="1902600" cy="29601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60" name="Google Shape;60;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9"/>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9"/>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9"/>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9"/>
          <p:cNvSpPr txBox="1"/>
          <p:nvPr>
            <p:ph type="title"/>
          </p:nvPr>
        </p:nvSpPr>
        <p:spPr>
          <a:xfrm>
            <a:off x="737850" y="517525"/>
            <a:ext cx="6034500" cy="744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0"/>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10"/>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372"/>
                </a:srgbClr>
              </a:gs>
              <a:gs pos="100000">
                <a:srgbClr val="FF6A00">
                  <a:alpha val="71372"/>
                </a:srgbClr>
              </a:gs>
            </a:gsLst>
            <a:lin ang="16200038"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10"/>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078"/>
                </a:srgbClr>
              </a:gs>
              <a:gs pos="100000">
                <a:srgbClr val="CC0000">
                  <a:alpha val="56862"/>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7850" y="517525"/>
            <a:ext cx="6034500" cy="7443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2pPr>
            <a:lvl3pPr lvl="2"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3pPr>
            <a:lvl4pPr lvl="3"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4pPr>
            <a:lvl5pPr lvl="4"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5pPr>
            <a:lvl6pPr lvl="5"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6pPr>
            <a:lvl7pPr lvl="6"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7pPr>
            <a:lvl8pPr lvl="7"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8pPr>
            <a:lvl9pPr lvl="8" marR="0" rtl="0" algn="l">
              <a:lnSpc>
                <a:spcPct val="100000"/>
              </a:lnSpc>
              <a:spcBef>
                <a:spcPts val="0"/>
              </a:spcBef>
              <a:spcAft>
                <a:spcPts val="0"/>
              </a:spcAft>
              <a:buClr>
                <a:schemeClr val="dk1"/>
              </a:buClr>
              <a:buSzPts val="3000"/>
              <a:buFont typeface="Lato Black"/>
              <a:buNone/>
              <a:defRPr b="0" i="0" sz="3000" u="none" cap="none" strike="noStrike">
                <a:solidFill>
                  <a:schemeClr val="dk1"/>
                </a:solidFill>
                <a:latin typeface="Lato Black"/>
                <a:ea typeface="Lato Black"/>
                <a:cs typeface="Lato Black"/>
                <a:sym typeface="Lato Black"/>
              </a:defRPr>
            </a:lvl9pPr>
          </a:lstStyle>
          <a:p/>
        </p:txBody>
      </p:sp>
      <p:sp>
        <p:nvSpPr>
          <p:cNvPr id="7" name="Google Shape;7;p1"/>
          <p:cNvSpPr txBox="1"/>
          <p:nvPr>
            <p:ph idx="1" type="body"/>
          </p:nvPr>
        </p:nvSpPr>
        <p:spPr>
          <a:xfrm>
            <a:off x="737850" y="1475700"/>
            <a:ext cx="6034500" cy="30432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60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1pPr>
            <a:lvl2pPr indent="-381000" lvl="1" marL="9144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2pPr>
            <a:lvl3pPr indent="-381000" lvl="2" marL="13716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3pPr>
            <a:lvl4pPr indent="-381000" lvl="3" marL="18288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4pPr>
            <a:lvl5pPr indent="-381000" lvl="4" marL="22860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5pPr>
            <a:lvl6pPr indent="-381000" lvl="5" marL="27432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6pPr>
            <a:lvl7pPr indent="-381000" lvl="6" marL="32004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7pPr>
            <a:lvl8pPr indent="-381000" lvl="7" marL="36576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8pPr>
            <a:lvl9pPr indent="-381000" lvl="8" marL="4114800" marR="0" rtl="0" algn="l">
              <a:lnSpc>
                <a:spcPct val="100000"/>
              </a:lnSpc>
              <a:spcBef>
                <a:spcPts val="0"/>
              </a:spcBef>
              <a:spcAft>
                <a:spcPts val="0"/>
              </a:spcAft>
              <a:buClr>
                <a:schemeClr val="accent4"/>
              </a:buClr>
              <a:buSzPts val="2400"/>
              <a:buFont typeface="Lato Light"/>
              <a:buChar char="◦"/>
              <a:defRPr b="0" i="0" sz="2400" u="none" cap="none" strike="noStrike">
                <a:solidFill>
                  <a:schemeClr val="dk1"/>
                </a:solidFill>
                <a:latin typeface="Lato Light"/>
                <a:ea typeface="Lato Light"/>
                <a:cs typeface="Lato Light"/>
                <a:sym typeface="Lato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ctrTitle"/>
          </p:nvPr>
        </p:nvSpPr>
        <p:spPr>
          <a:xfrm>
            <a:off x="1034300" y="1583350"/>
            <a:ext cx="63429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Side Scroller Game Demo</a:t>
            </a:r>
            <a:endParaRPr/>
          </a:p>
        </p:txBody>
      </p:sp>
      <p:sp>
        <p:nvSpPr>
          <p:cNvPr id="95" name="Google Shape;95;p13"/>
          <p:cNvSpPr txBox="1"/>
          <p:nvPr>
            <p:ph idx="1" type="subTitle"/>
          </p:nvPr>
        </p:nvSpPr>
        <p:spPr>
          <a:xfrm>
            <a:off x="1034300" y="2840052"/>
            <a:ext cx="6342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By Richard Romano, Ryan Fallis, </a:t>
            </a:r>
            <a:endParaRPr/>
          </a:p>
          <a:p>
            <a:pPr indent="0" lvl="0" marL="0" rtl="0" algn="l">
              <a:spcBef>
                <a:spcPts val="0"/>
              </a:spcBef>
              <a:spcAft>
                <a:spcPts val="0"/>
              </a:spcAft>
              <a:buNone/>
            </a:pPr>
            <a:r>
              <a:rPr lang="en"/>
              <a:t>       &amp; Keerthan Nayak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Teleport (Map Transitioning)</a:t>
            </a:r>
            <a:endParaRPr/>
          </a:p>
        </p:txBody>
      </p:sp>
      <p:sp>
        <p:nvSpPr>
          <p:cNvPr id="154" name="Google Shape;154;p22"/>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First modified interface to intercept the LocX &amp; LocY registers so that we could override them.</a:t>
            </a:r>
            <a:endParaRPr/>
          </a:p>
          <a:p>
            <a:pPr indent="-381000" lvl="0" marL="457200" rtl="0" algn="l">
              <a:spcBef>
                <a:spcPts val="0"/>
              </a:spcBef>
              <a:spcAft>
                <a:spcPts val="0"/>
              </a:spcAft>
              <a:buSzPts val="2400"/>
              <a:buChar char="❏"/>
            </a:pPr>
            <a:r>
              <a:rPr lang="en"/>
              <a:t>Added in overrides for end and start of screen.</a:t>
            </a:r>
            <a:endParaRPr/>
          </a:p>
          <a:p>
            <a:pPr indent="-381000" lvl="0" marL="457200" rtl="0" algn="l">
              <a:spcBef>
                <a:spcPts val="0"/>
              </a:spcBef>
              <a:spcAft>
                <a:spcPts val="0"/>
              </a:spcAft>
              <a:buSzPts val="2400"/>
              <a:buChar char="❏"/>
            </a:pPr>
            <a:r>
              <a:rPr lang="en"/>
              <a:t>Teleport works concurrently with map muxer for a smooth bi-directional </a:t>
            </a:r>
            <a:r>
              <a:rPr lang="en"/>
              <a:t>transition</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ctrTitle"/>
          </p:nvPr>
        </p:nvSpPr>
        <p:spPr>
          <a:xfrm>
            <a:off x="1034300" y="925025"/>
            <a:ext cx="70755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BotSim31 Picoblaze</a:t>
            </a:r>
            <a:endParaRPr sz="4000"/>
          </a:p>
          <a:p>
            <a:pPr indent="0" lvl="0" marL="0" rtl="0" algn="l">
              <a:spcBef>
                <a:spcPts val="0"/>
              </a:spcBef>
              <a:spcAft>
                <a:spcPts val="0"/>
              </a:spcAft>
              <a:buNone/>
            </a:pPr>
            <a:r>
              <a:rPr lang="en" sz="4000"/>
              <a:t>Core </a:t>
            </a:r>
            <a:r>
              <a:rPr lang="en" sz="4000"/>
              <a:t>Modifications</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Initial Changes</a:t>
            </a:r>
            <a:endParaRPr/>
          </a:p>
        </p:txBody>
      </p:sp>
      <p:sp>
        <p:nvSpPr>
          <p:cNvPr id="165" name="Google Shape;165;p24"/>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Adjusted Starting LocX to h01.</a:t>
            </a:r>
            <a:endParaRPr/>
          </a:p>
          <a:p>
            <a:pPr indent="-381000" lvl="0" marL="457200" rtl="0" algn="l">
              <a:spcBef>
                <a:spcPts val="0"/>
              </a:spcBef>
              <a:spcAft>
                <a:spcPts val="0"/>
              </a:spcAft>
              <a:buSzPts val="2400"/>
              <a:buChar char="❏"/>
            </a:pPr>
            <a:r>
              <a:rPr lang="en"/>
              <a:t>Added LocX/LocY input ports to override.</a:t>
            </a:r>
            <a:endParaRPr/>
          </a:p>
          <a:p>
            <a:pPr indent="-381000" lvl="0" marL="457200" rtl="0" algn="l">
              <a:spcBef>
                <a:spcPts val="0"/>
              </a:spcBef>
              <a:spcAft>
                <a:spcPts val="0"/>
              </a:spcAft>
              <a:buSzPts val="2400"/>
              <a:buChar char="❏"/>
            </a:pPr>
            <a:r>
              <a:rPr lang="en"/>
              <a:t>Re-assembled using KCPSM6 application.</a:t>
            </a:r>
            <a:endParaRPr/>
          </a:p>
        </p:txBody>
      </p:sp>
      <p:pic>
        <p:nvPicPr>
          <p:cNvPr id="166" name="Google Shape;166;p24"/>
          <p:cNvPicPr preferRelativeResize="0"/>
          <p:nvPr/>
        </p:nvPicPr>
        <p:blipFill>
          <a:blip r:embed="rId3">
            <a:alphaModFix/>
          </a:blip>
          <a:stretch>
            <a:fillRect/>
          </a:stretch>
        </p:blipFill>
        <p:spPr>
          <a:xfrm>
            <a:off x="2093350" y="3362321"/>
            <a:ext cx="3864326" cy="77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Re-mapping of Controls</a:t>
            </a:r>
            <a:endParaRPr/>
          </a:p>
        </p:txBody>
      </p:sp>
      <p:sp>
        <p:nvSpPr>
          <p:cNvPr id="172" name="Google Shape;172;p25"/>
          <p:cNvSpPr txBox="1"/>
          <p:nvPr>
            <p:ph idx="1" type="body"/>
          </p:nvPr>
        </p:nvSpPr>
        <p:spPr>
          <a:xfrm>
            <a:off x="737850" y="1475700"/>
            <a:ext cx="62409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t>Originally robot would stop and slowly rotate, which isn’t very video game like.</a:t>
            </a:r>
            <a:endParaRPr sz="2000"/>
          </a:p>
          <a:p>
            <a:pPr indent="0" lvl="0" marL="0" rtl="0" algn="l">
              <a:spcBef>
                <a:spcPts val="600"/>
              </a:spcBef>
              <a:spcAft>
                <a:spcPts val="0"/>
              </a:spcAft>
              <a:buNone/>
            </a:pPr>
            <a:r>
              <a:t/>
            </a:r>
            <a:endParaRPr b="1">
              <a:latin typeface="Lato"/>
              <a:ea typeface="Lato"/>
              <a:cs typeface="Lato"/>
              <a:sym typeface="Lato"/>
            </a:endParaRPr>
          </a:p>
          <a:p>
            <a:pPr indent="0" lvl="0" marL="0" rtl="0" algn="l">
              <a:spcBef>
                <a:spcPts val="600"/>
              </a:spcBef>
              <a:spcAft>
                <a:spcPts val="0"/>
              </a:spcAft>
              <a:buNone/>
            </a:pPr>
            <a:r>
              <a:rPr b="1" lang="en">
                <a:latin typeface="Lato"/>
                <a:ea typeface="Lato"/>
                <a:cs typeface="Lato"/>
                <a:sym typeface="Lato"/>
              </a:rPr>
              <a:t>Left Button</a:t>
            </a:r>
            <a:r>
              <a:rPr lang="en"/>
              <a:t> 	= Forward + Orient West</a:t>
            </a:r>
            <a:endParaRPr/>
          </a:p>
          <a:p>
            <a:pPr indent="0" lvl="0" marL="0" rtl="0" algn="l">
              <a:spcBef>
                <a:spcPts val="600"/>
              </a:spcBef>
              <a:spcAft>
                <a:spcPts val="0"/>
              </a:spcAft>
              <a:buNone/>
            </a:pPr>
            <a:r>
              <a:rPr b="1" lang="en">
                <a:latin typeface="Lato"/>
                <a:ea typeface="Lato"/>
                <a:cs typeface="Lato"/>
                <a:sym typeface="Lato"/>
              </a:rPr>
              <a:t>Right Button</a:t>
            </a:r>
            <a:r>
              <a:rPr lang="en"/>
              <a:t> 	= Forward + Orient East</a:t>
            </a:r>
            <a:endParaRPr/>
          </a:p>
          <a:p>
            <a:pPr indent="0" lvl="0" marL="0" rtl="0" algn="l">
              <a:spcBef>
                <a:spcPts val="600"/>
              </a:spcBef>
              <a:spcAft>
                <a:spcPts val="0"/>
              </a:spcAft>
              <a:buNone/>
            </a:pPr>
            <a:r>
              <a:rPr b="1" lang="en">
                <a:latin typeface="Lato"/>
                <a:ea typeface="Lato"/>
                <a:cs typeface="Lato"/>
                <a:sym typeface="Lato"/>
              </a:rPr>
              <a:t>L&amp;R Button</a:t>
            </a:r>
            <a:r>
              <a:rPr lang="en"/>
              <a:t> 	= Forward + Orient North </a:t>
            </a:r>
            <a:r>
              <a:rPr lang="en">
                <a:solidFill>
                  <a:schemeClr val="accent3"/>
                </a:solidFill>
              </a:rPr>
              <a:t>(Jump)</a:t>
            </a:r>
            <a:endParaRPr>
              <a:solidFill>
                <a:schemeClr val="accent3"/>
              </a:solidFill>
            </a:endParaRPr>
          </a:p>
          <a:p>
            <a:pPr indent="0" lvl="0" marL="0" rtl="0" algn="l">
              <a:spcBef>
                <a:spcPts val="600"/>
              </a:spcBef>
              <a:spcAft>
                <a:spcPts val="0"/>
              </a:spcAft>
              <a:buNone/>
            </a:pPr>
            <a:r>
              <a:rPr b="1" lang="en">
                <a:latin typeface="Lato"/>
                <a:ea typeface="Lato"/>
                <a:cs typeface="Lato"/>
                <a:sym typeface="Lato"/>
              </a:rPr>
              <a:t>T&amp;B Button</a:t>
            </a:r>
            <a:r>
              <a:rPr lang="en"/>
              <a:t> 	= Reverse  + Orient North </a:t>
            </a:r>
            <a:r>
              <a:rPr lang="en">
                <a:solidFill>
                  <a:schemeClr val="accent3"/>
                </a:solidFill>
              </a:rPr>
              <a:t>(Down)</a:t>
            </a:r>
            <a:endParaRPr>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ctrTitle"/>
          </p:nvPr>
        </p:nvSpPr>
        <p:spPr>
          <a:xfrm>
            <a:off x="1034300" y="925025"/>
            <a:ext cx="70755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Software</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Algorithm</a:t>
            </a:r>
            <a:endParaRPr/>
          </a:p>
        </p:txBody>
      </p:sp>
      <p:sp>
        <p:nvSpPr>
          <p:cNvPr id="183" name="Google Shape;183;p27"/>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184" name="Google Shape;184;p27"/>
          <p:cNvPicPr preferRelativeResize="0"/>
          <p:nvPr/>
        </p:nvPicPr>
        <p:blipFill>
          <a:blip r:embed="rId3">
            <a:alphaModFix/>
          </a:blip>
          <a:stretch>
            <a:fillRect/>
          </a:stretch>
        </p:blipFill>
        <p:spPr>
          <a:xfrm>
            <a:off x="737850" y="1475700"/>
            <a:ext cx="6229350" cy="289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Accelerometer</a:t>
            </a:r>
            <a:r>
              <a:rPr lang="en"/>
              <a:t> Mapping</a:t>
            </a:r>
            <a:endParaRPr/>
          </a:p>
        </p:txBody>
      </p:sp>
      <p:sp>
        <p:nvSpPr>
          <p:cNvPr id="190" name="Google Shape;190;p28"/>
          <p:cNvSpPr txBox="1"/>
          <p:nvPr>
            <p:ph idx="1" type="body"/>
          </p:nvPr>
        </p:nvSpPr>
        <p:spPr>
          <a:xfrm>
            <a:off x="496300" y="1475700"/>
            <a:ext cx="6891900" cy="36678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The Accelerometer returns a value of 12 bit resolution.</a:t>
            </a:r>
            <a:endParaRPr sz="1800"/>
          </a:p>
          <a:p>
            <a:pPr indent="-342900" lvl="0" marL="457200" rtl="0" algn="l">
              <a:spcBef>
                <a:spcPts val="0"/>
              </a:spcBef>
              <a:spcAft>
                <a:spcPts val="0"/>
              </a:spcAft>
              <a:buSzPts val="1800"/>
              <a:buChar char="❏"/>
            </a:pPr>
            <a:r>
              <a:rPr lang="en" sz="1800"/>
              <a:t>If X-axis is negative  </a:t>
            </a:r>
            <a:endParaRPr sz="1800"/>
          </a:p>
          <a:p>
            <a:pPr indent="457200" lvl="0" marL="0" rtl="0" algn="l">
              <a:spcBef>
                <a:spcPts val="600"/>
              </a:spcBef>
              <a:spcAft>
                <a:spcPts val="0"/>
              </a:spcAft>
              <a:buNone/>
            </a:pPr>
            <a:r>
              <a:rPr lang="en" sz="1800"/>
              <a:t>Change bot </a:t>
            </a:r>
            <a:r>
              <a:rPr lang="en" sz="1800"/>
              <a:t>orientation</a:t>
            </a:r>
            <a:r>
              <a:rPr lang="en" sz="1800"/>
              <a:t> to North</a:t>
            </a:r>
            <a:endParaRPr sz="1800"/>
          </a:p>
          <a:p>
            <a:pPr indent="-342900" lvl="0" marL="457200" rtl="0" algn="l">
              <a:spcBef>
                <a:spcPts val="600"/>
              </a:spcBef>
              <a:spcAft>
                <a:spcPts val="0"/>
              </a:spcAft>
              <a:buSzPts val="1800"/>
              <a:buChar char="❏"/>
            </a:pPr>
            <a:r>
              <a:rPr lang="en" sz="1800"/>
              <a:t>If X-axis  is positive </a:t>
            </a:r>
            <a:endParaRPr sz="1800"/>
          </a:p>
          <a:p>
            <a:pPr indent="457200" lvl="0" marL="0" rtl="0" algn="l">
              <a:spcBef>
                <a:spcPts val="600"/>
              </a:spcBef>
              <a:spcAft>
                <a:spcPts val="0"/>
              </a:spcAft>
              <a:buNone/>
            </a:pPr>
            <a:r>
              <a:rPr lang="en" sz="1800"/>
              <a:t>Change bot orientation to South.</a:t>
            </a:r>
            <a:endParaRPr sz="1800"/>
          </a:p>
          <a:p>
            <a:pPr indent="-342900" lvl="0" marL="457200" rtl="0" algn="l">
              <a:spcBef>
                <a:spcPts val="600"/>
              </a:spcBef>
              <a:spcAft>
                <a:spcPts val="0"/>
              </a:spcAft>
              <a:buSzPts val="1800"/>
              <a:buChar char="❏"/>
            </a:pPr>
            <a:r>
              <a:rPr lang="en" sz="1800"/>
              <a:t>If Y - axis is positive </a:t>
            </a:r>
            <a:endParaRPr sz="1800"/>
          </a:p>
          <a:p>
            <a:pPr indent="457200" lvl="0" marL="0" rtl="0" algn="l">
              <a:spcBef>
                <a:spcPts val="600"/>
              </a:spcBef>
              <a:spcAft>
                <a:spcPts val="0"/>
              </a:spcAft>
              <a:buNone/>
            </a:pPr>
            <a:r>
              <a:rPr lang="en" sz="1800"/>
              <a:t>Change bot orientation to West.</a:t>
            </a:r>
            <a:endParaRPr sz="1800"/>
          </a:p>
          <a:p>
            <a:pPr indent="-342900" lvl="0" marL="457200" rtl="0" algn="l">
              <a:spcBef>
                <a:spcPts val="600"/>
              </a:spcBef>
              <a:spcAft>
                <a:spcPts val="0"/>
              </a:spcAft>
              <a:buSzPts val="1800"/>
              <a:buChar char="❏"/>
            </a:pPr>
            <a:r>
              <a:rPr lang="en" sz="1800"/>
              <a:t>If Y - axis  is negative </a:t>
            </a:r>
            <a:endParaRPr sz="1800"/>
          </a:p>
          <a:p>
            <a:pPr indent="457200" lvl="0" marL="0" rtl="0" algn="l">
              <a:spcBef>
                <a:spcPts val="600"/>
              </a:spcBef>
              <a:spcAft>
                <a:spcPts val="0"/>
              </a:spcAft>
              <a:buNone/>
            </a:pPr>
            <a:r>
              <a:rPr lang="en" sz="1800"/>
              <a:t>Change bot orientation to East.</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Accelerometer Testing</a:t>
            </a:r>
            <a:endParaRPr/>
          </a:p>
        </p:txBody>
      </p:sp>
      <p:sp>
        <p:nvSpPr>
          <p:cNvPr id="196" name="Google Shape;196;p29"/>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Accelerometer values were printed on the seven segment display to verify the output of the accelerometer.</a:t>
            </a:r>
            <a:endParaRPr/>
          </a:p>
          <a:p>
            <a:pPr indent="-381000" lvl="0" marL="457200" rtl="0" algn="l">
              <a:spcBef>
                <a:spcPts val="0"/>
              </a:spcBef>
              <a:spcAft>
                <a:spcPts val="0"/>
              </a:spcAft>
              <a:buSzPts val="2400"/>
              <a:buChar char="❏"/>
            </a:pPr>
            <a:r>
              <a:rPr lang="en"/>
              <a:t>The bot was controlled using the accelerometer to ensure that it is functioning as expected.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Accelerometer Sensitivity</a:t>
            </a:r>
            <a:endParaRPr/>
          </a:p>
        </p:txBody>
      </p:sp>
      <p:sp>
        <p:nvSpPr>
          <p:cNvPr id="202" name="Google Shape;202;p30"/>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The accelerometer is very sensitive to small movements.</a:t>
            </a:r>
            <a:endParaRPr/>
          </a:p>
          <a:p>
            <a:pPr indent="-381000" lvl="0" marL="457200" rtl="0" algn="l">
              <a:spcBef>
                <a:spcPts val="0"/>
              </a:spcBef>
              <a:spcAft>
                <a:spcPts val="0"/>
              </a:spcAft>
              <a:buSzPts val="2400"/>
              <a:buChar char="❏"/>
            </a:pPr>
            <a:r>
              <a:rPr lang="en"/>
              <a:t>Multiple axis may need to checked to control the bot. </a:t>
            </a:r>
            <a:endParaRPr/>
          </a:p>
          <a:p>
            <a:pPr indent="-381000" lvl="0" marL="457200" rtl="0" algn="l">
              <a:spcBef>
                <a:spcPts val="0"/>
              </a:spcBef>
              <a:spcAft>
                <a:spcPts val="0"/>
              </a:spcAft>
              <a:buSzPts val="2400"/>
              <a:buChar char="❏"/>
            </a:pPr>
            <a:r>
              <a:rPr lang="en"/>
              <a:t>Various Values of threshold may be required for different axis.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ctrTitle"/>
          </p:nvPr>
        </p:nvSpPr>
        <p:spPr>
          <a:xfrm>
            <a:off x="1034300" y="925025"/>
            <a:ext cx="70755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Results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Overview</a:t>
            </a:r>
            <a:endParaRPr/>
          </a:p>
        </p:txBody>
      </p:sp>
      <p:sp>
        <p:nvSpPr>
          <p:cNvPr id="101" name="Google Shape;101;p14"/>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AutoNum type="arabicPeriod"/>
            </a:pPr>
            <a:r>
              <a:rPr lang="en"/>
              <a:t>Hardware</a:t>
            </a:r>
            <a:endParaRPr/>
          </a:p>
          <a:p>
            <a:pPr indent="-381000" lvl="1" marL="914400" rtl="0" algn="l">
              <a:spcBef>
                <a:spcPts val="0"/>
              </a:spcBef>
              <a:spcAft>
                <a:spcPts val="0"/>
              </a:spcAft>
              <a:buSzPts val="2400"/>
              <a:buAutoNum type="alphaLcPeriod"/>
            </a:pPr>
            <a:r>
              <a:rPr lang="en"/>
              <a:t>Rojobot Controller</a:t>
            </a:r>
            <a:endParaRPr/>
          </a:p>
          <a:p>
            <a:pPr indent="-381000" lvl="1" marL="914400" rtl="0" algn="l">
              <a:spcBef>
                <a:spcPts val="0"/>
              </a:spcBef>
              <a:spcAft>
                <a:spcPts val="0"/>
              </a:spcAft>
              <a:buSzPts val="2400"/>
              <a:buAutoNum type="alphaLcPeriod"/>
            </a:pPr>
            <a:r>
              <a:rPr lang="en"/>
              <a:t>Rojobot IP Block</a:t>
            </a:r>
            <a:endParaRPr/>
          </a:p>
          <a:p>
            <a:pPr indent="-381000" lvl="1" marL="914400" rtl="0" algn="l">
              <a:spcBef>
                <a:spcPts val="0"/>
              </a:spcBef>
              <a:spcAft>
                <a:spcPts val="0"/>
              </a:spcAft>
              <a:buSzPts val="2400"/>
              <a:buAutoNum type="alphaLcPeriod"/>
            </a:pPr>
            <a:r>
              <a:rPr lang="en"/>
              <a:t>BotSim31 Picoblaze Core</a:t>
            </a:r>
            <a:endParaRPr/>
          </a:p>
          <a:p>
            <a:pPr indent="-381000" lvl="0" marL="457200" rtl="0" algn="l">
              <a:spcBef>
                <a:spcPts val="0"/>
              </a:spcBef>
              <a:spcAft>
                <a:spcPts val="0"/>
              </a:spcAft>
              <a:buSzPts val="2400"/>
              <a:buAutoNum type="arabicPeriod"/>
            </a:pPr>
            <a:r>
              <a:rPr lang="en"/>
              <a:t>Software</a:t>
            </a:r>
            <a:endParaRPr/>
          </a:p>
          <a:p>
            <a:pPr indent="-381000" lvl="0" marL="457200" rtl="0" algn="l">
              <a:spcBef>
                <a:spcPts val="0"/>
              </a:spcBef>
              <a:spcAft>
                <a:spcPts val="0"/>
              </a:spcAft>
              <a:buSzPts val="2400"/>
              <a:buAutoNum type="arabicPeriod"/>
            </a:pPr>
            <a:r>
              <a:rPr lang="en"/>
              <a:t>Results</a:t>
            </a:r>
            <a:endParaRPr/>
          </a:p>
          <a:p>
            <a:pPr indent="-381000" lvl="0" marL="457200" rtl="0" algn="l">
              <a:spcBef>
                <a:spcPts val="0"/>
              </a:spcBef>
              <a:spcAft>
                <a:spcPts val="0"/>
              </a:spcAft>
              <a:buSzPts val="2400"/>
              <a:buAutoNum type="arabicPeriod"/>
            </a:pPr>
            <a:r>
              <a:rPr lang="en"/>
              <a:t>Team Contributions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Successes</a:t>
            </a:r>
            <a:endParaRPr/>
          </a:p>
        </p:txBody>
      </p:sp>
      <p:sp>
        <p:nvSpPr>
          <p:cNvPr id="213" name="Google Shape;213;p32"/>
          <p:cNvSpPr txBox="1"/>
          <p:nvPr>
            <p:ph idx="1" type="body"/>
          </p:nvPr>
        </p:nvSpPr>
        <p:spPr>
          <a:xfrm>
            <a:off x="737850" y="1475700"/>
            <a:ext cx="6034500" cy="3043200"/>
          </a:xfrm>
          <a:prstGeom prst="rect">
            <a:avLst/>
          </a:prstGeom>
        </p:spPr>
        <p:txBody>
          <a:bodyPr anchorCtr="0" anchor="t" bIns="0" lIns="0" spcFirstLastPara="1" rIns="0" wrap="square" tIns="0">
            <a:noAutofit/>
          </a:bodyPr>
          <a:lstStyle/>
          <a:p>
            <a:pPr indent="-323850" lvl="0" marL="457200" rtl="0" algn="l">
              <a:spcBef>
                <a:spcPts val="600"/>
              </a:spcBef>
              <a:spcAft>
                <a:spcPts val="0"/>
              </a:spcAft>
              <a:buSzPts val="1500"/>
              <a:buChar char="❏"/>
            </a:pPr>
            <a:r>
              <a:rPr b="1" lang="en" sz="1500">
                <a:latin typeface="Lato"/>
                <a:ea typeface="Lato"/>
                <a:cs typeface="Lato"/>
                <a:sym typeface="Lato"/>
              </a:rPr>
              <a:t>Teleport </a:t>
            </a:r>
            <a:r>
              <a:rPr lang="en" sz="1500"/>
              <a:t>- Rebuilding the BotSim core successfully the first time was satisfying.</a:t>
            </a:r>
            <a:endParaRPr sz="1500"/>
          </a:p>
          <a:p>
            <a:pPr indent="-323850" lvl="0" marL="457200" rtl="0" algn="l">
              <a:spcBef>
                <a:spcPts val="0"/>
              </a:spcBef>
              <a:spcAft>
                <a:spcPts val="0"/>
              </a:spcAft>
              <a:buSzPts val="1500"/>
              <a:buChar char="❏"/>
            </a:pPr>
            <a:r>
              <a:rPr b="1" lang="en" sz="1500">
                <a:latin typeface="Lato"/>
                <a:ea typeface="Lato"/>
                <a:cs typeface="Lato"/>
                <a:sym typeface="Lato"/>
              </a:rPr>
              <a:t>Muxing </a:t>
            </a:r>
            <a:r>
              <a:rPr lang="en" sz="1500"/>
              <a:t>- able to successfully switch between maps when moving in the forward and reverse direction.</a:t>
            </a:r>
            <a:endParaRPr sz="1500"/>
          </a:p>
          <a:p>
            <a:pPr indent="-323850" lvl="0" marL="457200" rtl="0" algn="l">
              <a:spcBef>
                <a:spcPts val="0"/>
              </a:spcBef>
              <a:spcAft>
                <a:spcPts val="0"/>
              </a:spcAft>
              <a:buSzPts val="1500"/>
              <a:buChar char="❏"/>
            </a:pPr>
            <a:r>
              <a:rPr b="1" lang="en" sz="1500">
                <a:latin typeface="Lato"/>
                <a:ea typeface="Lato"/>
                <a:cs typeface="Lato"/>
                <a:sym typeface="Lato"/>
              </a:rPr>
              <a:t>Icon </a:t>
            </a:r>
            <a:r>
              <a:rPr lang="en" sz="1500"/>
              <a:t>- Crash Bandicoot icon looks good.</a:t>
            </a:r>
            <a:endParaRPr sz="1500"/>
          </a:p>
          <a:p>
            <a:pPr indent="-323850" lvl="0" marL="457200" rtl="0" algn="l">
              <a:spcBef>
                <a:spcPts val="0"/>
              </a:spcBef>
              <a:spcAft>
                <a:spcPts val="0"/>
              </a:spcAft>
              <a:buSzPts val="1500"/>
              <a:buChar char="❏"/>
            </a:pPr>
            <a:r>
              <a:rPr b="1" lang="en" sz="1500">
                <a:latin typeface="Lato"/>
                <a:ea typeface="Lato"/>
                <a:cs typeface="Lato"/>
                <a:sym typeface="Lato"/>
              </a:rPr>
              <a:t>Remapping Movement</a:t>
            </a:r>
            <a:r>
              <a:rPr lang="en" sz="1500"/>
              <a:t> - Took quite awhile to figure out a scheme that worked and wasn’t crazy hard to implement but we are happy with our final choice.</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Failures</a:t>
            </a:r>
            <a:endParaRPr/>
          </a:p>
        </p:txBody>
      </p:sp>
      <p:sp>
        <p:nvSpPr>
          <p:cNvPr id="219" name="Google Shape;219;p33"/>
          <p:cNvSpPr txBox="1"/>
          <p:nvPr>
            <p:ph idx="1" type="body"/>
          </p:nvPr>
        </p:nvSpPr>
        <p:spPr>
          <a:xfrm>
            <a:off x="737850" y="1475700"/>
            <a:ext cx="6415200" cy="30432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Char char="❏"/>
            </a:pPr>
            <a:r>
              <a:rPr b="1" lang="en" sz="1300">
                <a:latin typeface="Lato"/>
                <a:ea typeface="Lato"/>
                <a:cs typeface="Lato"/>
                <a:sym typeface="Lato"/>
              </a:rPr>
              <a:t>Bigger map size</a:t>
            </a:r>
            <a:r>
              <a:rPr lang="en" sz="1300"/>
              <a:t> - Everything is pretty hard coded to only accept maps of 128x128.</a:t>
            </a:r>
            <a:endParaRPr sz="1300"/>
          </a:p>
          <a:p>
            <a:pPr indent="-311150" lvl="0" marL="457200" rtl="0" algn="l">
              <a:spcBef>
                <a:spcPts val="0"/>
              </a:spcBef>
              <a:spcAft>
                <a:spcPts val="0"/>
              </a:spcAft>
              <a:buSzPts val="1300"/>
              <a:buChar char="❏"/>
            </a:pPr>
            <a:r>
              <a:rPr b="1" lang="en" sz="1300">
                <a:latin typeface="Lato"/>
                <a:ea typeface="Lato"/>
                <a:cs typeface="Lato"/>
                <a:sym typeface="Lato"/>
              </a:rPr>
              <a:t>Modifying MotCtl </a:t>
            </a:r>
            <a:r>
              <a:rPr lang="en" sz="1300"/>
              <a:t>- turned mostly into a disaster due to how pretty much the entire robot was built on the variable speed left/right motor setup.</a:t>
            </a:r>
            <a:endParaRPr sz="1300"/>
          </a:p>
          <a:p>
            <a:pPr indent="-311150" lvl="0" marL="457200" rtl="0" algn="l">
              <a:spcBef>
                <a:spcPts val="0"/>
              </a:spcBef>
              <a:spcAft>
                <a:spcPts val="0"/>
              </a:spcAft>
              <a:buSzPts val="1300"/>
              <a:buChar char="❏"/>
            </a:pPr>
            <a:r>
              <a:rPr b="1" lang="en" sz="1300">
                <a:latin typeface="Lato"/>
                <a:ea typeface="Lato"/>
                <a:cs typeface="Lato"/>
                <a:sym typeface="Lato"/>
              </a:rPr>
              <a:t>BotSim lookup tables</a:t>
            </a:r>
            <a:r>
              <a:rPr lang="en" sz="1300"/>
              <a:t> - All of the lookup tables build off of each other so it was quickly turning into a lot of non-working spaghetti code.</a:t>
            </a:r>
            <a:endParaRPr sz="1300"/>
          </a:p>
          <a:p>
            <a:pPr indent="-311150" lvl="0" marL="457200" rtl="0" algn="l">
              <a:spcBef>
                <a:spcPts val="0"/>
              </a:spcBef>
              <a:spcAft>
                <a:spcPts val="0"/>
              </a:spcAft>
              <a:buSzPts val="1300"/>
              <a:buChar char="❏"/>
            </a:pPr>
            <a:r>
              <a:rPr b="1" lang="en" sz="1300">
                <a:latin typeface="Lato"/>
                <a:ea typeface="Lato"/>
                <a:cs typeface="Lato"/>
                <a:sym typeface="Lato"/>
              </a:rPr>
              <a:t>Making obstructions impassible</a:t>
            </a:r>
            <a:r>
              <a:rPr lang="en" sz="1300"/>
              <a:t> - The robot always finds a way.</a:t>
            </a:r>
            <a:endParaRPr sz="1300"/>
          </a:p>
          <a:p>
            <a:pPr indent="-311150" lvl="0" marL="457200" rtl="0" algn="l">
              <a:spcBef>
                <a:spcPts val="0"/>
              </a:spcBef>
              <a:spcAft>
                <a:spcPts val="0"/>
              </a:spcAft>
              <a:buSzPts val="1300"/>
              <a:buChar char="❏"/>
            </a:pPr>
            <a:r>
              <a:rPr b="1" lang="en" sz="1300">
                <a:latin typeface="Lato"/>
                <a:ea typeface="Lato"/>
                <a:cs typeface="Lato"/>
                <a:sym typeface="Lato"/>
              </a:rPr>
              <a:t>True side scrolling</a:t>
            </a:r>
            <a:r>
              <a:rPr lang="en" sz="1300"/>
              <a:t> - After the first week in the project we determined we would have more success having the game function more like super mario where the bot moves as opposed to the map moving like a traditional side scroller.</a:t>
            </a:r>
            <a:endParaRPr sz="1300"/>
          </a:p>
          <a:p>
            <a:pPr indent="-311150" lvl="0" marL="457200" rtl="0" algn="l">
              <a:spcBef>
                <a:spcPts val="0"/>
              </a:spcBef>
              <a:spcAft>
                <a:spcPts val="0"/>
              </a:spcAft>
              <a:buSzPts val="1300"/>
              <a:buChar char="❏"/>
            </a:pPr>
            <a:r>
              <a:rPr b="1" lang="en" sz="1300">
                <a:latin typeface="Lato"/>
                <a:ea typeface="Lato"/>
                <a:cs typeface="Lato"/>
                <a:sym typeface="Lato"/>
              </a:rPr>
              <a:t>Wumpa Fruit</a:t>
            </a:r>
            <a:r>
              <a:rPr lang="en" sz="1300"/>
              <a:t> - wanted to include the classic Crash Bandicoot fruit as a power up option that would increase the bot’s speed for a short duration but wasn’t able to meet this stretch goal in time. </a:t>
            </a:r>
            <a:endParaRPr sz="1300"/>
          </a:p>
          <a:p>
            <a:pPr indent="0" lvl="0" marL="0" rtl="0" algn="l">
              <a:spcBef>
                <a:spcPts val="600"/>
              </a:spcBef>
              <a:spcAft>
                <a:spcPts val="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37850" y="517525"/>
            <a:ext cx="62841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Team Contributions</a:t>
            </a:r>
            <a:endParaRPr/>
          </a:p>
        </p:txBody>
      </p:sp>
      <p:sp>
        <p:nvSpPr>
          <p:cNvPr id="225" name="Google Shape;225;p34"/>
          <p:cNvSpPr txBox="1"/>
          <p:nvPr>
            <p:ph idx="1" type="body"/>
          </p:nvPr>
        </p:nvSpPr>
        <p:spPr>
          <a:xfrm>
            <a:off x="737850" y="1475700"/>
            <a:ext cx="1902600" cy="2960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Lato"/>
                <a:ea typeface="Lato"/>
                <a:cs typeface="Lato"/>
                <a:sym typeface="Lato"/>
              </a:rPr>
              <a:t>Ryan</a:t>
            </a:r>
            <a:endParaRPr b="1">
              <a:latin typeface="Lato"/>
              <a:ea typeface="Lato"/>
              <a:cs typeface="Lato"/>
              <a:sym typeface="Lato"/>
            </a:endParaRPr>
          </a:p>
          <a:p>
            <a:pPr indent="0" lvl="0" marL="0" rtl="0" algn="l">
              <a:spcBef>
                <a:spcPts val="600"/>
              </a:spcBef>
              <a:spcAft>
                <a:spcPts val="0"/>
              </a:spcAft>
              <a:buNone/>
            </a:pPr>
            <a:r>
              <a:rPr lang="en" sz="1200"/>
              <a:t>Map Design</a:t>
            </a:r>
            <a:endParaRPr sz="1200"/>
          </a:p>
          <a:p>
            <a:pPr indent="0" lvl="0" marL="0" rtl="0" algn="l">
              <a:spcBef>
                <a:spcPts val="600"/>
              </a:spcBef>
              <a:spcAft>
                <a:spcPts val="0"/>
              </a:spcAft>
              <a:buNone/>
            </a:pPr>
            <a:r>
              <a:rPr lang="en" sz="1200"/>
              <a:t>Icon Design</a:t>
            </a:r>
            <a:endParaRPr sz="1200"/>
          </a:p>
          <a:p>
            <a:pPr indent="0" lvl="0" marL="0" rtl="0" algn="l">
              <a:spcBef>
                <a:spcPts val="600"/>
              </a:spcBef>
              <a:spcAft>
                <a:spcPts val="0"/>
              </a:spcAft>
              <a:buNone/>
            </a:pPr>
            <a:r>
              <a:rPr lang="en" sz="1200"/>
              <a:t>Title Design</a:t>
            </a:r>
            <a:endParaRPr sz="1200"/>
          </a:p>
          <a:p>
            <a:pPr indent="0" lvl="0" marL="0" rtl="0" algn="l">
              <a:spcBef>
                <a:spcPts val="600"/>
              </a:spcBef>
              <a:spcAft>
                <a:spcPts val="0"/>
              </a:spcAft>
              <a:buNone/>
            </a:pPr>
            <a:r>
              <a:rPr lang="en" sz="1200"/>
              <a:t>Map Muxing</a:t>
            </a:r>
            <a:endParaRPr sz="1200"/>
          </a:p>
          <a:p>
            <a:pPr indent="0" lvl="0" marL="0" rtl="0" algn="l">
              <a:spcBef>
                <a:spcPts val="600"/>
              </a:spcBef>
              <a:spcAft>
                <a:spcPts val="0"/>
              </a:spcAft>
              <a:buNone/>
            </a:pPr>
            <a:r>
              <a:rPr lang="en" sz="1200"/>
              <a:t>Jumping/Falling</a:t>
            </a:r>
            <a:endParaRPr sz="1200"/>
          </a:p>
        </p:txBody>
      </p:sp>
      <p:sp>
        <p:nvSpPr>
          <p:cNvPr id="226" name="Google Shape;226;p34"/>
          <p:cNvSpPr txBox="1"/>
          <p:nvPr>
            <p:ph idx="2" type="body"/>
          </p:nvPr>
        </p:nvSpPr>
        <p:spPr>
          <a:xfrm>
            <a:off x="2928612" y="1475700"/>
            <a:ext cx="1902600" cy="2960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Lato"/>
                <a:ea typeface="Lato"/>
                <a:cs typeface="Lato"/>
                <a:sym typeface="Lato"/>
              </a:rPr>
              <a:t>Richard</a:t>
            </a:r>
            <a:endParaRPr b="1">
              <a:latin typeface="Lato"/>
              <a:ea typeface="Lato"/>
              <a:cs typeface="Lato"/>
              <a:sym typeface="Lato"/>
            </a:endParaRPr>
          </a:p>
          <a:p>
            <a:pPr indent="0" lvl="0" marL="0" rtl="0" algn="l">
              <a:spcBef>
                <a:spcPts val="600"/>
              </a:spcBef>
              <a:spcAft>
                <a:spcPts val="0"/>
              </a:spcAft>
              <a:buNone/>
            </a:pPr>
            <a:r>
              <a:rPr lang="en" sz="1200"/>
              <a:t>Map Muxing (Module)</a:t>
            </a:r>
            <a:endParaRPr sz="1200"/>
          </a:p>
          <a:p>
            <a:pPr indent="0" lvl="0" marL="0" rtl="0" algn="l">
              <a:spcBef>
                <a:spcPts val="600"/>
              </a:spcBef>
              <a:spcAft>
                <a:spcPts val="0"/>
              </a:spcAft>
              <a:buNone/>
            </a:pPr>
            <a:r>
              <a:rPr lang="en" sz="1200"/>
              <a:t>BotSim31 Modifications</a:t>
            </a:r>
            <a:endParaRPr sz="1200"/>
          </a:p>
          <a:p>
            <a:pPr indent="-304800" lvl="0" marL="457200" rtl="0" algn="l">
              <a:spcBef>
                <a:spcPts val="600"/>
              </a:spcBef>
              <a:spcAft>
                <a:spcPts val="0"/>
              </a:spcAft>
              <a:buSzPts val="1200"/>
              <a:buChar char="◦"/>
            </a:pPr>
            <a:r>
              <a:rPr lang="en" sz="1200"/>
              <a:t>Teleport</a:t>
            </a:r>
            <a:endParaRPr sz="1200"/>
          </a:p>
          <a:p>
            <a:pPr indent="-304800" lvl="0" marL="457200" rtl="0" algn="l">
              <a:spcBef>
                <a:spcPts val="0"/>
              </a:spcBef>
              <a:spcAft>
                <a:spcPts val="0"/>
              </a:spcAft>
              <a:buSzPts val="1200"/>
              <a:buChar char="◦"/>
            </a:pPr>
            <a:r>
              <a:rPr lang="en" sz="1200"/>
              <a:t>Control Re-Mapping</a:t>
            </a:r>
            <a:endParaRPr sz="1200"/>
          </a:p>
          <a:p>
            <a:pPr indent="0" lvl="0" marL="0" rtl="0" algn="l">
              <a:spcBef>
                <a:spcPts val="600"/>
              </a:spcBef>
              <a:spcAft>
                <a:spcPts val="0"/>
              </a:spcAft>
              <a:buNone/>
            </a:pPr>
            <a:r>
              <a:rPr lang="en" sz="1200"/>
              <a:t>On-Black-Line Movement</a:t>
            </a:r>
            <a:endParaRPr sz="1200"/>
          </a:p>
          <a:p>
            <a:pPr indent="0" lvl="0" marL="0" rtl="0" algn="l">
              <a:spcBef>
                <a:spcPts val="600"/>
              </a:spcBef>
              <a:spcAft>
                <a:spcPts val="0"/>
              </a:spcAft>
              <a:buNone/>
            </a:pPr>
            <a:r>
              <a:rPr lang="en" sz="1200"/>
              <a:t>Assembly T/S</a:t>
            </a:r>
            <a:endParaRPr sz="1200"/>
          </a:p>
        </p:txBody>
      </p:sp>
      <p:sp>
        <p:nvSpPr>
          <p:cNvPr id="227" name="Google Shape;227;p34"/>
          <p:cNvSpPr txBox="1"/>
          <p:nvPr>
            <p:ph idx="3" type="body"/>
          </p:nvPr>
        </p:nvSpPr>
        <p:spPr>
          <a:xfrm>
            <a:off x="5119374" y="1475700"/>
            <a:ext cx="1902600" cy="2960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Lato"/>
                <a:ea typeface="Lato"/>
                <a:cs typeface="Lato"/>
                <a:sym typeface="Lato"/>
              </a:rPr>
              <a:t>Keerthan</a:t>
            </a:r>
            <a:endParaRPr b="1">
              <a:latin typeface="Lato"/>
              <a:ea typeface="Lato"/>
              <a:cs typeface="Lato"/>
              <a:sym typeface="Lato"/>
            </a:endParaRPr>
          </a:p>
          <a:p>
            <a:pPr indent="0" lvl="0" marL="0" rtl="0" algn="l">
              <a:spcBef>
                <a:spcPts val="600"/>
              </a:spcBef>
              <a:spcAft>
                <a:spcPts val="0"/>
              </a:spcAft>
              <a:buNone/>
            </a:pPr>
            <a:r>
              <a:rPr lang="en" sz="1200"/>
              <a:t>Accelerometer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ctrTitle"/>
          </p:nvPr>
        </p:nvSpPr>
        <p:spPr>
          <a:xfrm>
            <a:off x="1034300" y="1583350"/>
            <a:ext cx="6342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Thank You</a:t>
            </a:r>
            <a:endParaRPr sz="4000"/>
          </a:p>
        </p:txBody>
      </p:sp>
      <p:sp>
        <p:nvSpPr>
          <p:cNvPr id="233" name="Google Shape;233;p35"/>
          <p:cNvSpPr txBox="1"/>
          <p:nvPr>
            <p:ph idx="1" type="subTitle"/>
          </p:nvPr>
        </p:nvSpPr>
        <p:spPr>
          <a:xfrm>
            <a:off x="1034300" y="2840052"/>
            <a:ext cx="6342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-Side Scroller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1034300" y="925025"/>
            <a:ext cx="70755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Rojobot Controller</a:t>
            </a:r>
            <a:endParaRPr sz="4000"/>
          </a:p>
          <a:p>
            <a:pPr indent="0" lvl="0" marL="0" rtl="0" algn="l">
              <a:spcBef>
                <a:spcPts val="0"/>
              </a:spcBef>
              <a:spcAft>
                <a:spcPts val="0"/>
              </a:spcAft>
              <a:buNone/>
            </a:pPr>
            <a:r>
              <a:rPr lang="en" sz="4000"/>
              <a:t>Modifications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689125" y="-1476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Map Design</a:t>
            </a:r>
            <a:endParaRPr/>
          </a:p>
        </p:txBody>
      </p:sp>
      <p:sp>
        <p:nvSpPr>
          <p:cNvPr id="112" name="Google Shape;112;p16"/>
          <p:cNvSpPr txBox="1"/>
          <p:nvPr>
            <p:ph idx="1" type="body"/>
          </p:nvPr>
        </p:nvSpPr>
        <p:spPr>
          <a:xfrm>
            <a:off x="4826900" y="1065975"/>
            <a:ext cx="3140400" cy="2936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Used BOTWORLD Dev Kit to make custom maps</a:t>
            </a:r>
            <a:endParaRPr/>
          </a:p>
          <a:p>
            <a:pPr indent="-355600" lvl="0" marL="457200" rtl="0" algn="l">
              <a:spcBef>
                <a:spcPts val="0"/>
              </a:spcBef>
              <a:spcAft>
                <a:spcPts val="0"/>
              </a:spcAft>
              <a:buSzPts val="2000"/>
              <a:buChar char="◦"/>
            </a:pPr>
            <a:r>
              <a:rPr lang="en"/>
              <a:t>Edited 128x128 text file </a:t>
            </a:r>
            <a:endParaRPr/>
          </a:p>
          <a:p>
            <a:pPr indent="-355600" lvl="0" marL="457200" rtl="0" algn="l">
              <a:spcBef>
                <a:spcPts val="0"/>
              </a:spcBef>
              <a:spcAft>
                <a:spcPts val="0"/>
              </a:spcAft>
              <a:buSzPts val="2000"/>
              <a:buChar char="◦"/>
            </a:pPr>
            <a:r>
              <a:rPr lang="en"/>
              <a:t>Converted to .coe file using perl script</a:t>
            </a:r>
            <a:endParaRPr/>
          </a:p>
          <a:p>
            <a:pPr indent="-355600" lvl="0" marL="457200" rtl="0" algn="l">
              <a:spcBef>
                <a:spcPts val="0"/>
              </a:spcBef>
              <a:spcAft>
                <a:spcPts val="0"/>
              </a:spcAft>
              <a:buSzPts val="2000"/>
              <a:buChar char="◦"/>
            </a:pPr>
            <a:r>
              <a:rPr lang="en"/>
              <a:t>Hijacked worldmap block memory for new maps</a:t>
            </a:r>
            <a:endParaRPr/>
          </a:p>
        </p:txBody>
      </p:sp>
      <p:pic>
        <p:nvPicPr>
          <p:cNvPr id="113" name="Google Shape;113;p16"/>
          <p:cNvPicPr preferRelativeResize="0"/>
          <p:nvPr/>
        </p:nvPicPr>
        <p:blipFill>
          <a:blip r:embed="rId3">
            <a:alphaModFix/>
          </a:blip>
          <a:stretch>
            <a:fillRect/>
          </a:stretch>
        </p:blipFill>
        <p:spPr>
          <a:xfrm>
            <a:off x="415600" y="678275"/>
            <a:ext cx="3411825" cy="3069350"/>
          </a:xfrm>
          <a:prstGeom prst="rect">
            <a:avLst/>
          </a:prstGeom>
          <a:noFill/>
          <a:ln>
            <a:noFill/>
          </a:ln>
        </p:spPr>
      </p:pic>
      <p:pic>
        <p:nvPicPr>
          <p:cNvPr id="114" name="Google Shape;114;p16"/>
          <p:cNvPicPr preferRelativeResize="0"/>
          <p:nvPr/>
        </p:nvPicPr>
        <p:blipFill>
          <a:blip r:embed="rId4">
            <a:alphaModFix/>
          </a:blip>
          <a:stretch>
            <a:fillRect/>
          </a:stretch>
        </p:blipFill>
        <p:spPr>
          <a:xfrm>
            <a:off x="2647000" y="2004150"/>
            <a:ext cx="2179898" cy="29065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Icon Design</a:t>
            </a:r>
            <a:endParaRPr/>
          </a:p>
        </p:txBody>
      </p:sp>
      <p:sp>
        <p:nvSpPr>
          <p:cNvPr id="120" name="Google Shape;120;p17"/>
          <p:cNvSpPr txBox="1"/>
          <p:nvPr>
            <p:ph idx="1" type="body"/>
          </p:nvPr>
        </p:nvSpPr>
        <p:spPr>
          <a:xfrm>
            <a:off x="4737550" y="1530275"/>
            <a:ext cx="3152100" cy="3043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Sprite sheet </a:t>
            </a:r>
            <a:endParaRPr/>
          </a:p>
          <a:p>
            <a:pPr indent="-381000" lvl="0" marL="457200" rtl="0" algn="l">
              <a:spcBef>
                <a:spcPts val="0"/>
              </a:spcBef>
              <a:spcAft>
                <a:spcPts val="0"/>
              </a:spcAft>
              <a:buSzPts val="2400"/>
              <a:buChar char="◦"/>
            </a:pPr>
            <a:r>
              <a:rPr lang="en"/>
              <a:t>Reverse-engineering Pikachu</a:t>
            </a:r>
            <a:endParaRPr/>
          </a:p>
          <a:p>
            <a:pPr indent="-381000" lvl="0" marL="457200" rtl="0" algn="l">
              <a:spcBef>
                <a:spcPts val="0"/>
              </a:spcBef>
              <a:spcAft>
                <a:spcPts val="0"/>
              </a:spcAft>
              <a:buSzPts val="2400"/>
              <a:buChar char="◦"/>
            </a:pPr>
            <a:r>
              <a:rPr lang="en"/>
              <a:t>MS Paint</a:t>
            </a:r>
            <a:endParaRPr/>
          </a:p>
          <a:p>
            <a:pPr indent="-381000" lvl="0" marL="457200" rtl="0" algn="l">
              <a:spcBef>
                <a:spcPts val="0"/>
              </a:spcBef>
              <a:spcAft>
                <a:spcPts val="0"/>
              </a:spcAft>
              <a:buSzPts val="2400"/>
              <a:buChar char="◦"/>
            </a:pPr>
            <a:r>
              <a:rPr lang="en"/>
              <a:t>Matlab</a:t>
            </a:r>
            <a:endParaRPr/>
          </a:p>
        </p:txBody>
      </p:sp>
      <p:pic>
        <p:nvPicPr>
          <p:cNvPr id="121" name="Google Shape;121;p17"/>
          <p:cNvPicPr preferRelativeResize="0"/>
          <p:nvPr/>
        </p:nvPicPr>
        <p:blipFill>
          <a:blip r:embed="rId3">
            <a:alphaModFix/>
          </a:blip>
          <a:stretch>
            <a:fillRect/>
          </a:stretch>
        </p:blipFill>
        <p:spPr>
          <a:xfrm>
            <a:off x="304800" y="1395500"/>
            <a:ext cx="4432750" cy="24443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37850" y="517525"/>
            <a:ext cx="6034500" cy="744300"/>
          </a:xfrm>
          <a:prstGeom prst="rect">
            <a:avLst/>
          </a:prstGeom>
        </p:spPr>
        <p:txBody>
          <a:bodyPr anchorCtr="0" anchor="b" bIns="0" lIns="0" spcFirstLastPara="1" rIns="0" wrap="square" tIns="0">
            <a:noAutofit/>
          </a:bodyPr>
          <a:lstStyle/>
          <a:p>
            <a:pPr indent="457200" lvl="0" marL="1371600" rtl="0" algn="l">
              <a:spcBef>
                <a:spcPts val="0"/>
              </a:spcBef>
              <a:spcAft>
                <a:spcPts val="0"/>
              </a:spcAft>
              <a:buNone/>
            </a:pPr>
            <a:r>
              <a:rPr lang="en"/>
              <a:t>Title Design</a:t>
            </a:r>
            <a:endParaRPr/>
          </a:p>
        </p:txBody>
      </p:sp>
      <p:sp>
        <p:nvSpPr>
          <p:cNvPr id="127" name="Google Shape;127;p18"/>
          <p:cNvSpPr txBox="1"/>
          <p:nvPr>
            <p:ph idx="1" type="body"/>
          </p:nvPr>
        </p:nvSpPr>
        <p:spPr>
          <a:xfrm>
            <a:off x="737850" y="1466325"/>
            <a:ext cx="2764800" cy="30432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Used sprite sheet and MS Paint to customize the image</a:t>
            </a:r>
            <a:endParaRPr sz="1800"/>
          </a:p>
          <a:p>
            <a:pPr indent="-342900" lvl="0" marL="457200" rtl="0" algn="l">
              <a:spcBef>
                <a:spcPts val="0"/>
              </a:spcBef>
              <a:spcAft>
                <a:spcPts val="0"/>
              </a:spcAft>
              <a:buSzPts val="1800"/>
              <a:buChar char="◦"/>
            </a:pPr>
            <a:r>
              <a:rPr lang="en" sz="1800"/>
              <a:t>Used online software tool to add in our names with stylish font</a:t>
            </a:r>
            <a:endParaRPr sz="1800"/>
          </a:p>
          <a:p>
            <a:pPr indent="-342900" lvl="0" marL="457200" rtl="0" algn="l">
              <a:spcBef>
                <a:spcPts val="0"/>
              </a:spcBef>
              <a:spcAft>
                <a:spcPts val="0"/>
              </a:spcAft>
              <a:buSzPts val="1800"/>
              <a:buChar char="◦"/>
            </a:pPr>
            <a:r>
              <a:rPr lang="en" sz="1800"/>
              <a:t>Converted to hex values with Matlab and used title_colorizer.v ram block to store file</a:t>
            </a:r>
            <a:endParaRPr sz="1800"/>
          </a:p>
          <a:p>
            <a:pPr indent="0" lvl="0" marL="457200" rtl="0" algn="l">
              <a:spcBef>
                <a:spcPts val="600"/>
              </a:spcBef>
              <a:spcAft>
                <a:spcPts val="0"/>
              </a:spcAft>
              <a:buNone/>
            </a:pPr>
            <a:r>
              <a:t/>
            </a:r>
            <a:endParaRPr/>
          </a:p>
        </p:txBody>
      </p:sp>
      <p:pic>
        <p:nvPicPr>
          <p:cNvPr id="128" name="Google Shape;128;p18"/>
          <p:cNvPicPr preferRelativeResize="0"/>
          <p:nvPr/>
        </p:nvPicPr>
        <p:blipFill>
          <a:blip r:embed="rId3">
            <a:alphaModFix/>
          </a:blip>
          <a:stretch>
            <a:fillRect/>
          </a:stretch>
        </p:blipFill>
        <p:spPr>
          <a:xfrm>
            <a:off x="3970500" y="1701798"/>
            <a:ext cx="3479825" cy="173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998200" y="6205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Map Mux</a:t>
            </a:r>
            <a:endParaRPr/>
          </a:p>
        </p:txBody>
      </p:sp>
      <p:sp>
        <p:nvSpPr>
          <p:cNvPr id="134" name="Google Shape;134;p19"/>
          <p:cNvSpPr txBox="1"/>
          <p:nvPr>
            <p:ph idx="1" type="body"/>
          </p:nvPr>
        </p:nvSpPr>
        <p:spPr>
          <a:xfrm>
            <a:off x="3998200" y="1475700"/>
            <a:ext cx="2774100" cy="304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300"/>
              <a:t>Needed to switch between maps in both forward and reverse directions</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 sz="2300"/>
              <a:t>Implemented a mux and always block that functioned as a state machine</a:t>
            </a:r>
            <a:endParaRPr sz="2300"/>
          </a:p>
        </p:txBody>
      </p:sp>
      <p:pic>
        <p:nvPicPr>
          <p:cNvPr id="135" name="Google Shape;135;p19"/>
          <p:cNvPicPr preferRelativeResize="0"/>
          <p:nvPr/>
        </p:nvPicPr>
        <p:blipFill>
          <a:blip r:embed="rId3">
            <a:alphaModFix/>
          </a:blip>
          <a:stretch>
            <a:fillRect/>
          </a:stretch>
        </p:blipFill>
        <p:spPr>
          <a:xfrm>
            <a:off x="395025" y="1364875"/>
            <a:ext cx="3124350" cy="3146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ctrTitle"/>
          </p:nvPr>
        </p:nvSpPr>
        <p:spPr>
          <a:xfrm>
            <a:off x="1034300" y="925025"/>
            <a:ext cx="70755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Rojobot IP Block</a:t>
            </a:r>
            <a:endParaRPr sz="4000"/>
          </a:p>
          <a:p>
            <a:pPr indent="0" lvl="0" marL="0" rtl="0" algn="l">
              <a:spcBef>
                <a:spcPts val="0"/>
              </a:spcBef>
              <a:spcAft>
                <a:spcPts val="0"/>
              </a:spcAft>
              <a:buNone/>
            </a:pPr>
            <a:r>
              <a:rPr lang="en" sz="4000"/>
              <a:t>Modifications</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81850" y="764075"/>
            <a:ext cx="6034500" cy="74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Jumping &amp; Falling </a:t>
            </a:r>
            <a:endParaRPr/>
          </a:p>
        </p:txBody>
      </p:sp>
      <p:sp>
        <p:nvSpPr>
          <p:cNvPr id="146" name="Google Shape;146;p21"/>
          <p:cNvSpPr txBox="1"/>
          <p:nvPr>
            <p:ph idx="1" type="body"/>
          </p:nvPr>
        </p:nvSpPr>
        <p:spPr>
          <a:xfrm>
            <a:off x="3192475" y="1630175"/>
            <a:ext cx="4774800" cy="27444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Bot jump shifts icon pixels 4 pixels up </a:t>
            </a:r>
            <a:endParaRPr sz="2000"/>
          </a:p>
          <a:p>
            <a:pPr indent="-355600" lvl="0" marL="457200" rtl="0" algn="l">
              <a:spcBef>
                <a:spcPts val="0"/>
              </a:spcBef>
              <a:spcAft>
                <a:spcPts val="0"/>
              </a:spcAft>
              <a:buSzPts val="2000"/>
              <a:buChar char="◦"/>
            </a:pPr>
            <a:r>
              <a:rPr lang="en" sz="2000"/>
              <a:t>Falling shifts bot 1 pixel down while not on a black line and in motion </a:t>
            </a:r>
            <a:endParaRPr sz="2000"/>
          </a:p>
          <a:p>
            <a:pPr indent="-355600" lvl="0" marL="457200" rtl="0" algn="l">
              <a:spcBef>
                <a:spcPts val="0"/>
              </a:spcBef>
              <a:spcAft>
                <a:spcPts val="0"/>
              </a:spcAft>
              <a:buSzPts val="2000"/>
              <a:buChar char="◦"/>
            </a:pPr>
            <a:r>
              <a:rPr lang="en" sz="2000"/>
              <a:t>Modified bot31_if.v to implement jumping/falling mechanics </a:t>
            </a:r>
            <a:endParaRPr sz="2000"/>
          </a:p>
          <a:p>
            <a:pPr indent="-355600" lvl="0" marL="457200" rtl="0" algn="l">
              <a:spcBef>
                <a:spcPts val="0"/>
              </a:spcBef>
              <a:spcAft>
                <a:spcPts val="0"/>
              </a:spcAft>
              <a:buSzPts val="2000"/>
              <a:buChar char="◦"/>
            </a:pPr>
            <a:r>
              <a:rPr lang="en" sz="2000"/>
              <a:t>Timer will quickly return a jumping bot back to origin </a:t>
            </a:r>
            <a:endParaRPr sz="2000"/>
          </a:p>
        </p:txBody>
      </p:sp>
      <p:pic>
        <p:nvPicPr>
          <p:cNvPr id="147" name="Google Shape;147;p21"/>
          <p:cNvPicPr preferRelativeResize="0"/>
          <p:nvPr/>
        </p:nvPicPr>
        <p:blipFill>
          <a:blip r:embed="rId3">
            <a:alphaModFix/>
          </a:blip>
          <a:stretch>
            <a:fillRect/>
          </a:stretch>
        </p:blipFill>
        <p:spPr>
          <a:xfrm>
            <a:off x="381850" y="1884250"/>
            <a:ext cx="2635750" cy="878575"/>
          </a:xfrm>
          <a:prstGeom prst="rect">
            <a:avLst/>
          </a:prstGeom>
          <a:noFill/>
          <a:ln>
            <a:noFill/>
          </a:ln>
        </p:spPr>
      </p:pic>
      <p:pic>
        <p:nvPicPr>
          <p:cNvPr id="148" name="Google Shape;148;p21"/>
          <p:cNvPicPr preferRelativeResize="0"/>
          <p:nvPr/>
        </p:nvPicPr>
        <p:blipFill>
          <a:blip r:embed="rId4">
            <a:alphaModFix/>
          </a:blip>
          <a:stretch>
            <a:fillRect/>
          </a:stretch>
        </p:blipFill>
        <p:spPr>
          <a:xfrm>
            <a:off x="381851" y="3337824"/>
            <a:ext cx="2635645" cy="87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lvia template">
  <a:themeElements>
    <a:clrScheme name="Custom 347">
      <a:dk1>
        <a:srgbClr val="222222"/>
      </a:dk1>
      <a:lt1>
        <a:srgbClr val="FFFFFF"/>
      </a:lt1>
      <a:dk2>
        <a:srgbClr val="111111"/>
      </a:dk2>
      <a:lt2>
        <a:srgbClr val="E7E4D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