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37ef54c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37ef54c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37ef54c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37ef54c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37ef54ca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37ef54ca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37ef54ca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937ef54ca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37ef54ca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37ef54ca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Naive-Bayes Classifier	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Evaluator: Prof. N S Kumar</a:t>
            </a:r>
            <a:r>
              <a:rPr lang="en"/>
              <a:t> </a:t>
            </a:r>
            <a:endParaRPr/>
          </a:p>
        </p:txBody>
      </p:sp>
      <p:sp>
        <p:nvSpPr>
          <p:cNvPr id="61" name="Google Shape;61;p13"/>
          <p:cNvSpPr txBox="1"/>
          <p:nvPr>
            <p:ph idx="4294967295" type="body"/>
          </p:nvPr>
        </p:nvSpPr>
        <p:spPr>
          <a:xfrm>
            <a:off x="671250" y="3773925"/>
            <a:ext cx="65718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Keerthan G 			PES1201700963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Nahusha Acharya		PES1201700044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Sathvik N Jois </a:t>
            </a:r>
            <a:r>
              <a:rPr lang="en">
                <a:solidFill>
                  <a:srgbClr val="FFF2CC"/>
                </a:solidFill>
              </a:rPr>
              <a:t>		</a:t>
            </a:r>
            <a:r>
              <a:rPr lang="en" sz="1200">
                <a:solidFill>
                  <a:srgbClr val="FFFFFF"/>
                </a:solidFill>
              </a:rPr>
              <a:t>PES1201700213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	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We  have implemented the Naive-Bayes Classifier in python on the dataset provided.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Our Project is divided into 3 phases :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Data Cleaning and Preprocessing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5-Fold Cross validation and Training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Testing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We imported the data-frame using pandas, filled the cells having the values with the mode i.e  in for every column,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We keep a count of  cells whose value is : 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a) Yes and Target value Democrat  [demyes]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b)No and  Target value Democrat  [demno]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c)Yes and  Target value Republican[repyes]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d)Yes and Target value Republican[repno]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We then check the target value of the cells with missing values , if its democrat we then fill the cell with max[demyes,demno] else fill the cell with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max[repyes,repno]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5-fold Cross Validation and Training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Randomize the data-set , perform 5 fold cross validation , by splitting the randomized data into 5 parts ,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Part 1-4 for training , 5 for testing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Part 1,2,3,5 for training, 4 for testing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Part 1,2,4,5 for training,3 for testing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And so on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This constitues the training part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We define a function called compute that will take four parameters: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x</a:t>
            </a:r>
            <a:r>
              <a:rPr lang="en">
                <a:solidFill>
                  <a:srgbClr val="FFFFFF"/>
                </a:solidFill>
              </a:rPr>
              <a:t>train, ytrain,xtest and ytest, where the first two parameters are data corresponding to training and the last two parameters are data for testing </a:t>
            </a:r>
            <a:r>
              <a:rPr lang="en">
                <a:solidFill>
                  <a:srgbClr val="FFFFFF"/>
                </a:solidFill>
              </a:rPr>
              <a:t>respectively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The function will test every instance of the testing data set , and will update the confusion matrix , and later using the confusion matrix will print the accuracy,precision, recall and fmeasure.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Accuracy is taken as the average of all the dataset passed corresponding to 5 fold cross -validation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880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