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4"/>
  </p:sldMasterIdLst>
  <p:sldIdLst>
    <p:sldId id="259" r:id="rId5"/>
    <p:sldId id="257" r:id="rId6"/>
    <p:sldId id="258" r:id="rId7"/>
    <p:sldId id="261" r:id="rId8"/>
    <p:sldId id="263" r:id="rId9"/>
    <p:sldId id="265" r:id="rId10"/>
    <p:sldId id="266" r:id="rId11"/>
    <p:sldId id="260" r:id="rId12"/>
    <p:sldId id="264" r:id="rId13"/>
    <p:sldId id="262" r:id="rId14"/>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75FF8-CE1F-4A27-B890-BC9C2C09715F}" v="5" dt="2022-12-21T17:02:29.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Ramesh" userId="acb2781d1a7a387d" providerId="LiveId" clId="{3BC8B83A-356F-4431-8369-9C6851E73A7F}"/>
    <pc:docChg chg="undo custSel addSld delSld modSld sldOrd">
      <pc:chgData name="Keerthana Ramesh" userId="acb2781d1a7a387d" providerId="LiveId" clId="{3BC8B83A-356F-4431-8369-9C6851E73A7F}" dt="2022-12-04T20:36:35.470" v="2729" actId="12"/>
      <pc:docMkLst>
        <pc:docMk/>
      </pc:docMkLst>
      <pc:sldChg chg="addSp delSp modSp del mod ord">
        <pc:chgData name="Keerthana Ramesh" userId="acb2781d1a7a387d" providerId="LiveId" clId="{3BC8B83A-356F-4431-8369-9C6851E73A7F}" dt="2022-12-03T14:21:06.070" v="264" actId="2696"/>
        <pc:sldMkLst>
          <pc:docMk/>
          <pc:sldMk cId="3211859542" sldId="256"/>
        </pc:sldMkLst>
        <pc:spChg chg="mod">
          <ac:chgData name="Keerthana Ramesh" userId="acb2781d1a7a387d" providerId="LiveId" clId="{3BC8B83A-356F-4431-8369-9C6851E73A7F}" dt="2022-12-03T13:49:09.081" v="262" actId="120"/>
          <ac:spMkLst>
            <pc:docMk/>
            <pc:sldMk cId="3211859542" sldId="256"/>
            <ac:spMk id="6" creationId="{3469E413-BCF5-4E2F-BE4B-EB617C589FA5}"/>
          </ac:spMkLst>
        </pc:spChg>
        <pc:graphicFrameChg chg="mod">
          <ac:chgData name="Keerthana Ramesh" userId="acb2781d1a7a387d" providerId="LiveId" clId="{3BC8B83A-356F-4431-8369-9C6851E73A7F}" dt="2022-12-03T13:28:53.495" v="101" actId="1076"/>
          <ac:graphicFrameMkLst>
            <pc:docMk/>
            <pc:sldMk cId="3211859542" sldId="256"/>
            <ac:graphicFrameMk id="2" creationId="{00000000-0000-0000-0000-000000000000}"/>
          </ac:graphicFrameMkLst>
        </pc:graphicFrameChg>
        <pc:picChg chg="add mod">
          <ac:chgData name="Keerthana Ramesh" userId="acb2781d1a7a387d" providerId="LiveId" clId="{3BC8B83A-356F-4431-8369-9C6851E73A7F}" dt="2022-12-03T13:47:49.515" v="253"/>
          <ac:picMkLst>
            <pc:docMk/>
            <pc:sldMk cId="3211859542" sldId="256"/>
            <ac:picMk id="3" creationId="{18FD3ECD-8C3A-E03D-6215-FC3FDECFFA61}"/>
          </ac:picMkLst>
        </pc:picChg>
        <pc:picChg chg="del mod">
          <ac:chgData name="Keerthana Ramesh" userId="acb2781d1a7a387d" providerId="LiveId" clId="{3BC8B83A-356F-4431-8369-9C6851E73A7F}" dt="2022-12-03T13:48:11.251" v="254" actId="478"/>
          <ac:picMkLst>
            <pc:docMk/>
            <pc:sldMk cId="3211859542" sldId="256"/>
            <ac:picMk id="7" creationId="{87D43E1C-7B4D-44A2-8E6D-6786349BFB58}"/>
          </ac:picMkLst>
        </pc:picChg>
      </pc:sldChg>
      <pc:sldChg chg="del">
        <pc:chgData name="Keerthana Ramesh" userId="acb2781d1a7a387d" providerId="LiveId" clId="{3BC8B83A-356F-4431-8369-9C6851E73A7F}" dt="2022-12-02T18:00:30.404" v="71" actId="2696"/>
        <pc:sldMkLst>
          <pc:docMk/>
          <pc:sldMk cId="2282759447" sldId="257"/>
        </pc:sldMkLst>
      </pc:sldChg>
      <pc:sldChg chg="addSp delSp modSp new mod">
        <pc:chgData name="Keerthana Ramesh" userId="acb2781d1a7a387d" providerId="LiveId" clId="{3BC8B83A-356F-4431-8369-9C6851E73A7F}" dt="2022-12-04T20:08:28.152" v="2124" actId="1076"/>
        <pc:sldMkLst>
          <pc:docMk/>
          <pc:sldMk cId="2921374749" sldId="257"/>
        </pc:sldMkLst>
        <pc:spChg chg="mod">
          <ac:chgData name="Keerthana Ramesh" userId="acb2781d1a7a387d" providerId="LiveId" clId="{3BC8B83A-356F-4431-8369-9C6851E73A7F}" dt="2022-12-04T17:22:15.034" v="1096" actId="122"/>
          <ac:spMkLst>
            <pc:docMk/>
            <pc:sldMk cId="2921374749" sldId="257"/>
            <ac:spMk id="2" creationId="{ED24FC54-8503-A636-3BFC-5C75747D82BC}"/>
          </ac:spMkLst>
        </pc:spChg>
        <pc:spChg chg="del mod">
          <ac:chgData name="Keerthana Ramesh" userId="acb2781d1a7a387d" providerId="LiveId" clId="{3BC8B83A-356F-4431-8369-9C6851E73A7F}" dt="2022-12-03T14:43:13.659" v="307"/>
          <ac:spMkLst>
            <pc:docMk/>
            <pc:sldMk cId="2921374749" sldId="257"/>
            <ac:spMk id="3" creationId="{CE79F772-13B3-A628-77E7-626C35BEECDF}"/>
          </ac:spMkLst>
        </pc:spChg>
        <pc:spChg chg="add del mod">
          <ac:chgData name="Keerthana Ramesh" userId="acb2781d1a7a387d" providerId="LiveId" clId="{3BC8B83A-356F-4431-8369-9C6851E73A7F}" dt="2022-12-03T14:43:23.713" v="310" actId="21"/>
          <ac:spMkLst>
            <pc:docMk/>
            <pc:sldMk cId="2921374749" sldId="257"/>
            <ac:spMk id="6" creationId="{0B7B1FCB-39E0-4773-ECE9-419871523E36}"/>
          </ac:spMkLst>
        </pc:spChg>
        <pc:spChg chg="add del mod">
          <ac:chgData name="Keerthana Ramesh" userId="acb2781d1a7a387d" providerId="LiveId" clId="{3BC8B83A-356F-4431-8369-9C6851E73A7F}" dt="2022-12-03T14:43:37.891" v="314" actId="21"/>
          <ac:spMkLst>
            <pc:docMk/>
            <pc:sldMk cId="2921374749" sldId="257"/>
            <ac:spMk id="7" creationId="{2C975B48-6E67-45A6-F8F0-8CCF35A83332}"/>
          </ac:spMkLst>
        </pc:spChg>
        <pc:spChg chg="add del mod">
          <ac:chgData name="Keerthana Ramesh" userId="acb2781d1a7a387d" providerId="LiveId" clId="{3BC8B83A-356F-4431-8369-9C6851E73A7F}" dt="2022-12-03T14:44:42.249" v="321" actId="21"/>
          <ac:spMkLst>
            <pc:docMk/>
            <pc:sldMk cId="2921374749" sldId="257"/>
            <ac:spMk id="8" creationId="{50777793-2295-B83A-BAB2-5D2F014B488D}"/>
          </ac:spMkLst>
        </pc:spChg>
        <pc:spChg chg="add del mod">
          <ac:chgData name="Keerthana Ramesh" userId="acb2781d1a7a387d" providerId="LiveId" clId="{3BC8B83A-356F-4431-8369-9C6851E73A7F}" dt="2022-12-03T14:45:17.566" v="323" actId="22"/>
          <ac:spMkLst>
            <pc:docMk/>
            <pc:sldMk cId="2921374749" sldId="257"/>
            <ac:spMk id="9" creationId="{7933175B-7FB8-CA2A-47B4-4F01504BCCBB}"/>
          </ac:spMkLst>
        </pc:spChg>
        <pc:spChg chg="add mod">
          <ac:chgData name="Keerthana Ramesh" userId="acb2781d1a7a387d" providerId="LiveId" clId="{3BC8B83A-356F-4431-8369-9C6851E73A7F}" dt="2022-12-04T20:08:28.152" v="2124" actId="1076"/>
          <ac:spMkLst>
            <pc:docMk/>
            <pc:sldMk cId="2921374749" sldId="257"/>
            <ac:spMk id="13" creationId="{D7B5082F-DA01-048B-DC59-16AEA9A446D4}"/>
          </ac:spMkLst>
        </pc:spChg>
        <pc:graphicFrameChg chg="add del mod">
          <ac:chgData name="Keerthana Ramesh" userId="acb2781d1a7a387d" providerId="LiveId" clId="{3BC8B83A-356F-4431-8369-9C6851E73A7F}" dt="2022-12-03T14:44:55.362" v="322" actId="21"/>
          <ac:graphicFrameMkLst>
            <pc:docMk/>
            <pc:sldMk cId="2921374749" sldId="257"/>
            <ac:graphicFrameMk id="4" creationId="{AD4A036B-E59F-D5F7-C648-F74B712DF614}"/>
          </ac:graphicFrameMkLst>
        </pc:graphicFrameChg>
        <pc:picChg chg="add del mod">
          <ac:chgData name="Keerthana Ramesh" userId="acb2781d1a7a387d" providerId="LiveId" clId="{3BC8B83A-356F-4431-8369-9C6851E73A7F}" dt="2022-12-03T13:47:25.040" v="247" actId="478"/>
          <ac:picMkLst>
            <pc:docMk/>
            <pc:sldMk cId="2921374749" sldId="257"/>
            <ac:picMk id="4" creationId="{E3058E4C-D5E1-46DB-EE29-62E1A12B04DD}"/>
          </ac:picMkLst>
        </pc:picChg>
        <pc:picChg chg="add mod">
          <ac:chgData name="Keerthana Ramesh" userId="acb2781d1a7a387d" providerId="LiveId" clId="{3BC8B83A-356F-4431-8369-9C6851E73A7F}" dt="2022-12-03T13:47:35.073" v="249"/>
          <ac:picMkLst>
            <pc:docMk/>
            <pc:sldMk cId="2921374749" sldId="257"/>
            <ac:picMk id="5" creationId="{27283DE1-FF3C-8E7A-1EA2-787935078A64}"/>
          </ac:picMkLst>
        </pc:picChg>
        <pc:picChg chg="add del mod ord">
          <ac:chgData name="Keerthana Ramesh" userId="acb2781d1a7a387d" providerId="LiveId" clId="{3BC8B83A-356F-4431-8369-9C6851E73A7F}" dt="2022-12-03T14:46:37.647" v="330" actId="21"/>
          <ac:picMkLst>
            <pc:docMk/>
            <pc:sldMk cId="2921374749" sldId="257"/>
            <ac:picMk id="11" creationId="{A9B2993C-1E16-7345-E011-4B8B56C5C4A2}"/>
          </ac:picMkLst>
        </pc:picChg>
        <pc:picChg chg="add del mod">
          <ac:chgData name="Keerthana Ramesh" userId="acb2781d1a7a387d" providerId="LiveId" clId="{3BC8B83A-356F-4431-8369-9C6851E73A7F}" dt="2022-12-03T14:44:55.362" v="322" actId="21"/>
          <ac:picMkLst>
            <pc:docMk/>
            <pc:sldMk cId="2921374749" sldId="257"/>
            <ac:picMk id="1025" creationId="{777A71CB-5B03-A8FF-C4B3-7D2B40B5351F}"/>
          </ac:picMkLst>
        </pc:picChg>
      </pc:sldChg>
      <pc:sldChg chg="addSp delSp modSp new add del mod modClrScheme chgLayout">
        <pc:chgData name="Keerthana Ramesh" userId="acb2781d1a7a387d" providerId="LiveId" clId="{3BC8B83A-356F-4431-8369-9C6851E73A7F}" dt="2022-12-04T20:17:00.013" v="2309" actId="14100"/>
        <pc:sldMkLst>
          <pc:docMk/>
          <pc:sldMk cId="3605661827" sldId="258"/>
        </pc:sldMkLst>
        <pc:spChg chg="del mod ord">
          <ac:chgData name="Keerthana Ramesh" userId="acb2781d1a7a387d" providerId="LiveId" clId="{3BC8B83A-356F-4431-8369-9C6851E73A7F}" dt="2022-12-03T15:16:28.993" v="506" actId="700"/>
          <ac:spMkLst>
            <pc:docMk/>
            <pc:sldMk cId="3605661827" sldId="258"/>
            <ac:spMk id="2" creationId="{7A4E126D-16BE-85BF-A695-29C8AF3431B8}"/>
          </ac:spMkLst>
        </pc:spChg>
        <pc:spChg chg="del mod">
          <ac:chgData name="Keerthana Ramesh" userId="acb2781d1a7a387d" providerId="LiveId" clId="{3BC8B83A-356F-4431-8369-9C6851E73A7F}" dt="2022-12-03T14:46:40.461" v="331"/>
          <ac:spMkLst>
            <pc:docMk/>
            <pc:sldMk cId="3605661827" sldId="258"/>
            <ac:spMk id="3" creationId="{984A9824-9D98-A835-3CAE-394CE01939F6}"/>
          </ac:spMkLst>
        </pc:spChg>
        <pc:spChg chg="add del mod">
          <ac:chgData name="Keerthana Ramesh" userId="acb2781d1a7a387d" providerId="LiveId" clId="{3BC8B83A-356F-4431-8369-9C6851E73A7F}" dt="2022-12-03T15:14:53.015" v="484" actId="22"/>
          <ac:spMkLst>
            <pc:docMk/>
            <pc:sldMk cId="3605661827" sldId="258"/>
            <ac:spMk id="7" creationId="{4BB84613-674E-2A29-36C1-613399481F5F}"/>
          </ac:spMkLst>
        </pc:spChg>
        <pc:spChg chg="add del mod ord">
          <ac:chgData name="Keerthana Ramesh" userId="acb2781d1a7a387d" providerId="LiveId" clId="{3BC8B83A-356F-4431-8369-9C6851E73A7F}" dt="2022-12-03T15:18:49.141" v="523" actId="700"/>
          <ac:spMkLst>
            <pc:docMk/>
            <pc:sldMk cId="3605661827" sldId="258"/>
            <ac:spMk id="10" creationId="{76D5F76F-B1A2-3F5F-1FF2-FFE6988F4EA1}"/>
          </ac:spMkLst>
        </pc:spChg>
        <pc:spChg chg="add del mod ord">
          <ac:chgData name="Keerthana Ramesh" userId="acb2781d1a7a387d" providerId="LiveId" clId="{3BC8B83A-356F-4431-8369-9C6851E73A7F}" dt="2022-12-03T15:18:49.141" v="523" actId="700"/>
          <ac:spMkLst>
            <pc:docMk/>
            <pc:sldMk cId="3605661827" sldId="258"/>
            <ac:spMk id="11" creationId="{02AF75EE-3A9C-DFFA-5158-8CAE3A65364B}"/>
          </ac:spMkLst>
        </pc:spChg>
        <pc:spChg chg="add del mod">
          <ac:chgData name="Keerthana Ramesh" userId="acb2781d1a7a387d" providerId="LiveId" clId="{3BC8B83A-356F-4431-8369-9C6851E73A7F}" dt="2022-12-03T15:17:45.021" v="515" actId="22"/>
          <ac:spMkLst>
            <pc:docMk/>
            <pc:sldMk cId="3605661827" sldId="258"/>
            <ac:spMk id="13" creationId="{984FB7A4-5667-9E55-13BE-1E4D0D66356F}"/>
          </ac:spMkLst>
        </pc:spChg>
        <pc:spChg chg="add del mod ord">
          <ac:chgData name="Keerthana Ramesh" userId="acb2781d1a7a387d" providerId="LiveId" clId="{3BC8B83A-356F-4431-8369-9C6851E73A7F}" dt="2022-12-03T15:18:49.141" v="523" actId="700"/>
          <ac:spMkLst>
            <pc:docMk/>
            <pc:sldMk cId="3605661827" sldId="258"/>
            <ac:spMk id="17" creationId="{4F8C8C04-AD26-B18C-88BF-303A1BC09996}"/>
          </ac:spMkLst>
        </pc:spChg>
        <pc:spChg chg="add mod ord">
          <ac:chgData name="Keerthana Ramesh" userId="acb2781d1a7a387d" providerId="LiveId" clId="{3BC8B83A-356F-4431-8369-9C6851E73A7F}" dt="2022-12-04T18:39:35.735" v="1654" actId="27636"/>
          <ac:spMkLst>
            <pc:docMk/>
            <pc:sldMk cId="3605661827" sldId="258"/>
            <ac:spMk id="18" creationId="{4299BE87-C93D-CAA4-4683-395F393F6086}"/>
          </ac:spMkLst>
        </pc:spChg>
        <pc:spChg chg="add del mod ord">
          <ac:chgData name="Keerthana Ramesh" userId="acb2781d1a7a387d" providerId="LiveId" clId="{3BC8B83A-356F-4431-8369-9C6851E73A7F}" dt="2022-12-03T15:18:52.995" v="524" actId="22"/>
          <ac:spMkLst>
            <pc:docMk/>
            <pc:sldMk cId="3605661827" sldId="258"/>
            <ac:spMk id="19" creationId="{7B3B93F7-C63D-6AD9-C7CF-3C5F0D3E9AF2}"/>
          </ac:spMkLst>
        </pc:spChg>
        <pc:spChg chg="add mod ord">
          <ac:chgData name="Keerthana Ramesh" userId="acb2781d1a7a387d" providerId="LiveId" clId="{3BC8B83A-356F-4431-8369-9C6851E73A7F}" dt="2022-12-04T20:17:00.013" v="2309" actId="14100"/>
          <ac:spMkLst>
            <pc:docMk/>
            <pc:sldMk cId="3605661827" sldId="258"/>
            <ac:spMk id="20" creationId="{348094A3-FF9D-154F-55A1-F9B548EDB0B3}"/>
          </ac:spMkLst>
        </pc:spChg>
        <pc:spChg chg="add del mod">
          <ac:chgData name="Keerthana Ramesh" userId="acb2781d1a7a387d" providerId="LiveId" clId="{3BC8B83A-356F-4431-8369-9C6851E73A7F}" dt="2022-12-04T18:36:14.560" v="1600"/>
          <ac:spMkLst>
            <pc:docMk/>
            <pc:sldMk cId="3605661827" sldId="258"/>
            <ac:spMk id="24" creationId="{FA4176CF-5A5C-E8B0-CD02-E3FE12A5FB5D}"/>
          </ac:spMkLst>
        </pc:spChg>
        <pc:spChg chg="add del mod ord">
          <ac:chgData name="Keerthana Ramesh" userId="acb2781d1a7a387d" providerId="LiveId" clId="{3BC8B83A-356F-4431-8369-9C6851E73A7F}" dt="2022-12-04T18:36:35.311" v="1603" actId="700"/>
          <ac:spMkLst>
            <pc:docMk/>
            <pc:sldMk cId="3605661827" sldId="258"/>
            <ac:spMk id="27" creationId="{25F37BF3-AA76-0BDE-D5A3-80C231C014DF}"/>
          </ac:spMkLst>
        </pc:spChg>
        <pc:spChg chg="add del mod ord">
          <ac:chgData name="Keerthana Ramesh" userId="acb2781d1a7a387d" providerId="LiveId" clId="{3BC8B83A-356F-4431-8369-9C6851E73A7F}" dt="2022-12-04T18:36:42.342" v="1605" actId="21"/>
          <ac:spMkLst>
            <pc:docMk/>
            <pc:sldMk cId="3605661827" sldId="258"/>
            <ac:spMk id="28" creationId="{6D018998-3BEE-A8C8-786E-D9AF2606A283}"/>
          </ac:spMkLst>
        </pc:spChg>
        <pc:picChg chg="add mod">
          <ac:chgData name="Keerthana Ramesh" userId="acb2781d1a7a387d" providerId="LiveId" clId="{3BC8B83A-356F-4431-8369-9C6851E73A7F}" dt="2022-12-03T13:47:40.221" v="250"/>
          <ac:picMkLst>
            <pc:docMk/>
            <pc:sldMk cId="3605661827" sldId="258"/>
            <ac:picMk id="4" creationId="{311B9EFA-45E5-4D6D-952E-20A8ACC57FAE}"/>
          </ac:picMkLst>
        </pc:picChg>
        <pc:picChg chg="add del mod">
          <ac:chgData name="Keerthana Ramesh" userId="acb2781d1a7a387d" providerId="LiveId" clId="{3BC8B83A-356F-4431-8369-9C6851E73A7F}" dt="2022-12-03T15:14:10.575" v="483" actId="478"/>
          <ac:picMkLst>
            <pc:docMk/>
            <pc:sldMk cId="3605661827" sldId="258"/>
            <ac:picMk id="5" creationId="{69C6F6A0-E4ED-51AF-E9A7-0486AA7332A6}"/>
          </ac:picMkLst>
        </pc:picChg>
        <pc:picChg chg="add del mod">
          <ac:chgData name="Keerthana Ramesh" userId="acb2781d1a7a387d" providerId="LiveId" clId="{3BC8B83A-356F-4431-8369-9C6851E73A7F}" dt="2022-12-03T13:47:42.167" v="252"/>
          <ac:picMkLst>
            <pc:docMk/>
            <pc:sldMk cId="3605661827" sldId="258"/>
            <ac:picMk id="5" creationId="{B98B2D53-7DCB-A220-FC82-905F23C74C68}"/>
          </ac:picMkLst>
        </pc:picChg>
        <pc:picChg chg="add del mod ord modCrop">
          <ac:chgData name="Keerthana Ramesh" userId="acb2781d1a7a387d" providerId="LiveId" clId="{3BC8B83A-356F-4431-8369-9C6851E73A7F}" dt="2022-12-03T15:16:41.409" v="509" actId="478"/>
          <ac:picMkLst>
            <pc:docMk/>
            <pc:sldMk cId="3605661827" sldId="258"/>
            <ac:picMk id="9" creationId="{FE453020-1A3E-8A3F-C019-C3D173400C16}"/>
          </ac:picMkLst>
        </pc:picChg>
        <pc:picChg chg="add del mod ord modCrop">
          <ac:chgData name="Keerthana Ramesh" userId="acb2781d1a7a387d" providerId="LiveId" clId="{3BC8B83A-356F-4431-8369-9C6851E73A7F}" dt="2022-12-03T15:18:33.787" v="522" actId="478"/>
          <ac:picMkLst>
            <pc:docMk/>
            <pc:sldMk cId="3605661827" sldId="258"/>
            <ac:picMk id="15" creationId="{CF62F40F-AF7A-01FE-9E6C-30A65CDE0ED7}"/>
          </ac:picMkLst>
        </pc:picChg>
        <pc:picChg chg="add del mod ord modCrop">
          <ac:chgData name="Keerthana Ramesh" userId="acb2781d1a7a387d" providerId="LiveId" clId="{3BC8B83A-356F-4431-8369-9C6851E73A7F}" dt="2022-12-04T18:36:05.525" v="1599" actId="21"/>
          <ac:picMkLst>
            <pc:docMk/>
            <pc:sldMk cId="3605661827" sldId="258"/>
            <ac:picMk id="22" creationId="{A9D579E2-E6DC-DD1C-5934-BB72FA42899F}"/>
          </ac:picMkLst>
        </pc:picChg>
        <pc:picChg chg="add del mod">
          <ac:chgData name="Keerthana Ramesh" userId="acb2781d1a7a387d" providerId="LiveId" clId="{3BC8B83A-356F-4431-8369-9C6851E73A7F}" dt="2022-12-04T18:36:23.054" v="1601" actId="21"/>
          <ac:picMkLst>
            <pc:docMk/>
            <pc:sldMk cId="3605661827" sldId="258"/>
            <ac:picMk id="25" creationId="{C73E2187-ECEE-21F3-3EAD-D9F47BF35B3F}"/>
          </ac:picMkLst>
        </pc:picChg>
        <pc:picChg chg="add mod">
          <ac:chgData name="Keerthana Ramesh" userId="acb2781d1a7a387d" providerId="LiveId" clId="{3BC8B83A-356F-4431-8369-9C6851E73A7F}" dt="2022-12-04T18:36:58.099" v="1609" actId="1076"/>
          <ac:picMkLst>
            <pc:docMk/>
            <pc:sldMk cId="3605661827" sldId="258"/>
            <ac:picMk id="29" creationId="{7F0B38A9-C951-5388-065E-5D46CEC22BF2}"/>
          </ac:picMkLst>
        </pc:picChg>
      </pc:sldChg>
      <pc:sldChg chg="addSp delSp modSp new mod ord">
        <pc:chgData name="Keerthana Ramesh" userId="acb2781d1a7a387d" providerId="LiveId" clId="{3BC8B83A-356F-4431-8369-9C6851E73A7F}" dt="2022-12-03T14:48:46.955" v="444" actId="1076"/>
        <pc:sldMkLst>
          <pc:docMk/>
          <pc:sldMk cId="314219219" sldId="259"/>
        </pc:sldMkLst>
        <pc:spChg chg="mod">
          <ac:chgData name="Keerthana Ramesh" userId="acb2781d1a7a387d" providerId="LiveId" clId="{3BC8B83A-356F-4431-8369-9C6851E73A7F}" dt="2022-12-03T14:48:46.955" v="444" actId="1076"/>
          <ac:spMkLst>
            <pc:docMk/>
            <pc:sldMk cId="314219219" sldId="259"/>
            <ac:spMk id="2" creationId="{D49ABCEA-C7B9-DB59-D74D-4FC421314EE2}"/>
          </ac:spMkLst>
        </pc:spChg>
        <pc:spChg chg="del">
          <ac:chgData name="Keerthana Ramesh" userId="acb2781d1a7a387d" providerId="LiveId" clId="{3BC8B83A-356F-4431-8369-9C6851E73A7F}" dt="2022-12-03T13:31:18.378" v="109" actId="21"/>
          <ac:spMkLst>
            <pc:docMk/>
            <pc:sldMk cId="314219219" sldId="259"/>
            <ac:spMk id="3" creationId="{26FA7B1E-659C-4079-B402-EF2174845171}"/>
          </ac:spMkLst>
        </pc:spChg>
        <pc:picChg chg="add del mod">
          <ac:chgData name="Keerthana Ramesh" userId="acb2781d1a7a387d" providerId="LiveId" clId="{3BC8B83A-356F-4431-8369-9C6851E73A7F}" dt="2022-12-03T13:40:04.459" v="172" actId="478"/>
          <ac:picMkLst>
            <pc:docMk/>
            <pc:sldMk cId="314219219" sldId="259"/>
            <ac:picMk id="5" creationId="{8FFAAC34-5640-7401-541C-2CE5A05BB6AC}"/>
          </ac:picMkLst>
        </pc:picChg>
        <pc:picChg chg="add mod">
          <ac:chgData name="Keerthana Ramesh" userId="acb2781d1a7a387d" providerId="LiveId" clId="{3BC8B83A-356F-4431-8369-9C6851E73A7F}" dt="2022-12-03T13:41:03.867" v="182" actId="14100"/>
          <ac:picMkLst>
            <pc:docMk/>
            <pc:sldMk cId="314219219" sldId="259"/>
            <ac:picMk id="7" creationId="{1AC859C7-4B92-D048-87BC-8555201380F9}"/>
          </ac:picMkLst>
        </pc:picChg>
        <pc:picChg chg="add mod">
          <ac:chgData name="Keerthana Ramesh" userId="acb2781d1a7a387d" providerId="LiveId" clId="{3BC8B83A-356F-4431-8369-9C6851E73A7F}" dt="2022-12-03T13:47:28.222" v="248" actId="1076"/>
          <ac:picMkLst>
            <pc:docMk/>
            <pc:sldMk cId="314219219" sldId="259"/>
            <ac:picMk id="8" creationId="{B8B34837-04EC-CA33-E558-E029E808DDDD}"/>
          </ac:picMkLst>
        </pc:picChg>
      </pc:sldChg>
      <pc:sldChg chg="addSp delSp modSp add mod">
        <pc:chgData name="Keerthana Ramesh" userId="acb2781d1a7a387d" providerId="LiveId" clId="{3BC8B83A-356F-4431-8369-9C6851E73A7F}" dt="2022-12-04T17:21:52.392" v="1094"/>
        <pc:sldMkLst>
          <pc:docMk/>
          <pc:sldMk cId="1488178815" sldId="260"/>
        </pc:sldMkLst>
        <pc:spChg chg="mod">
          <ac:chgData name="Keerthana Ramesh" userId="acb2781d1a7a387d" providerId="LiveId" clId="{3BC8B83A-356F-4431-8369-9C6851E73A7F}" dt="2022-12-04T17:21:52.392" v="1094"/>
          <ac:spMkLst>
            <pc:docMk/>
            <pc:sldMk cId="1488178815" sldId="260"/>
            <ac:spMk id="6" creationId="{3469E413-BCF5-4E2F-BE4B-EB617C589FA5}"/>
          </ac:spMkLst>
        </pc:spChg>
        <pc:graphicFrameChg chg="add del mod">
          <ac:chgData name="Keerthana Ramesh" userId="acb2781d1a7a387d" providerId="LiveId" clId="{3BC8B83A-356F-4431-8369-9C6851E73A7F}" dt="2022-12-03T16:05:27.202" v="729" actId="478"/>
          <ac:graphicFrameMkLst>
            <pc:docMk/>
            <pc:sldMk cId="1488178815" sldId="260"/>
            <ac:graphicFrameMk id="2" creationId="{00000000-0000-0000-0000-000000000000}"/>
          </ac:graphicFrameMkLst>
        </pc:graphicFrameChg>
        <pc:graphicFrameChg chg="add mod">
          <ac:chgData name="Keerthana Ramesh" userId="acb2781d1a7a387d" providerId="LiveId" clId="{3BC8B83A-356F-4431-8369-9C6851E73A7F}" dt="2022-12-03T16:05:55.143" v="734" actId="14100"/>
          <ac:graphicFrameMkLst>
            <pc:docMk/>
            <pc:sldMk cId="1488178815" sldId="260"/>
            <ac:graphicFrameMk id="7" creationId="{8F22DAB5-6BA9-6064-E574-5C0DA5FB109B}"/>
          </ac:graphicFrameMkLst>
        </pc:graphicFrameChg>
        <pc:picChg chg="add del">
          <ac:chgData name="Keerthana Ramesh" userId="acb2781d1a7a387d" providerId="LiveId" clId="{3BC8B83A-356F-4431-8369-9C6851E73A7F}" dt="2022-12-03T16:05:30.151" v="731" actId="22"/>
          <ac:picMkLst>
            <pc:docMk/>
            <pc:sldMk cId="1488178815" sldId="260"/>
            <ac:picMk id="5" creationId="{EB61C190-CB42-19BD-303F-7949C056BF1D}"/>
          </ac:picMkLst>
        </pc:picChg>
      </pc:sldChg>
      <pc:sldChg chg="addSp delSp modSp add mod modClrScheme chgLayout">
        <pc:chgData name="Keerthana Ramesh" userId="acb2781d1a7a387d" providerId="LiveId" clId="{3BC8B83A-356F-4431-8369-9C6851E73A7F}" dt="2022-12-04T20:07:58.941" v="2120" actId="255"/>
        <pc:sldMkLst>
          <pc:docMk/>
          <pc:sldMk cId="2892302841" sldId="261"/>
        </pc:sldMkLst>
        <pc:spChg chg="mod ord">
          <ac:chgData name="Keerthana Ramesh" userId="acb2781d1a7a387d" providerId="LiveId" clId="{3BC8B83A-356F-4431-8369-9C6851E73A7F}" dt="2022-12-04T18:34:48.363" v="1589" actId="122"/>
          <ac:spMkLst>
            <pc:docMk/>
            <pc:sldMk cId="2892302841" sldId="261"/>
            <ac:spMk id="2" creationId="{7A4E126D-16BE-85BF-A695-29C8AF3431B8}"/>
          </ac:spMkLst>
        </pc:spChg>
        <pc:spChg chg="add del mod">
          <ac:chgData name="Keerthana Ramesh" userId="acb2781d1a7a387d" providerId="LiveId" clId="{3BC8B83A-356F-4431-8369-9C6851E73A7F}" dt="2022-12-04T16:56:38.753" v="738" actId="22"/>
          <ac:spMkLst>
            <pc:docMk/>
            <pc:sldMk cId="2892302841" sldId="261"/>
            <ac:spMk id="6" creationId="{A6C917B2-3A00-F02F-D0EB-1C10D0E65609}"/>
          </ac:spMkLst>
        </pc:spChg>
        <pc:spChg chg="add del mod">
          <ac:chgData name="Keerthana Ramesh" userId="acb2781d1a7a387d" providerId="LiveId" clId="{3BC8B83A-356F-4431-8369-9C6851E73A7F}" dt="2022-12-04T18:33:11.657" v="1574" actId="21"/>
          <ac:spMkLst>
            <pc:docMk/>
            <pc:sldMk cId="2892302841" sldId="261"/>
            <ac:spMk id="9" creationId="{EE3B7089-EEFF-E65F-3663-0D4CCC3ECBCA}"/>
          </ac:spMkLst>
        </pc:spChg>
        <pc:spChg chg="add mod ord">
          <ac:chgData name="Keerthana Ramesh" userId="acb2781d1a7a387d" providerId="LiveId" clId="{3BC8B83A-356F-4431-8369-9C6851E73A7F}" dt="2022-12-04T20:07:58.941" v="2120" actId="255"/>
          <ac:spMkLst>
            <pc:docMk/>
            <pc:sldMk cId="2892302841" sldId="261"/>
            <ac:spMk id="10" creationId="{1359487D-A92D-343C-53FE-C0205BD69F01}"/>
          </ac:spMkLst>
        </pc:spChg>
        <pc:spChg chg="add del mod">
          <ac:chgData name="Keerthana Ramesh" userId="acb2781d1a7a387d" providerId="LiveId" clId="{3BC8B83A-356F-4431-8369-9C6851E73A7F}" dt="2022-12-04T18:33:22.899" v="1577" actId="21"/>
          <ac:spMkLst>
            <pc:docMk/>
            <pc:sldMk cId="2892302841" sldId="261"/>
            <ac:spMk id="12" creationId="{BB849D2A-CC05-9646-B4C7-0D0C05D8ABA9}"/>
          </ac:spMkLst>
        </pc:spChg>
        <pc:picChg chg="mod">
          <ac:chgData name="Keerthana Ramesh" userId="acb2781d1a7a387d" providerId="LiveId" clId="{3BC8B83A-356F-4431-8369-9C6851E73A7F}" dt="2022-12-04T16:53:02.588" v="735" actId="1076"/>
          <ac:picMkLst>
            <pc:docMk/>
            <pc:sldMk cId="2892302841" sldId="261"/>
            <ac:picMk id="4" creationId="{311B9EFA-45E5-4D6D-952E-20A8ACC57FAE}"/>
          </ac:picMkLst>
        </pc:picChg>
        <pc:picChg chg="del">
          <ac:chgData name="Keerthana Ramesh" userId="acb2781d1a7a387d" providerId="LiveId" clId="{3BC8B83A-356F-4431-8369-9C6851E73A7F}" dt="2022-12-04T16:53:50.875" v="737" actId="21"/>
          <ac:picMkLst>
            <pc:docMk/>
            <pc:sldMk cId="2892302841" sldId="261"/>
            <ac:picMk id="5" creationId="{69C6F6A0-E4ED-51AF-E9A7-0486AA7332A6}"/>
          </ac:picMkLst>
        </pc:picChg>
        <pc:picChg chg="add del mod ord modCrop">
          <ac:chgData name="Keerthana Ramesh" userId="acb2781d1a7a387d" providerId="LiveId" clId="{3BC8B83A-356F-4431-8369-9C6851E73A7F}" dt="2022-12-04T18:33:17.258" v="1576" actId="478"/>
          <ac:picMkLst>
            <pc:docMk/>
            <pc:sldMk cId="2892302841" sldId="261"/>
            <ac:picMk id="8" creationId="{56DDF492-9612-64DA-FC8A-1E5489733C54}"/>
          </ac:picMkLst>
        </pc:picChg>
        <pc:picChg chg="add del mod">
          <ac:chgData name="Keerthana Ramesh" userId="acb2781d1a7a387d" providerId="LiveId" clId="{3BC8B83A-356F-4431-8369-9C6851E73A7F}" dt="2022-12-04T19:59:01.744" v="1817" actId="478"/>
          <ac:picMkLst>
            <pc:docMk/>
            <pc:sldMk cId="2892302841" sldId="261"/>
            <ac:picMk id="14" creationId="{C105A39D-C6B6-A178-398D-4088E216C3FA}"/>
          </ac:picMkLst>
        </pc:picChg>
        <pc:picChg chg="add mod">
          <ac:chgData name="Keerthana Ramesh" userId="acb2781d1a7a387d" providerId="LiveId" clId="{3BC8B83A-356F-4431-8369-9C6851E73A7F}" dt="2022-12-04T19:59:39.158" v="1822" actId="1440"/>
          <ac:picMkLst>
            <pc:docMk/>
            <pc:sldMk cId="2892302841" sldId="261"/>
            <ac:picMk id="16" creationId="{AE71F95C-5C33-BDFB-AA73-55714E82FA5C}"/>
          </ac:picMkLst>
        </pc:picChg>
      </pc:sldChg>
      <pc:sldChg chg="new del">
        <pc:chgData name="Keerthana Ramesh" userId="acb2781d1a7a387d" providerId="LiveId" clId="{3BC8B83A-356F-4431-8369-9C6851E73A7F}" dt="2022-12-03T15:17:30.054" v="514" actId="2696"/>
        <pc:sldMkLst>
          <pc:docMk/>
          <pc:sldMk cId="2527374404" sldId="262"/>
        </pc:sldMkLst>
      </pc:sldChg>
      <pc:sldChg chg="addSp delSp modSp new mod">
        <pc:chgData name="Keerthana Ramesh" userId="acb2781d1a7a387d" providerId="LiveId" clId="{3BC8B83A-356F-4431-8369-9C6851E73A7F}" dt="2022-12-04T16:53:07.604" v="736"/>
        <pc:sldMkLst>
          <pc:docMk/>
          <pc:sldMk cId="3908574642" sldId="262"/>
        </pc:sldMkLst>
        <pc:picChg chg="add del mod">
          <ac:chgData name="Keerthana Ramesh" userId="acb2781d1a7a387d" providerId="LiveId" clId="{3BC8B83A-356F-4431-8369-9C6851E73A7F}" dt="2022-12-03T15:39:57.152" v="700" actId="478"/>
          <ac:picMkLst>
            <pc:docMk/>
            <pc:sldMk cId="3908574642" sldId="262"/>
            <ac:picMk id="3" creationId="{F57FB0B0-AF85-3990-9688-C4F677AE7C06}"/>
          </ac:picMkLst>
        </pc:picChg>
        <pc:picChg chg="add mod">
          <ac:chgData name="Keerthana Ramesh" userId="acb2781d1a7a387d" providerId="LiveId" clId="{3BC8B83A-356F-4431-8369-9C6851E73A7F}" dt="2022-12-03T16:03:05.026" v="724" actId="14100"/>
          <ac:picMkLst>
            <pc:docMk/>
            <pc:sldMk cId="3908574642" sldId="262"/>
            <ac:picMk id="5" creationId="{7D3A6DD7-1746-343C-A28E-B55001B5D26B}"/>
          </ac:picMkLst>
        </pc:picChg>
        <pc:picChg chg="add mod">
          <ac:chgData name="Keerthana Ramesh" userId="acb2781d1a7a387d" providerId="LiveId" clId="{3BC8B83A-356F-4431-8369-9C6851E73A7F}" dt="2022-12-04T16:53:07.604" v="736"/>
          <ac:picMkLst>
            <pc:docMk/>
            <pc:sldMk cId="3908574642" sldId="262"/>
            <ac:picMk id="6" creationId="{6BA9E0CC-3AF3-DC28-32CE-CECB4320F2CF}"/>
          </ac:picMkLst>
        </pc:picChg>
      </pc:sldChg>
      <pc:sldChg chg="addSp delSp modSp add mod setBg modClrScheme chgLayout">
        <pc:chgData name="Keerthana Ramesh" userId="acb2781d1a7a387d" providerId="LiveId" clId="{3BC8B83A-356F-4431-8369-9C6851E73A7F}" dt="2022-12-04T20:20:39.839" v="2388" actId="20577"/>
        <pc:sldMkLst>
          <pc:docMk/>
          <pc:sldMk cId="4243913028" sldId="263"/>
        </pc:sldMkLst>
        <pc:spChg chg="mod ord">
          <ac:chgData name="Keerthana Ramesh" userId="acb2781d1a7a387d" providerId="LiveId" clId="{3BC8B83A-356F-4431-8369-9C6851E73A7F}" dt="2022-12-04T18:38:30.297" v="1634" actId="1076"/>
          <ac:spMkLst>
            <pc:docMk/>
            <pc:sldMk cId="4243913028" sldId="263"/>
            <ac:spMk id="2" creationId="{7A4E126D-16BE-85BF-A695-29C8AF3431B8}"/>
          </ac:spMkLst>
        </pc:spChg>
        <pc:spChg chg="add del mod">
          <ac:chgData name="Keerthana Ramesh" userId="acb2781d1a7a387d" providerId="LiveId" clId="{3BC8B83A-356F-4431-8369-9C6851E73A7F}" dt="2022-12-04T17:26:17.014" v="1124" actId="21"/>
          <ac:spMkLst>
            <pc:docMk/>
            <pc:sldMk cId="4243913028" sldId="263"/>
            <ac:spMk id="5" creationId="{E6C114AE-5B91-A3AB-2259-EFA4FED451C4}"/>
          </ac:spMkLst>
        </pc:spChg>
        <pc:spChg chg="del mod">
          <ac:chgData name="Keerthana Ramesh" userId="acb2781d1a7a387d" providerId="LiveId" clId="{3BC8B83A-356F-4431-8369-9C6851E73A7F}" dt="2022-12-04T18:38:04.231" v="1628"/>
          <ac:spMkLst>
            <pc:docMk/>
            <pc:sldMk cId="4243913028" sldId="263"/>
            <ac:spMk id="9" creationId="{EE3B7089-EEFF-E65F-3663-0D4CCC3ECBCA}"/>
          </ac:spMkLst>
        </pc:spChg>
        <pc:spChg chg="add del mod ord">
          <ac:chgData name="Keerthana Ramesh" userId="acb2781d1a7a387d" providerId="LiveId" clId="{3BC8B83A-356F-4431-8369-9C6851E73A7F}" dt="2022-12-04T18:37:10.954" v="1611" actId="21"/>
          <ac:spMkLst>
            <pc:docMk/>
            <pc:sldMk cId="4243913028" sldId="263"/>
            <ac:spMk id="10" creationId="{CBF69945-DD31-1D31-5D74-FFE776685E15}"/>
          </ac:spMkLst>
        </pc:spChg>
        <pc:spChg chg="add mod ord">
          <ac:chgData name="Keerthana Ramesh" userId="acb2781d1a7a387d" providerId="LiveId" clId="{3BC8B83A-356F-4431-8369-9C6851E73A7F}" dt="2022-12-04T20:20:39.839" v="2388" actId="20577"/>
          <ac:spMkLst>
            <pc:docMk/>
            <pc:sldMk cId="4243913028" sldId="263"/>
            <ac:spMk id="11" creationId="{F7C53CCB-5896-D0A4-5CEB-48F751FB3EC4}"/>
          </ac:spMkLst>
        </pc:spChg>
        <pc:picChg chg="add del mod">
          <ac:chgData name="Keerthana Ramesh" userId="acb2781d1a7a387d" providerId="LiveId" clId="{3BC8B83A-356F-4431-8369-9C6851E73A7F}" dt="2022-12-04T19:57:09.548" v="1809" actId="478"/>
          <ac:picMkLst>
            <pc:docMk/>
            <pc:sldMk cId="4243913028" sldId="263"/>
            <ac:picMk id="7" creationId="{7776E92B-0591-9D57-01A8-30E4333101CF}"/>
          </ac:picMkLst>
        </pc:picChg>
        <pc:picChg chg="del">
          <ac:chgData name="Keerthana Ramesh" userId="acb2781d1a7a387d" providerId="LiveId" clId="{3BC8B83A-356F-4431-8369-9C6851E73A7F}" dt="2022-12-04T17:25:59.077" v="1120" actId="478"/>
          <ac:picMkLst>
            <pc:docMk/>
            <pc:sldMk cId="4243913028" sldId="263"/>
            <ac:picMk id="8" creationId="{56DDF492-9612-64DA-FC8A-1E5489733C54}"/>
          </ac:picMkLst>
        </pc:picChg>
        <pc:picChg chg="add del mod">
          <ac:chgData name="Keerthana Ramesh" userId="acb2781d1a7a387d" providerId="LiveId" clId="{3BC8B83A-356F-4431-8369-9C6851E73A7F}" dt="2022-12-04T19:58:38.237" v="1813" actId="478"/>
          <ac:picMkLst>
            <pc:docMk/>
            <pc:sldMk cId="4243913028" sldId="263"/>
            <ac:picMk id="13" creationId="{468F27D8-FC64-C893-8D07-5D82DCE0D734}"/>
          </ac:picMkLst>
        </pc:picChg>
        <pc:picChg chg="add mod">
          <ac:chgData name="Keerthana Ramesh" userId="acb2781d1a7a387d" providerId="LiveId" clId="{3BC8B83A-356F-4431-8369-9C6851E73A7F}" dt="2022-12-04T19:58:57.212" v="1816" actId="1440"/>
          <ac:picMkLst>
            <pc:docMk/>
            <pc:sldMk cId="4243913028" sldId="263"/>
            <ac:picMk id="15" creationId="{5E4F9575-C692-6C28-D2FA-78E57E4D8B77}"/>
          </ac:picMkLst>
        </pc:picChg>
      </pc:sldChg>
      <pc:sldChg chg="delSp modSp add mod ord">
        <pc:chgData name="Keerthana Ramesh" userId="acb2781d1a7a387d" providerId="LiveId" clId="{3BC8B83A-356F-4431-8369-9C6851E73A7F}" dt="2022-12-04T20:32:34.223" v="2728" actId="20577"/>
        <pc:sldMkLst>
          <pc:docMk/>
          <pc:sldMk cId="3853944332" sldId="264"/>
        </pc:sldMkLst>
        <pc:spChg chg="mod">
          <ac:chgData name="Keerthana Ramesh" userId="acb2781d1a7a387d" providerId="LiveId" clId="{3BC8B83A-356F-4431-8369-9C6851E73A7F}" dt="2022-12-04T20:13:26.034" v="2239" actId="14100"/>
          <ac:spMkLst>
            <pc:docMk/>
            <pc:sldMk cId="3853944332" sldId="264"/>
            <ac:spMk id="2" creationId="{7A4E126D-16BE-85BF-A695-29C8AF3431B8}"/>
          </ac:spMkLst>
        </pc:spChg>
        <pc:spChg chg="mod">
          <ac:chgData name="Keerthana Ramesh" userId="acb2781d1a7a387d" providerId="LiveId" clId="{3BC8B83A-356F-4431-8369-9C6851E73A7F}" dt="2022-12-04T20:32:34.223" v="2728" actId="20577"/>
          <ac:spMkLst>
            <pc:docMk/>
            <pc:sldMk cId="3853944332" sldId="264"/>
            <ac:spMk id="9" creationId="{EE3B7089-EEFF-E65F-3663-0D4CCC3ECBCA}"/>
          </ac:spMkLst>
        </pc:spChg>
        <pc:picChg chg="del">
          <ac:chgData name="Keerthana Ramesh" userId="acb2781d1a7a387d" providerId="LiveId" clId="{3BC8B83A-356F-4431-8369-9C6851E73A7F}" dt="2022-12-04T17:39:56.339" v="1271" actId="478"/>
          <ac:picMkLst>
            <pc:docMk/>
            <pc:sldMk cId="3853944332" sldId="264"/>
            <ac:picMk id="7" creationId="{7776E92B-0591-9D57-01A8-30E4333101CF}"/>
          </ac:picMkLst>
        </pc:picChg>
      </pc:sldChg>
      <pc:sldChg chg="addSp delSp modSp add mod modClrScheme chgLayout">
        <pc:chgData name="Keerthana Ramesh" userId="acb2781d1a7a387d" providerId="LiveId" clId="{3BC8B83A-356F-4431-8369-9C6851E73A7F}" dt="2022-12-04T20:24:42.716" v="2427" actId="20577"/>
        <pc:sldMkLst>
          <pc:docMk/>
          <pc:sldMk cId="1228270004" sldId="265"/>
        </pc:sldMkLst>
        <pc:spChg chg="mod ord">
          <ac:chgData name="Keerthana Ramesh" userId="acb2781d1a7a387d" providerId="LiveId" clId="{3BC8B83A-356F-4431-8369-9C6851E73A7F}" dt="2022-12-04T18:41:11.805" v="1673" actId="1076"/>
          <ac:spMkLst>
            <pc:docMk/>
            <pc:sldMk cId="1228270004" sldId="265"/>
            <ac:spMk id="2" creationId="{7A4E126D-16BE-85BF-A695-29C8AF3431B8}"/>
          </ac:spMkLst>
        </pc:spChg>
        <pc:spChg chg="add del mod">
          <ac:chgData name="Keerthana Ramesh" userId="acb2781d1a7a387d" providerId="LiveId" clId="{3BC8B83A-356F-4431-8369-9C6851E73A7F}" dt="2022-12-04T18:41:17.949" v="1676"/>
          <ac:spMkLst>
            <pc:docMk/>
            <pc:sldMk cId="1228270004" sldId="265"/>
            <ac:spMk id="6" creationId="{7006775B-E744-1FF6-151E-714C0B888B25}"/>
          </ac:spMkLst>
        </pc:spChg>
        <pc:spChg chg="add del mod ord">
          <ac:chgData name="Keerthana Ramesh" userId="acb2781d1a7a387d" providerId="LiveId" clId="{3BC8B83A-356F-4431-8369-9C6851E73A7F}" dt="2022-12-04T18:41:23.881" v="1678" actId="21"/>
          <ac:spMkLst>
            <pc:docMk/>
            <pc:sldMk cId="1228270004" sldId="265"/>
            <ac:spMk id="8" creationId="{147C8498-1AB9-08D8-77AE-36B59CD5B4AD}"/>
          </ac:spMkLst>
        </pc:spChg>
        <pc:spChg chg="del mod">
          <ac:chgData name="Keerthana Ramesh" userId="acb2781d1a7a387d" providerId="LiveId" clId="{3BC8B83A-356F-4431-8369-9C6851E73A7F}" dt="2022-12-04T18:13:38.558" v="1376"/>
          <ac:spMkLst>
            <pc:docMk/>
            <pc:sldMk cId="1228270004" sldId="265"/>
            <ac:spMk id="9" creationId="{EE3B7089-EEFF-E65F-3663-0D4CCC3ECBCA}"/>
          </ac:spMkLst>
        </pc:spChg>
        <pc:spChg chg="add mod ord">
          <ac:chgData name="Keerthana Ramesh" userId="acb2781d1a7a387d" providerId="LiveId" clId="{3BC8B83A-356F-4431-8369-9C6851E73A7F}" dt="2022-12-04T20:24:42.716" v="2427" actId="20577"/>
          <ac:spMkLst>
            <pc:docMk/>
            <pc:sldMk cId="1228270004" sldId="265"/>
            <ac:spMk id="10" creationId="{AE69DF0E-4B7D-81A2-6DD1-BDDAEA569912}"/>
          </ac:spMkLst>
        </pc:spChg>
        <pc:picChg chg="add del mod">
          <ac:chgData name="Keerthana Ramesh" userId="acb2781d1a7a387d" providerId="LiveId" clId="{3BC8B83A-356F-4431-8369-9C6851E73A7F}" dt="2022-12-04T19:55:31.082" v="1804" actId="478"/>
          <ac:picMkLst>
            <pc:docMk/>
            <pc:sldMk cId="1228270004" sldId="265"/>
            <ac:picMk id="5" creationId="{0062783F-BCFC-99D7-B135-6D917C812DE0}"/>
          </ac:picMkLst>
        </pc:picChg>
        <pc:picChg chg="del">
          <ac:chgData name="Keerthana Ramesh" userId="acb2781d1a7a387d" providerId="LiveId" clId="{3BC8B83A-356F-4431-8369-9C6851E73A7F}" dt="2022-12-04T18:01:55.063" v="1318" actId="478"/>
          <ac:picMkLst>
            <pc:docMk/>
            <pc:sldMk cId="1228270004" sldId="265"/>
            <ac:picMk id="7" creationId="{7776E92B-0591-9D57-01A8-30E4333101CF}"/>
          </ac:picMkLst>
        </pc:picChg>
        <pc:picChg chg="add mod">
          <ac:chgData name="Keerthana Ramesh" userId="acb2781d1a7a387d" providerId="LiveId" clId="{3BC8B83A-356F-4431-8369-9C6851E73A7F}" dt="2022-12-04T19:56:12.301" v="1808" actId="1440"/>
          <ac:picMkLst>
            <pc:docMk/>
            <pc:sldMk cId="1228270004" sldId="265"/>
            <ac:picMk id="12" creationId="{B52025BC-283C-FB63-83EA-32A0AE591D8E}"/>
          </ac:picMkLst>
        </pc:picChg>
      </pc:sldChg>
      <pc:sldChg chg="addSp delSp modSp add mod modClrScheme chgLayout">
        <pc:chgData name="Keerthana Ramesh" userId="acb2781d1a7a387d" providerId="LiveId" clId="{3BC8B83A-356F-4431-8369-9C6851E73A7F}" dt="2022-12-04T20:36:35.470" v="2729" actId="12"/>
        <pc:sldMkLst>
          <pc:docMk/>
          <pc:sldMk cId="686558813" sldId="266"/>
        </pc:sldMkLst>
        <pc:spChg chg="mod ord">
          <ac:chgData name="Keerthana Ramesh" userId="acb2781d1a7a387d" providerId="LiveId" clId="{3BC8B83A-356F-4431-8369-9C6851E73A7F}" dt="2022-12-04T19:55:16.367" v="1803" actId="1076"/>
          <ac:spMkLst>
            <pc:docMk/>
            <pc:sldMk cId="686558813" sldId="266"/>
            <ac:spMk id="2" creationId="{7A4E126D-16BE-85BF-A695-29C8AF3431B8}"/>
          </ac:spMkLst>
        </pc:spChg>
        <pc:spChg chg="add del mod ord">
          <ac:chgData name="Keerthana Ramesh" userId="acb2781d1a7a387d" providerId="LiveId" clId="{3BC8B83A-356F-4431-8369-9C6851E73A7F}" dt="2022-12-04T19:33:19.975" v="1689" actId="22"/>
          <ac:spMkLst>
            <pc:docMk/>
            <pc:sldMk cId="686558813" sldId="266"/>
            <ac:spMk id="3" creationId="{5E41A4CB-150A-3709-6CC8-A71B43742980}"/>
          </ac:spMkLst>
        </pc:spChg>
        <pc:spChg chg="del mod ord">
          <ac:chgData name="Keerthana Ramesh" userId="acb2781d1a7a387d" providerId="LiveId" clId="{3BC8B83A-356F-4431-8369-9C6851E73A7F}" dt="2022-12-04T19:32:49.701" v="1685" actId="22"/>
          <ac:spMkLst>
            <pc:docMk/>
            <pc:sldMk cId="686558813" sldId="266"/>
            <ac:spMk id="10" creationId="{AE69DF0E-4B7D-81A2-6DD1-BDDAEA569912}"/>
          </ac:spMkLst>
        </pc:spChg>
        <pc:spChg chg="add del mod">
          <ac:chgData name="Keerthana Ramesh" userId="acb2781d1a7a387d" providerId="LiveId" clId="{3BC8B83A-356F-4431-8369-9C6851E73A7F}" dt="2022-12-04T19:41:43.348" v="1761"/>
          <ac:spMkLst>
            <pc:docMk/>
            <pc:sldMk cId="686558813" sldId="266"/>
            <ac:spMk id="11" creationId="{330B630D-F5C2-7B59-FA57-8E6C861906D9}"/>
          </ac:spMkLst>
        </pc:spChg>
        <pc:spChg chg="add del mod">
          <ac:chgData name="Keerthana Ramesh" userId="acb2781d1a7a387d" providerId="LiveId" clId="{3BC8B83A-356F-4431-8369-9C6851E73A7F}" dt="2022-12-04T19:53:26.835" v="1763" actId="22"/>
          <ac:spMkLst>
            <pc:docMk/>
            <pc:sldMk cId="686558813" sldId="266"/>
            <ac:spMk id="13" creationId="{3A9D3D90-7EF7-DA98-4BB4-C0A9AD1BC437}"/>
          </ac:spMkLst>
        </pc:spChg>
        <pc:spChg chg="add mod">
          <ac:chgData name="Keerthana Ramesh" userId="acb2781d1a7a387d" providerId="LiveId" clId="{3BC8B83A-356F-4431-8369-9C6851E73A7F}" dt="2022-12-04T20:36:35.470" v="2729" actId="12"/>
          <ac:spMkLst>
            <pc:docMk/>
            <pc:sldMk cId="686558813" sldId="266"/>
            <ac:spMk id="16" creationId="{E5586B0B-D2C5-775A-6E75-774D0B999813}"/>
          </ac:spMkLst>
        </pc:spChg>
        <pc:picChg chg="del">
          <ac:chgData name="Keerthana Ramesh" userId="acb2781d1a7a387d" providerId="LiveId" clId="{3BC8B83A-356F-4431-8369-9C6851E73A7F}" dt="2022-12-04T18:42:09.288" v="1682" actId="21"/>
          <ac:picMkLst>
            <pc:docMk/>
            <pc:sldMk cId="686558813" sldId="266"/>
            <ac:picMk id="5" creationId="{0062783F-BCFC-99D7-B135-6D917C812DE0}"/>
          </ac:picMkLst>
        </pc:picChg>
        <pc:picChg chg="add del mod ord">
          <ac:chgData name="Keerthana Ramesh" userId="acb2781d1a7a387d" providerId="LiveId" clId="{3BC8B83A-356F-4431-8369-9C6851E73A7F}" dt="2022-12-04T19:52:49.166" v="1762" actId="478"/>
          <ac:picMkLst>
            <pc:docMk/>
            <pc:sldMk cId="686558813" sldId="266"/>
            <ac:picMk id="7" creationId="{C266989B-A57A-930E-569E-D099FDB09B76}"/>
          </ac:picMkLst>
        </pc:picChg>
        <pc:picChg chg="add mod ord">
          <ac:chgData name="Keerthana Ramesh" userId="acb2781d1a7a387d" providerId="LiveId" clId="{3BC8B83A-356F-4431-8369-9C6851E73A7F}" dt="2022-12-04T19:39:44.210" v="1758" actId="14100"/>
          <ac:picMkLst>
            <pc:docMk/>
            <pc:sldMk cId="686558813" sldId="266"/>
            <ac:picMk id="9" creationId="{75FA177A-BEAA-90C4-DB25-0A020D371FDD}"/>
          </ac:picMkLst>
        </pc:picChg>
        <pc:picChg chg="add mod ord">
          <ac:chgData name="Keerthana Ramesh" userId="acb2781d1a7a387d" providerId="LiveId" clId="{3BC8B83A-356F-4431-8369-9C6851E73A7F}" dt="2022-12-04T19:53:36.284" v="1766" actId="14100"/>
          <ac:picMkLst>
            <pc:docMk/>
            <pc:sldMk cId="686558813" sldId="266"/>
            <ac:picMk id="15" creationId="{A10929A0-CAE4-A259-054F-1B47214D5FFA}"/>
          </ac:picMkLst>
        </pc:picChg>
      </pc:sldChg>
      <pc:sldChg chg="addSp delSp modSp add del mod">
        <pc:chgData name="Keerthana Ramesh" userId="acb2781d1a7a387d" providerId="LiveId" clId="{3BC8B83A-356F-4431-8369-9C6851E73A7F}" dt="2022-12-04T18:40:19.382" v="1658" actId="2696"/>
        <pc:sldMkLst>
          <pc:docMk/>
          <pc:sldMk cId="2338613433" sldId="266"/>
        </pc:sldMkLst>
        <pc:spChg chg="add mod">
          <ac:chgData name="Keerthana Ramesh" userId="acb2781d1a7a387d" providerId="LiveId" clId="{3BC8B83A-356F-4431-8369-9C6851E73A7F}" dt="2022-12-04T18:36:47.925" v="1606" actId="21"/>
          <ac:spMkLst>
            <pc:docMk/>
            <pc:sldMk cId="2338613433" sldId="266"/>
            <ac:spMk id="6" creationId="{8CF21D5C-F6C8-8F9C-655A-5CFF74584B46}"/>
          </ac:spMkLst>
        </pc:spChg>
        <pc:picChg chg="add del mod">
          <ac:chgData name="Keerthana Ramesh" userId="acb2781d1a7a387d" providerId="LiveId" clId="{3BC8B83A-356F-4431-8369-9C6851E73A7F}" dt="2022-12-04T18:36:47.925" v="1606" actId="21"/>
          <ac:picMkLst>
            <pc:docMk/>
            <pc:sldMk cId="2338613433" sldId="266"/>
            <ac:picMk id="3" creationId="{C5FE8458-F5B8-4AD7-2F8D-4B889CA3F08B}"/>
          </ac:picMkLst>
        </pc:picChg>
      </pc:sldChg>
    </pc:docChg>
  </pc:docChgLst>
  <pc:docChgLst>
    <pc:chgData name="Keerthana Ramesh" userId="acb2781d1a7a387d" providerId="LiveId" clId="{8F475FF8-CE1F-4A27-B890-BC9C2C09715F}"/>
    <pc:docChg chg="undo custSel modSld">
      <pc:chgData name="Keerthana Ramesh" userId="acb2781d1a7a387d" providerId="LiveId" clId="{8F475FF8-CE1F-4A27-B890-BC9C2C09715F}" dt="2022-12-21T17:51:54.261" v="531" actId="20577"/>
      <pc:docMkLst>
        <pc:docMk/>
      </pc:docMkLst>
      <pc:sldChg chg="modSp mod">
        <pc:chgData name="Keerthana Ramesh" userId="acb2781d1a7a387d" providerId="LiveId" clId="{8F475FF8-CE1F-4A27-B890-BC9C2C09715F}" dt="2022-12-21T16:25:08.426" v="23" actId="20577"/>
        <pc:sldMkLst>
          <pc:docMk/>
          <pc:sldMk cId="2892302841" sldId="261"/>
        </pc:sldMkLst>
        <pc:spChg chg="mod">
          <ac:chgData name="Keerthana Ramesh" userId="acb2781d1a7a387d" providerId="LiveId" clId="{8F475FF8-CE1F-4A27-B890-BC9C2C09715F}" dt="2022-12-21T16:16:23.301" v="7" actId="20577"/>
          <ac:spMkLst>
            <pc:docMk/>
            <pc:sldMk cId="2892302841" sldId="261"/>
            <ac:spMk id="2" creationId="{7A4E126D-16BE-85BF-A695-29C8AF3431B8}"/>
          </ac:spMkLst>
        </pc:spChg>
        <pc:spChg chg="mod">
          <ac:chgData name="Keerthana Ramesh" userId="acb2781d1a7a387d" providerId="LiveId" clId="{8F475FF8-CE1F-4A27-B890-BC9C2C09715F}" dt="2022-12-21T16:25:08.426" v="23" actId="20577"/>
          <ac:spMkLst>
            <pc:docMk/>
            <pc:sldMk cId="2892302841" sldId="261"/>
            <ac:spMk id="10" creationId="{1359487D-A92D-343C-53FE-C0205BD69F01}"/>
          </ac:spMkLst>
        </pc:spChg>
      </pc:sldChg>
      <pc:sldChg chg="modSp mod">
        <pc:chgData name="Keerthana Ramesh" userId="acb2781d1a7a387d" providerId="LiveId" clId="{8F475FF8-CE1F-4A27-B890-BC9C2C09715F}" dt="2022-12-21T16:27:47.141" v="82" actId="14100"/>
        <pc:sldMkLst>
          <pc:docMk/>
          <pc:sldMk cId="4243913028" sldId="263"/>
        </pc:sldMkLst>
        <pc:spChg chg="mod">
          <ac:chgData name="Keerthana Ramesh" userId="acb2781d1a7a387d" providerId="LiveId" clId="{8F475FF8-CE1F-4A27-B890-BC9C2C09715F}" dt="2022-12-21T16:16:28.632" v="9" actId="20577"/>
          <ac:spMkLst>
            <pc:docMk/>
            <pc:sldMk cId="4243913028" sldId="263"/>
            <ac:spMk id="2" creationId="{7A4E126D-16BE-85BF-A695-29C8AF3431B8}"/>
          </ac:spMkLst>
        </pc:spChg>
        <pc:spChg chg="mod">
          <ac:chgData name="Keerthana Ramesh" userId="acb2781d1a7a387d" providerId="LiveId" clId="{8F475FF8-CE1F-4A27-B890-BC9C2C09715F}" dt="2022-12-21T16:27:47.141" v="82" actId="14100"/>
          <ac:spMkLst>
            <pc:docMk/>
            <pc:sldMk cId="4243913028" sldId="263"/>
            <ac:spMk id="11" creationId="{F7C53CCB-5896-D0A4-5CEB-48F751FB3EC4}"/>
          </ac:spMkLst>
        </pc:spChg>
      </pc:sldChg>
      <pc:sldChg chg="modSp mod">
        <pc:chgData name="Keerthana Ramesh" userId="acb2781d1a7a387d" providerId="LiveId" clId="{8F475FF8-CE1F-4A27-B890-BC9C2C09715F}" dt="2022-12-21T17:51:54.261" v="531" actId="20577"/>
        <pc:sldMkLst>
          <pc:docMk/>
          <pc:sldMk cId="3853944332" sldId="264"/>
        </pc:sldMkLst>
        <pc:spChg chg="mod">
          <ac:chgData name="Keerthana Ramesh" userId="acb2781d1a7a387d" providerId="LiveId" clId="{8F475FF8-CE1F-4A27-B890-BC9C2C09715F}" dt="2022-12-21T17:18:18.749" v="339" actId="20577"/>
          <ac:spMkLst>
            <pc:docMk/>
            <pc:sldMk cId="3853944332" sldId="264"/>
            <ac:spMk id="2" creationId="{7A4E126D-16BE-85BF-A695-29C8AF3431B8}"/>
          </ac:spMkLst>
        </pc:spChg>
        <pc:spChg chg="mod">
          <ac:chgData name="Keerthana Ramesh" userId="acb2781d1a7a387d" providerId="LiveId" clId="{8F475FF8-CE1F-4A27-B890-BC9C2C09715F}" dt="2022-12-21T17:51:54.261" v="531" actId="20577"/>
          <ac:spMkLst>
            <pc:docMk/>
            <pc:sldMk cId="3853944332" sldId="264"/>
            <ac:spMk id="9" creationId="{EE3B7089-EEFF-E65F-3663-0D4CCC3ECBCA}"/>
          </ac:spMkLst>
        </pc:spChg>
      </pc:sldChg>
      <pc:sldChg chg="modSp mod">
        <pc:chgData name="Keerthana Ramesh" userId="acb2781d1a7a387d" providerId="LiveId" clId="{8F475FF8-CE1F-4A27-B890-BC9C2C09715F}" dt="2022-12-21T17:30:36.756" v="384" actId="20577"/>
        <pc:sldMkLst>
          <pc:docMk/>
          <pc:sldMk cId="1228270004" sldId="265"/>
        </pc:sldMkLst>
        <pc:spChg chg="mod">
          <ac:chgData name="Keerthana Ramesh" userId="acb2781d1a7a387d" providerId="LiveId" clId="{8F475FF8-CE1F-4A27-B890-BC9C2C09715F}" dt="2022-12-21T17:30:36.756" v="384" actId="20577"/>
          <ac:spMkLst>
            <pc:docMk/>
            <pc:sldMk cId="1228270004" sldId="265"/>
            <ac:spMk id="10" creationId="{AE69DF0E-4B7D-81A2-6DD1-BDDAEA569912}"/>
          </ac:spMkLst>
        </pc:spChg>
      </pc:sldChg>
      <pc:sldChg chg="modSp mod">
        <pc:chgData name="Keerthana Ramesh" userId="acb2781d1a7a387d" providerId="LiveId" clId="{8F475FF8-CE1F-4A27-B890-BC9C2C09715F}" dt="2022-12-21T17:23:12.040" v="369" actId="20577"/>
        <pc:sldMkLst>
          <pc:docMk/>
          <pc:sldMk cId="686558813" sldId="266"/>
        </pc:sldMkLst>
        <pc:spChg chg="mod">
          <ac:chgData name="Keerthana Ramesh" userId="acb2781d1a7a387d" providerId="LiveId" clId="{8F475FF8-CE1F-4A27-B890-BC9C2C09715F}" dt="2022-12-21T16:53:30.875" v="311" actId="20577"/>
          <ac:spMkLst>
            <pc:docMk/>
            <pc:sldMk cId="686558813" sldId="266"/>
            <ac:spMk id="2" creationId="{7A4E126D-16BE-85BF-A695-29C8AF3431B8}"/>
          </ac:spMkLst>
        </pc:spChg>
        <pc:spChg chg="mod">
          <ac:chgData name="Keerthana Ramesh" userId="acb2781d1a7a387d" providerId="LiveId" clId="{8F475FF8-CE1F-4A27-B890-BC9C2C09715F}" dt="2022-12-21T17:23:12.040" v="369" actId="20577"/>
          <ac:spMkLst>
            <pc:docMk/>
            <pc:sldMk cId="686558813" sldId="266"/>
            <ac:spMk id="16" creationId="{E5586B0B-D2C5-775A-6E75-774D0B999813}"/>
          </ac:spMkLst>
        </pc:spChg>
        <pc:picChg chg="mod">
          <ac:chgData name="Keerthana Ramesh" userId="acb2781d1a7a387d" providerId="LiveId" clId="{8F475FF8-CE1F-4A27-B890-BC9C2C09715F}" dt="2022-12-21T16:57:36.522" v="313" actId="1440"/>
          <ac:picMkLst>
            <pc:docMk/>
            <pc:sldMk cId="686558813" sldId="266"/>
            <ac:picMk id="9" creationId="{75FA177A-BEAA-90C4-DB25-0A020D371FDD}"/>
          </ac:picMkLst>
        </pc:picChg>
        <pc:picChg chg="mod">
          <ac:chgData name="Keerthana Ramesh" userId="acb2781d1a7a387d" providerId="LiveId" clId="{8F475FF8-CE1F-4A27-B890-BC9C2C09715F}" dt="2022-12-21T16:57:32.125" v="312" actId="1440"/>
          <ac:picMkLst>
            <pc:docMk/>
            <pc:sldMk cId="686558813" sldId="266"/>
            <ac:picMk id="15" creationId="{A10929A0-CAE4-A259-054F-1B47214D5FF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38735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4660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045322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48027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6022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A2730A-859E-B540-ADF3-E97069AD1FDB}"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80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A2730A-859E-B540-ADF3-E97069AD1FDB}"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2807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83632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4220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08714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12/20/2022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8612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A2730A-859E-B540-ADF3-E97069AD1FD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962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A2730A-859E-B540-ADF3-E97069AD1FDB}"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5810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37A2730A-859E-B540-ADF3-E97069AD1FDB}"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22486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7714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7607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7105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37A2730A-859E-B540-ADF3-E97069AD1FDB}" type="datetimeFigureOut">
              <a:rPr lang="en-US" smtClean="0"/>
              <a:t>12/20/2022</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09951153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BCEA-C7B9-DB59-D74D-4FC421314EE2}"/>
              </a:ext>
            </a:extLst>
          </p:cNvPr>
          <p:cNvSpPr>
            <a:spLocks noGrp="1"/>
          </p:cNvSpPr>
          <p:nvPr>
            <p:ph type="ctrTitle"/>
          </p:nvPr>
        </p:nvSpPr>
        <p:spPr>
          <a:xfrm>
            <a:off x="730753" y="2015413"/>
            <a:ext cx="4731495" cy="3855486"/>
          </a:xfrm>
        </p:spPr>
        <p:txBody>
          <a:bodyPr/>
          <a:lstStyle/>
          <a:p>
            <a:r>
              <a:rPr lang="en-GB" sz="4000" b="1" i="1">
                <a:solidFill>
                  <a:srgbClr val="FFC000"/>
                </a:solidFill>
                <a:effectLst/>
                <a:latin typeface="Algerian" panose="04020705040A02060702" pitchFamily="82" charset="0"/>
                <a:ea typeface="Calibri" panose="020F0502020204030204" pitchFamily="34" charset="0"/>
                <a:cs typeface="Segoe UI Light" panose="020B0502040204020203" pitchFamily="34" charset="0"/>
              </a:rPr>
              <a:t>Product Sales Analysis Report Using Microsoft Power BI</a:t>
            </a:r>
            <a:r>
              <a:rPr lang="en-IN" sz="4000">
                <a:solidFill>
                  <a:srgbClr val="FFC000"/>
                </a:solidFill>
                <a:latin typeface="Algerian" panose="04020705040A02060702" pitchFamily="82" charset="0"/>
              </a:rPr>
              <a:t> </a:t>
            </a:r>
            <a:br>
              <a:rPr lang="en-IN" sz="4000">
                <a:solidFill>
                  <a:srgbClr val="FFC000"/>
                </a:solidFill>
                <a:latin typeface="Algerian" panose="04020705040A02060702" pitchFamily="82" charset="0"/>
              </a:rPr>
            </a:br>
            <a:br>
              <a:rPr lang="en-IN" sz="4000">
                <a:solidFill>
                  <a:srgbClr val="FFC000"/>
                </a:solidFill>
                <a:latin typeface="Algerian" panose="04020705040A02060702" pitchFamily="82" charset="0"/>
              </a:rPr>
            </a:br>
            <a:r>
              <a:rPr lang="en-IN" sz="4000">
                <a:solidFill>
                  <a:srgbClr val="FFC000"/>
                </a:solidFill>
                <a:latin typeface="Algerian" panose="04020705040A02060702" pitchFamily="82" charset="0"/>
              </a:rPr>
              <a:t>       </a:t>
            </a:r>
            <a:r>
              <a:rPr lang="en-IN" sz="2000">
                <a:solidFill>
                  <a:srgbClr val="0070C0"/>
                </a:solidFill>
                <a:latin typeface="Algerian" panose="04020705040A02060702" pitchFamily="82" charset="0"/>
              </a:rPr>
              <a:t>Done By Keerthana Ramesh</a:t>
            </a:r>
          </a:p>
        </p:txBody>
      </p:sp>
      <p:pic>
        <p:nvPicPr>
          <p:cNvPr id="7" name="Picture 6">
            <a:extLst>
              <a:ext uri="{FF2B5EF4-FFF2-40B4-BE49-F238E27FC236}">
                <a16:creationId xmlns:a16="http://schemas.microsoft.com/office/drawing/2014/main" id="{1AC859C7-4B92-D048-87BC-8555201380F9}"/>
              </a:ext>
            </a:extLst>
          </p:cNvPr>
          <p:cNvPicPr>
            <a:picLocks noChangeAspect="1"/>
          </p:cNvPicPr>
          <p:nvPr/>
        </p:nvPicPr>
        <p:blipFill>
          <a:blip r:embed="rId2"/>
          <a:stretch>
            <a:fillRect/>
          </a:stretch>
        </p:blipFill>
        <p:spPr>
          <a:xfrm>
            <a:off x="5620431" y="1194318"/>
            <a:ext cx="6018244" cy="5123451"/>
          </a:xfrm>
          <a:prstGeom prst="rect">
            <a:avLst/>
          </a:prstGeom>
        </p:spPr>
      </p:pic>
      <p:pic>
        <p:nvPicPr>
          <p:cNvPr id="8" name="Add-in_Icon" descr="Icon for Microsoft Power BI.">
            <a:extLst>
              <a:ext uri="{FF2B5EF4-FFF2-40B4-BE49-F238E27FC236}">
                <a16:creationId xmlns:a16="http://schemas.microsoft.com/office/drawing/2014/main" id="{B8B34837-04EC-CA33-E558-E029E808DDDD}"/>
              </a:ext>
            </a:extLst>
          </p:cNvPr>
          <p:cNvPicPr/>
          <p:nvPr/>
        </p:nvPicPr>
        <p:blipFill>
          <a:blip r:embed="rId3"/>
          <a:stretch>
            <a:fillRect/>
          </a:stretch>
        </p:blipFill>
        <p:spPr bwMode="auto">
          <a:xfrm>
            <a:off x="10369275" y="164674"/>
            <a:ext cx="811762" cy="657808"/>
          </a:xfrm>
          <a:prstGeom prst="rect">
            <a:avLst/>
          </a:prstGeom>
          <a:noFill/>
        </p:spPr>
      </p:pic>
    </p:spTree>
    <p:extLst>
      <p:ext uri="{BB962C8B-B14F-4D97-AF65-F5344CB8AC3E}">
        <p14:creationId xmlns:p14="http://schemas.microsoft.com/office/powerpoint/2010/main" val="31421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3A6DD7-1746-343C-A28E-B55001B5D26B}"/>
              </a:ext>
            </a:extLst>
          </p:cNvPr>
          <p:cNvPicPr>
            <a:picLocks noChangeAspect="1"/>
          </p:cNvPicPr>
          <p:nvPr/>
        </p:nvPicPr>
        <p:blipFill>
          <a:blip r:embed="rId2"/>
          <a:stretch>
            <a:fillRect/>
          </a:stretch>
        </p:blipFill>
        <p:spPr>
          <a:xfrm>
            <a:off x="2211355" y="1212979"/>
            <a:ext cx="7987004" cy="4962007"/>
          </a:xfrm>
          <a:prstGeom prst="rect">
            <a:avLst/>
          </a:prstGeom>
        </p:spPr>
      </p:pic>
      <p:pic>
        <p:nvPicPr>
          <p:cNvPr id="6" name="Add-in_Icon" descr="Icon for Microsoft Power BI.">
            <a:extLst>
              <a:ext uri="{FF2B5EF4-FFF2-40B4-BE49-F238E27FC236}">
                <a16:creationId xmlns:a16="http://schemas.microsoft.com/office/drawing/2014/main" id="{6BA9E0CC-3AF3-DC28-32CE-CECB4320F2CF}"/>
              </a:ext>
            </a:extLst>
          </p:cNvPr>
          <p:cNvPicPr/>
          <p:nvPr/>
        </p:nvPicPr>
        <p:blipFill>
          <a:blip r:embed="rId3"/>
          <a:stretch>
            <a:fillRect/>
          </a:stretch>
        </p:blipFill>
        <p:spPr bwMode="auto">
          <a:xfrm>
            <a:off x="10369275" y="118021"/>
            <a:ext cx="811762" cy="657808"/>
          </a:xfrm>
          <a:prstGeom prst="rect">
            <a:avLst/>
          </a:prstGeom>
          <a:noFill/>
        </p:spPr>
      </p:pic>
    </p:spTree>
    <p:extLst>
      <p:ext uri="{BB962C8B-B14F-4D97-AF65-F5344CB8AC3E}">
        <p14:creationId xmlns:p14="http://schemas.microsoft.com/office/powerpoint/2010/main" val="39085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FC54-8503-A636-3BFC-5C75747D82BC}"/>
              </a:ext>
            </a:extLst>
          </p:cNvPr>
          <p:cNvSpPr>
            <a:spLocks noGrp="1"/>
          </p:cNvSpPr>
          <p:nvPr>
            <p:ph type="title"/>
          </p:nvPr>
        </p:nvSpPr>
        <p:spPr/>
        <p:txBody>
          <a:bodyPr/>
          <a:lstStyle/>
          <a:p>
            <a:pPr algn="ctr"/>
            <a:r>
              <a:rPr lang="en-GB" b="1" i="1">
                <a:solidFill>
                  <a:srgbClr val="FFC000"/>
                </a:solidFill>
                <a:latin typeface="Algerian" panose="04020705040A02060702" pitchFamily="82" charset="0"/>
                <a:ea typeface="Calibri" panose="020F0502020204030204" pitchFamily="34" charset="0"/>
                <a:cs typeface="Segoe UI Light" panose="020B0502040204020203" pitchFamily="34" charset="0"/>
              </a:rPr>
              <a:t>Context of the  file</a:t>
            </a:r>
            <a:endParaRPr lang="en-IN"/>
          </a:p>
        </p:txBody>
      </p:sp>
      <p:pic>
        <p:nvPicPr>
          <p:cNvPr id="5" name="Add-in_Icon" descr="Icon for Microsoft Power BI.">
            <a:extLst>
              <a:ext uri="{FF2B5EF4-FFF2-40B4-BE49-F238E27FC236}">
                <a16:creationId xmlns:a16="http://schemas.microsoft.com/office/drawing/2014/main" id="{27283DE1-FF3C-8E7A-1EA2-787935078A64}"/>
              </a:ext>
            </a:extLst>
          </p:cNvPr>
          <p:cNvPicPr/>
          <p:nvPr/>
        </p:nvPicPr>
        <p:blipFill>
          <a:blip r:embed="rId2"/>
          <a:stretch>
            <a:fillRect/>
          </a:stretch>
        </p:blipFill>
        <p:spPr bwMode="auto">
          <a:xfrm>
            <a:off x="10369275" y="164674"/>
            <a:ext cx="811762" cy="657808"/>
          </a:xfrm>
          <a:prstGeom prst="rect">
            <a:avLst/>
          </a:prstGeom>
          <a:noFill/>
        </p:spPr>
      </p:pic>
      <p:sp>
        <p:nvSpPr>
          <p:cNvPr id="13" name="Content Placeholder 12">
            <a:extLst>
              <a:ext uri="{FF2B5EF4-FFF2-40B4-BE49-F238E27FC236}">
                <a16:creationId xmlns:a16="http://schemas.microsoft.com/office/drawing/2014/main" id="{D7B5082F-DA01-048B-DC59-16AEA9A446D4}"/>
              </a:ext>
            </a:extLst>
          </p:cNvPr>
          <p:cNvSpPr>
            <a:spLocks noGrp="1"/>
          </p:cNvSpPr>
          <p:nvPr>
            <p:ph idx="1"/>
          </p:nvPr>
        </p:nvSpPr>
        <p:spPr>
          <a:xfrm>
            <a:off x="958477" y="2304661"/>
            <a:ext cx="10275046" cy="4077477"/>
          </a:xfrm>
        </p:spPr>
        <p:txBody>
          <a:bodyPr>
            <a:normAutofit fontScale="85000" lnSpcReduction="10000"/>
          </a:bodyPr>
          <a:lstStyle/>
          <a:p>
            <a:pPr marL="0" indent="0" algn="l">
              <a:buClr>
                <a:schemeClr val="tx1"/>
              </a:buClr>
              <a:buNone/>
            </a:pPr>
            <a:r>
              <a:rPr lang="en-GB" sz="1900">
                <a:solidFill>
                  <a:schemeClr val="accent6"/>
                </a:solidFill>
              </a:rPr>
              <a:t>The dataset contains mock retail orders of products that we can use as our template for analysis. </a:t>
            </a:r>
          </a:p>
          <a:p>
            <a:pPr marL="0" indent="0" algn="l">
              <a:buClr>
                <a:schemeClr val="tx1"/>
              </a:buClr>
              <a:buNone/>
            </a:pPr>
            <a:endParaRPr lang="en-GB" sz="1900">
              <a:solidFill>
                <a:schemeClr val="accent6"/>
              </a:solidFill>
            </a:endParaRPr>
          </a:p>
          <a:p>
            <a:pPr algn="l">
              <a:buClr>
                <a:schemeClr val="tx1"/>
              </a:buClr>
              <a:buFont typeface="Wingdings" panose="05000000000000000000" pitchFamily="2" charset="2"/>
              <a:buChar char="q"/>
            </a:pPr>
            <a:r>
              <a:rPr lang="en-GB" sz="1900" b="1">
                <a:solidFill>
                  <a:schemeClr val="accent6"/>
                </a:solidFill>
              </a:rPr>
              <a:t>Order ID </a:t>
            </a:r>
            <a:r>
              <a:rPr lang="en-GB" sz="1900">
                <a:solidFill>
                  <a:schemeClr val="accent6"/>
                </a:solidFill>
              </a:rPr>
              <a:t>- An Order ID is the number system that Amazon uses exclusively to keep track of orders. Each order receives its own Order ID that will not be duplicated. This number can be useful to the seller when attempting to find out certain details about an order such as shipment date or status.</a:t>
            </a:r>
          </a:p>
          <a:p>
            <a:pPr algn="l">
              <a:buClr>
                <a:schemeClr val="tx1"/>
              </a:buClr>
              <a:buFont typeface="Wingdings" panose="05000000000000000000" pitchFamily="2" charset="2"/>
              <a:buChar char="q"/>
            </a:pPr>
            <a:r>
              <a:rPr lang="en-GB" sz="1900" b="1">
                <a:solidFill>
                  <a:schemeClr val="accent6"/>
                </a:solidFill>
              </a:rPr>
              <a:t>Product </a:t>
            </a:r>
            <a:r>
              <a:rPr lang="en-GB" sz="1900">
                <a:solidFill>
                  <a:schemeClr val="accent6"/>
                </a:solidFill>
              </a:rPr>
              <a:t>- The product that have been sold.</a:t>
            </a:r>
          </a:p>
          <a:p>
            <a:pPr algn="l">
              <a:buClrTx/>
              <a:buFont typeface="Wingdings" panose="05000000000000000000" pitchFamily="2" charset="2"/>
              <a:buChar char="q"/>
            </a:pPr>
            <a:r>
              <a:rPr lang="en-GB" sz="1900" b="1">
                <a:solidFill>
                  <a:schemeClr val="accent6"/>
                </a:solidFill>
              </a:rPr>
              <a:t>Quantity Ordered </a:t>
            </a:r>
            <a:r>
              <a:rPr lang="en-GB" sz="1900">
                <a:solidFill>
                  <a:schemeClr val="accent6"/>
                </a:solidFill>
              </a:rPr>
              <a:t>- Ordered Quantity is the total item quantity ordered in the initial order (without any changes).</a:t>
            </a:r>
          </a:p>
          <a:p>
            <a:pPr algn="l">
              <a:buClrTx/>
              <a:buFont typeface="Wingdings" panose="05000000000000000000" pitchFamily="2" charset="2"/>
              <a:buChar char="q"/>
            </a:pPr>
            <a:r>
              <a:rPr lang="en-GB" sz="1900" b="1">
                <a:solidFill>
                  <a:schemeClr val="accent6"/>
                </a:solidFill>
              </a:rPr>
              <a:t>Price Each </a:t>
            </a:r>
            <a:r>
              <a:rPr lang="en-GB" sz="1900">
                <a:solidFill>
                  <a:schemeClr val="accent6"/>
                </a:solidFill>
              </a:rPr>
              <a:t>- The price of each products.</a:t>
            </a:r>
          </a:p>
          <a:p>
            <a:pPr algn="l">
              <a:buClrTx/>
              <a:buFont typeface="Wingdings" panose="05000000000000000000" pitchFamily="2" charset="2"/>
              <a:buChar char="q"/>
            </a:pPr>
            <a:r>
              <a:rPr lang="en-GB" sz="1900" b="1">
                <a:solidFill>
                  <a:schemeClr val="accent6"/>
                </a:solidFill>
              </a:rPr>
              <a:t>Order Date </a:t>
            </a:r>
            <a:r>
              <a:rPr lang="en-GB" sz="1900">
                <a:solidFill>
                  <a:schemeClr val="accent6"/>
                </a:solidFill>
              </a:rPr>
              <a:t>- This is the date the customer is requesting the order be shipped.</a:t>
            </a:r>
          </a:p>
          <a:p>
            <a:pPr algn="l">
              <a:buClrTx/>
              <a:buFont typeface="Wingdings" panose="05000000000000000000" pitchFamily="2" charset="2"/>
              <a:buChar char="q"/>
            </a:pPr>
            <a:r>
              <a:rPr lang="en-GB" sz="1900" b="1">
                <a:solidFill>
                  <a:schemeClr val="accent6"/>
                </a:solidFill>
              </a:rPr>
              <a:t>Purchase Address</a:t>
            </a:r>
            <a:r>
              <a:rPr lang="en-GB" sz="1900">
                <a:solidFill>
                  <a:schemeClr val="accent6"/>
                </a:solidFill>
              </a:rPr>
              <a:t> - The purchase order is prepared by the buyer, often through a purchasing department. The purchase order, or PO, usually includes a PO number, which is useful in matching shipments with purchases; a shipping date; billing address; shipping address; and the request items, quantities and price.</a:t>
            </a:r>
          </a:p>
          <a:p>
            <a:pPr>
              <a:buFont typeface="Wingdings" panose="05000000000000000000" pitchFamily="2" charset="2"/>
              <a:buChar char="q"/>
            </a:pPr>
            <a:endParaRPr lang="en-IN">
              <a:solidFill>
                <a:schemeClr val="tx1"/>
              </a:solidFill>
            </a:endParaRPr>
          </a:p>
        </p:txBody>
      </p:sp>
    </p:spTree>
    <p:extLst>
      <p:ext uri="{BB962C8B-B14F-4D97-AF65-F5344CB8AC3E}">
        <p14:creationId xmlns:p14="http://schemas.microsoft.com/office/powerpoint/2010/main" val="292137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4299BE87-C93D-CAA4-4683-395F393F6086}"/>
              </a:ext>
            </a:extLst>
          </p:cNvPr>
          <p:cNvSpPr>
            <a:spLocks noGrp="1"/>
          </p:cNvSpPr>
          <p:nvPr>
            <p:ph type="title"/>
          </p:nvPr>
        </p:nvSpPr>
        <p:spPr>
          <a:xfrm>
            <a:off x="1154954" y="1604865"/>
            <a:ext cx="3860259" cy="1185098"/>
          </a:xfrm>
        </p:spPr>
        <p:txBody>
          <a:bodyPr>
            <a:normAutofit fontScale="90000"/>
          </a:bodyPr>
          <a:lstStyle/>
          <a:p>
            <a:pPr algn="ctr"/>
            <a:r>
              <a:rPr lang="en-IN" sz="3600" b="1" i="1">
                <a:solidFill>
                  <a:srgbClr val="FFC000"/>
                </a:solidFill>
                <a:latin typeface="Algerian" panose="04020705040A02060702" pitchFamily="82" charset="0"/>
                <a:ea typeface="Calibri" panose="020F0502020204030204" pitchFamily="34" charset="0"/>
                <a:cs typeface="Segoe UI Light" panose="020B0502040204020203" pitchFamily="34" charset="0"/>
              </a:rPr>
              <a:t>Best Year for sales </a:t>
            </a:r>
          </a:p>
        </p:txBody>
      </p:sp>
      <p:sp>
        <p:nvSpPr>
          <p:cNvPr id="20" name="Text Placeholder 19">
            <a:extLst>
              <a:ext uri="{FF2B5EF4-FFF2-40B4-BE49-F238E27FC236}">
                <a16:creationId xmlns:a16="http://schemas.microsoft.com/office/drawing/2014/main" id="{348094A3-FF9D-154F-55A1-F9B548EDB0B3}"/>
              </a:ext>
            </a:extLst>
          </p:cNvPr>
          <p:cNvSpPr>
            <a:spLocks noGrp="1"/>
          </p:cNvSpPr>
          <p:nvPr>
            <p:ph type="body" sz="half" idx="2"/>
          </p:nvPr>
        </p:nvSpPr>
        <p:spPr>
          <a:xfrm>
            <a:off x="1154954" y="3237722"/>
            <a:ext cx="4154163" cy="1720358"/>
          </a:xfrm>
        </p:spPr>
        <p:txBody>
          <a:bodyPr>
            <a:noAutofit/>
          </a:bodyPr>
          <a:lstStyle/>
          <a:p>
            <a:pPr marL="285750" indent="-285750">
              <a:buFont typeface="Wingdings" panose="05000000000000000000" pitchFamily="2" charset="2"/>
              <a:buChar char="ü"/>
            </a:pPr>
            <a:r>
              <a:rPr lang="en-GB" sz="1800">
                <a:solidFill>
                  <a:schemeClr val="bg1"/>
                </a:solidFill>
              </a:rPr>
              <a:t>Due to imbalance dataset, Sum of Sales (99.97% decrease) and Count of Order ID (99.98% decrease) both trended down between 2019 and 2020. </a:t>
            </a:r>
            <a:endParaRPr lang="en-IN" sz="1800">
              <a:solidFill>
                <a:schemeClr val="bg1"/>
              </a:solidFill>
            </a:endParaRPr>
          </a:p>
        </p:txBody>
      </p:sp>
      <p:pic>
        <p:nvPicPr>
          <p:cNvPr id="4" name="Add-in_Icon" descr="Icon for Microsoft Power BI.">
            <a:extLst>
              <a:ext uri="{FF2B5EF4-FFF2-40B4-BE49-F238E27FC236}">
                <a16:creationId xmlns:a16="http://schemas.microsoft.com/office/drawing/2014/main" id="{311B9EFA-45E5-4D6D-952E-20A8ACC57FAE}"/>
              </a:ext>
            </a:extLst>
          </p:cNvPr>
          <p:cNvPicPr/>
          <p:nvPr/>
        </p:nvPicPr>
        <p:blipFill>
          <a:blip r:embed="rId2"/>
          <a:stretch>
            <a:fillRect/>
          </a:stretch>
        </p:blipFill>
        <p:spPr bwMode="auto">
          <a:xfrm>
            <a:off x="10369275" y="164674"/>
            <a:ext cx="811762" cy="657808"/>
          </a:xfrm>
          <a:prstGeom prst="rect">
            <a:avLst/>
          </a:prstGeom>
          <a:noFill/>
        </p:spPr>
      </p:pic>
      <p:pic>
        <p:nvPicPr>
          <p:cNvPr id="29" name="Content Placeholder 21">
            <a:extLst>
              <a:ext uri="{FF2B5EF4-FFF2-40B4-BE49-F238E27FC236}">
                <a16:creationId xmlns:a16="http://schemas.microsoft.com/office/drawing/2014/main" id="{7F0B38A9-C951-5388-065E-5D46CEC22BF2}"/>
              </a:ext>
            </a:extLst>
          </p:cNvPr>
          <p:cNvPicPr>
            <a:picLocks noChangeAspect="1"/>
          </p:cNvPicPr>
          <p:nvPr/>
        </p:nvPicPr>
        <p:blipFill>
          <a:blip r:embed="rId3"/>
          <a:stretch>
            <a:fillRect/>
          </a:stretch>
        </p:blipFill>
        <p:spPr>
          <a:xfrm>
            <a:off x="6332841" y="1922129"/>
            <a:ext cx="5461052" cy="36589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566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126D-16BE-85BF-A695-29C8AF3431B8}"/>
              </a:ext>
            </a:extLst>
          </p:cNvPr>
          <p:cNvSpPr>
            <a:spLocks noGrp="1"/>
          </p:cNvSpPr>
          <p:nvPr>
            <p:ph type="title"/>
          </p:nvPr>
        </p:nvSpPr>
        <p:spPr>
          <a:xfrm>
            <a:off x="1228552" y="942305"/>
            <a:ext cx="3860259" cy="1735668"/>
          </a:xfrm>
        </p:spPr>
        <p:txBody>
          <a:bodyPr/>
          <a:lstStyle/>
          <a:p>
            <a:pPr algn="ctr"/>
            <a:r>
              <a:rPr lang="en-IN" sz="3600"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t>Best Month for sales </a:t>
            </a:r>
            <a:endParaRPr lang="en-IN" dirty="0"/>
          </a:p>
        </p:txBody>
      </p:sp>
      <p:sp>
        <p:nvSpPr>
          <p:cNvPr id="10" name="Text Placeholder 9">
            <a:extLst>
              <a:ext uri="{FF2B5EF4-FFF2-40B4-BE49-F238E27FC236}">
                <a16:creationId xmlns:a16="http://schemas.microsoft.com/office/drawing/2014/main" id="{1359487D-A92D-343C-53FE-C0205BD69F01}"/>
              </a:ext>
            </a:extLst>
          </p:cNvPr>
          <p:cNvSpPr>
            <a:spLocks noGrp="1"/>
          </p:cNvSpPr>
          <p:nvPr>
            <p:ph type="body" sz="half" idx="2"/>
          </p:nvPr>
        </p:nvSpPr>
        <p:spPr>
          <a:xfrm>
            <a:off x="1228552" y="2999704"/>
            <a:ext cx="4154163" cy="2845837"/>
          </a:xfrm>
        </p:spPr>
        <p:txBody>
          <a:bodyPr>
            <a:noAutofit/>
          </a:bodyPr>
          <a:lstStyle/>
          <a:p>
            <a:pPr marL="285750" indent="-285750">
              <a:buFont typeface="Wingdings" panose="05000000000000000000" pitchFamily="2" charset="2"/>
              <a:buChar char="ü"/>
            </a:pPr>
            <a:r>
              <a:rPr lang="en-GB" sz="1800" dirty="0">
                <a:solidFill>
                  <a:schemeClr val="bg1"/>
                </a:solidFill>
              </a:rPr>
              <a:t>As Line chart of each month sales shows, 12th month had the highest Sales of $4.5M in a year and was 152.79% higher than 1st month, which had the lowest Sales of $1.8M. </a:t>
            </a:r>
          </a:p>
          <a:p>
            <a:pPr marL="285750" indent="-285750">
              <a:buFont typeface="Wingdings" panose="05000000000000000000" pitchFamily="2" charset="2"/>
              <a:buChar char="ü"/>
            </a:pPr>
            <a:r>
              <a:rPr lang="en-GB" sz="1800" dirty="0">
                <a:solidFill>
                  <a:schemeClr val="bg1"/>
                </a:solidFill>
              </a:rPr>
              <a:t>With the help of trend line, we could see that 1,2,6,7,8,9 and11 months were not performed as expected.</a:t>
            </a:r>
          </a:p>
          <a:p>
            <a:endParaRPr lang="en-IN" sz="1800" dirty="0">
              <a:solidFill>
                <a:schemeClr val="bg1"/>
              </a:solidFill>
            </a:endParaRPr>
          </a:p>
        </p:txBody>
      </p:sp>
      <p:pic>
        <p:nvPicPr>
          <p:cNvPr id="4" name="Add-in_Icon" descr="Icon for Microsoft Power BI.">
            <a:extLst>
              <a:ext uri="{FF2B5EF4-FFF2-40B4-BE49-F238E27FC236}">
                <a16:creationId xmlns:a16="http://schemas.microsoft.com/office/drawing/2014/main" id="{311B9EFA-45E5-4D6D-952E-20A8ACC57FAE}"/>
              </a:ext>
            </a:extLst>
          </p:cNvPr>
          <p:cNvPicPr/>
          <p:nvPr/>
        </p:nvPicPr>
        <p:blipFill>
          <a:blip r:embed="rId2"/>
          <a:stretch>
            <a:fillRect/>
          </a:stretch>
        </p:blipFill>
        <p:spPr bwMode="auto">
          <a:xfrm>
            <a:off x="10369275" y="118021"/>
            <a:ext cx="811762" cy="657808"/>
          </a:xfrm>
          <a:prstGeom prst="rect">
            <a:avLst/>
          </a:prstGeom>
          <a:noFill/>
        </p:spPr>
      </p:pic>
      <p:pic>
        <p:nvPicPr>
          <p:cNvPr id="16" name="Picture 15">
            <a:extLst>
              <a:ext uri="{FF2B5EF4-FFF2-40B4-BE49-F238E27FC236}">
                <a16:creationId xmlns:a16="http://schemas.microsoft.com/office/drawing/2014/main" id="{AE71F95C-5C33-BDFB-AA73-55714E82FA5C}"/>
              </a:ext>
            </a:extLst>
          </p:cNvPr>
          <p:cNvPicPr>
            <a:picLocks noChangeAspect="1"/>
          </p:cNvPicPr>
          <p:nvPr/>
        </p:nvPicPr>
        <p:blipFill>
          <a:blip r:embed="rId3"/>
          <a:stretch>
            <a:fillRect/>
          </a:stretch>
        </p:blipFill>
        <p:spPr>
          <a:xfrm>
            <a:off x="6308266" y="2323322"/>
            <a:ext cx="5509737" cy="2845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230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126D-16BE-85BF-A695-29C8AF3431B8}"/>
              </a:ext>
            </a:extLst>
          </p:cNvPr>
          <p:cNvSpPr>
            <a:spLocks noGrp="1"/>
          </p:cNvSpPr>
          <p:nvPr>
            <p:ph type="title"/>
          </p:nvPr>
        </p:nvSpPr>
        <p:spPr>
          <a:xfrm>
            <a:off x="929973" y="1343607"/>
            <a:ext cx="4369815" cy="1231642"/>
          </a:xfrm>
        </p:spPr>
        <p:txBody>
          <a:bodyPr>
            <a:normAutofit/>
          </a:bodyPr>
          <a:lstStyle/>
          <a:p>
            <a:pPr algn="ctr"/>
            <a:r>
              <a:rPr lang="en-IN"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t>highest number of sales </a:t>
            </a:r>
            <a:r>
              <a:rPr lang="en-IN" b="1" i="1" dirty="0">
                <a:solidFill>
                  <a:srgbClr val="FFC000"/>
                </a:solidFill>
                <a:effectLst/>
                <a:latin typeface="Algerian" panose="04020705040A02060702" pitchFamily="82" charset="0"/>
                <a:ea typeface="Calibri" panose="020F0502020204030204" pitchFamily="34" charset="0"/>
                <a:cs typeface="Segoe UI Light" panose="020B0502040204020203" pitchFamily="34" charset="0"/>
              </a:rPr>
              <a:t>by city</a:t>
            </a:r>
            <a:endParaRPr lang="en-IN" dirty="0"/>
          </a:p>
        </p:txBody>
      </p:sp>
      <p:sp>
        <p:nvSpPr>
          <p:cNvPr id="11" name="Text Placeholder 10">
            <a:extLst>
              <a:ext uri="{FF2B5EF4-FFF2-40B4-BE49-F238E27FC236}">
                <a16:creationId xmlns:a16="http://schemas.microsoft.com/office/drawing/2014/main" id="{F7C53CCB-5896-D0A4-5CEB-48F751FB3EC4}"/>
              </a:ext>
            </a:extLst>
          </p:cNvPr>
          <p:cNvSpPr>
            <a:spLocks noGrp="1"/>
          </p:cNvSpPr>
          <p:nvPr>
            <p:ph type="body" sz="half" idx="2"/>
          </p:nvPr>
        </p:nvSpPr>
        <p:spPr>
          <a:xfrm>
            <a:off x="1154954" y="3191069"/>
            <a:ext cx="4144834" cy="1567743"/>
          </a:xfrm>
        </p:spPr>
        <p:txBody>
          <a:bodyPr>
            <a:normAutofit/>
          </a:bodyPr>
          <a:lstStyle/>
          <a:p>
            <a:pPr marL="285750" indent="-285750">
              <a:buFont typeface="Wingdings" panose="05000000000000000000" pitchFamily="2" charset="2"/>
              <a:buChar char="ü"/>
            </a:pPr>
            <a:r>
              <a:rPr lang="en-IN" sz="1900" dirty="0">
                <a:solidFill>
                  <a:schemeClr val="bg1"/>
                </a:solidFill>
              </a:rPr>
              <a:t>In 2019, </a:t>
            </a:r>
            <a:r>
              <a:rPr lang="en-GB" sz="1900" dirty="0">
                <a:solidFill>
                  <a:schemeClr val="bg1"/>
                </a:solidFill>
              </a:rPr>
              <a:t>San francisco had the highest Sales of $8.06M which was 23.92% of sales and Austin recorded the lowest sales of $1.79M</a:t>
            </a:r>
          </a:p>
          <a:p>
            <a:endParaRPr lang="en-IN" dirty="0">
              <a:solidFill>
                <a:schemeClr val="bg1"/>
              </a:solidFill>
            </a:endParaRPr>
          </a:p>
        </p:txBody>
      </p:sp>
      <p:pic>
        <p:nvPicPr>
          <p:cNvPr id="4" name="Add-in_Icon" descr="Icon for Microsoft Power BI.">
            <a:extLst>
              <a:ext uri="{FF2B5EF4-FFF2-40B4-BE49-F238E27FC236}">
                <a16:creationId xmlns:a16="http://schemas.microsoft.com/office/drawing/2014/main" id="{311B9EFA-45E5-4D6D-952E-20A8ACC57FAE}"/>
              </a:ext>
            </a:extLst>
          </p:cNvPr>
          <p:cNvPicPr/>
          <p:nvPr/>
        </p:nvPicPr>
        <p:blipFill>
          <a:blip r:embed="rId3"/>
          <a:stretch>
            <a:fillRect/>
          </a:stretch>
        </p:blipFill>
        <p:spPr bwMode="auto">
          <a:xfrm>
            <a:off x="10369275" y="118021"/>
            <a:ext cx="811762" cy="657808"/>
          </a:xfrm>
          <a:prstGeom prst="rect">
            <a:avLst/>
          </a:prstGeom>
          <a:noFill/>
        </p:spPr>
      </p:pic>
      <p:pic>
        <p:nvPicPr>
          <p:cNvPr id="15" name="Picture 14">
            <a:extLst>
              <a:ext uri="{FF2B5EF4-FFF2-40B4-BE49-F238E27FC236}">
                <a16:creationId xmlns:a16="http://schemas.microsoft.com/office/drawing/2014/main" id="{5E4F9575-C692-6C28-D2FA-78E57E4D8B77}"/>
              </a:ext>
            </a:extLst>
          </p:cNvPr>
          <p:cNvPicPr>
            <a:picLocks noChangeAspect="1"/>
          </p:cNvPicPr>
          <p:nvPr/>
        </p:nvPicPr>
        <p:blipFill>
          <a:blip r:embed="rId4"/>
          <a:stretch>
            <a:fillRect/>
          </a:stretch>
        </p:blipFill>
        <p:spPr>
          <a:xfrm>
            <a:off x="6279049" y="2087131"/>
            <a:ext cx="5082980" cy="29263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130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126D-16BE-85BF-A695-29C8AF3431B8}"/>
              </a:ext>
            </a:extLst>
          </p:cNvPr>
          <p:cNvSpPr>
            <a:spLocks noGrp="1"/>
          </p:cNvSpPr>
          <p:nvPr>
            <p:ph type="title"/>
          </p:nvPr>
        </p:nvSpPr>
        <p:spPr>
          <a:xfrm>
            <a:off x="1278057" y="1371512"/>
            <a:ext cx="3860259" cy="1189653"/>
          </a:xfrm>
        </p:spPr>
        <p:txBody>
          <a:bodyPr/>
          <a:lstStyle/>
          <a:p>
            <a:pPr algn="ctr"/>
            <a:r>
              <a:rPr lang="en-IN" b="1" i="1">
                <a:solidFill>
                  <a:srgbClr val="FFC000"/>
                </a:solidFill>
                <a:latin typeface="Algerian" panose="04020705040A02060702" pitchFamily="82" charset="0"/>
                <a:ea typeface="Calibri" panose="020F0502020204030204" pitchFamily="34" charset="0"/>
                <a:cs typeface="Segoe UI Light" panose="020B0502040204020203" pitchFamily="34" charset="0"/>
              </a:rPr>
              <a:t>Best Time for Sales</a:t>
            </a:r>
            <a:endParaRPr lang="en-IN"/>
          </a:p>
        </p:txBody>
      </p:sp>
      <p:sp>
        <p:nvSpPr>
          <p:cNvPr id="10" name="Text Placeholder 9">
            <a:extLst>
              <a:ext uri="{FF2B5EF4-FFF2-40B4-BE49-F238E27FC236}">
                <a16:creationId xmlns:a16="http://schemas.microsoft.com/office/drawing/2014/main" id="{AE69DF0E-4B7D-81A2-6DD1-BDDAEA569912}"/>
              </a:ext>
            </a:extLst>
          </p:cNvPr>
          <p:cNvSpPr>
            <a:spLocks noGrp="1"/>
          </p:cNvSpPr>
          <p:nvPr>
            <p:ph type="body" sz="half" idx="2"/>
          </p:nvPr>
        </p:nvSpPr>
        <p:spPr>
          <a:xfrm>
            <a:off x="1279104" y="3051108"/>
            <a:ext cx="4138470" cy="1629048"/>
          </a:xfrm>
        </p:spPr>
        <p:txBody>
          <a:bodyPr>
            <a:normAutofit/>
          </a:bodyPr>
          <a:lstStyle/>
          <a:p>
            <a:pPr marL="285750" indent="-285750">
              <a:buFont typeface="Wingdings" panose="05000000000000000000" pitchFamily="2" charset="2"/>
              <a:buChar char="ü"/>
            </a:pPr>
            <a:r>
              <a:rPr lang="en-IN" sz="1800" dirty="0">
                <a:solidFill>
                  <a:schemeClr val="bg1"/>
                </a:solidFill>
              </a:rPr>
              <a:t>From the graph we can see that the peak hours are 12 PM ,7 PM and 8 PM. So the best time for advertising the product would be at 9-11 AM and 4-6 PM.</a:t>
            </a:r>
          </a:p>
          <a:p>
            <a:endParaRPr lang="en-IN" dirty="0"/>
          </a:p>
        </p:txBody>
      </p:sp>
      <p:pic>
        <p:nvPicPr>
          <p:cNvPr id="4" name="Add-in_Icon" descr="Icon for Microsoft Power BI.">
            <a:extLst>
              <a:ext uri="{FF2B5EF4-FFF2-40B4-BE49-F238E27FC236}">
                <a16:creationId xmlns:a16="http://schemas.microsoft.com/office/drawing/2014/main" id="{311B9EFA-45E5-4D6D-952E-20A8ACC57FAE}"/>
              </a:ext>
            </a:extLst>
          </p:cNvPr>
          <p:cNvPicPr/>
          <p:nvPr/>
        </p:nvPicPr>
        <p:blipFill>
          <a:blip r:embed="rId2"/>
          <a:stretch>
            <a:fillRect/>
          </a:stretch>
        </p:blipFill>
        <p:spPr bwMode="auto">
          <a:xfrm>
            <a:off x="10369275" y="118021"/>
            <a:ext cx="811762" cy="657808"/>
          </a:xfrm>
          <a:prstGeom prst="rect">
            <a:avLst/>
          </a:prstGeom>
          <a:noFill/>
        </p:spPr>
      </p:pic>
      <p:pic>
        <p:nvPicPr>
          <p:cNvPr id="12" name="Picture 11">
            <a:extLst>
              <a:ext uri="{FF2B5EF4-FFF2-40B4-BE49-F238E27FC236}">
                <a16:creationId xmlns:a16="http://schemas.microsoft.com/office/drawing/2014/main" id="{B52025BC-283C-FB63-83EA-32A0AE591D8E}"/>
              </a:ext>
            </a:extLst>
          </p:cNvPr>
          <p:cNvPicPr>
            <a:picLocks noChangeAspect="1"/>
          </p:cNvPicPr>
          <p:nvPr/>
        </p:nvPicPr>
        <p:blipFill>
          <a:blip r:embed="rId3"/>
          <a:stretch>
            <a:fillRect/>
          </a:stretch>
        </p:blipFill>
        <p:spPr>
          <a:xfrm>
            <a:off x="6517193" y="1678012"/>
            <a:ext cx="4810170" cy="4189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827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126D-16BE-85BF-A695-29C8AF3431B8}"/>
              </a:ext>
            </a:extLst>
          </p:cNvPr>
          <p:cNvSpPr>
            <a:spLocks noGrp="1"/>
          </p:cNvSpPr>
          <p:nvPr>
            <p:ph type="title"/>
          </p:nvPr>
        </p:nvSpPr>
        <p:spPr>
          <a:xfrm>
            <a:off x="1154953" y="560237"/>
            <a:ext cx="9099390" cy="1418112"/>
          </a:xfrm>
        </p:spPr>
        <p:txBody>
          <a:bodyPr/>
          <a:lstStyle/>
          <a:p>
            <a:pPr algn="ctr"/>
            <a:r>
              <a:rPr lang="en-IN"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t>Highest revenue product</a:t>
            </a:r>
            <a:br>
              <a:rPr lang="en-IN"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br>
            <a:r>
              <a:rPr lang="en-IN"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t>&amp;</a:t>
            </a:r>
            <a:br>
              <a:rPr lang="en-IN"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br>
            <a:r>
              <a:rPr lang="en-IN"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t>most sold product</a:t>
            </a:r>
            <a:endParaRPr lang="en-IN" dirty="0"/>
          </a:p>
        </p:txBody>
      </p:sp>
      <p:pic>
        <p:nvPicPr>
          <p:cNvPr id="9" name="Content Placeholder 8">
            <a:extLst>
              <a:ext uri="{FF2B5EF4-FFF2-40B4-BE49-F238E27FC236}">
                <a16:creationId xmlns:a16="http://schemas.microsoft.com/office/drawing/2014/main" id="{75FA177A-BEAA-90C4-DB25-0A020D371FDD}"/>
              </a:ext>
            </a:extLst>
          </p:cNvPr>
          <p:cNvPicPr>
            <a:picLocks noGrp="1" noChangeAspect="1"/>
          </p:cNvPicPr>
          <p:nvPr>
            <p:ph sz="half" idx="2"/>
          </p:nvPr>
        </p:nvPicPr>
        <p:blipFill>
          <a:blip r:embed="rId2"/>
          <a:stretch>
            <a:fillRect/>
          </a:stretch>
        </p:blipFill>
        <p:spPr>
          <a:xfrm>
            <a:off x="6705602" y="2332912"/>
            <a:ext cx="4575108" cy="2798925"/>
          </a:xfrm>
          <a:prstGeom prst="rect">
            <a:avLst/>
          </a:prstGeom>
          <a:ln>
            <a:noFill/>
          </a:ln>
          <a:effectLst>
            <a:outerShdw blurRad="292100" dist="139700" dir="2700000" algn="tl" rotWithShape="0">
              <a:srgbClr val="333333">
                <a:alpha val="65000"/>
              </a:srgbClr>
            </a:outerShdw>
          </a:effectLst>
        </p:spPr>
      </p:pic>
      <p:pic>
        <p:nvPicPr>
          <p:cNvPr id="4" name="Add-in_Icon" descr="Icon for Microsoft Power BI.">
            <a:extLst>
              <a:ext uri="{FF2B5EF4-FFF2-40B4-BE49-F238E27FC236}">
                <a16:creationId xmlns:a16="http://schemas.microsoft.com/office/drawing/2014/main" id="{311B9EFA-45E5-4D6D-952E-20A8ACC57FAE}"/>
              </a:ext>
            </a:extLst>
          </p:cNvPr>
          <p:cNvPicPr/>
          <p:nvPr/>
        </p:nvPicPr>
        <p:blipFill>
          <a:blip r:embed="rId3"/>
          <a:stretch>
            <a:fillRect/>
          </a:stretch>
        </p:blipFill>
        <p:spPr bwMode="auto">
          <a:xfrm>
            <a:off x="10369275" y="118021"/>
            <a:ext cx="811762" cy="657808"/>
          </a:xfrm>
          <a:prstGeom prst="rect">
            <a:avLst/>
          </a:prstGeom>
          <a:noFill/>
        </p:spPr>
      </p:pic>
      <p:pic>
        <p:nvPicPr>
          <p:cNvPr id="15" name="Content Placeholder 14">
            <a:extLst>
              <a:ext uri="{FF2B5EF4-FFF2-40B4-BE49-F238E27FC236}">
                <a16:creationId xmlns:a16="http://schemas.microsoft.com/office/drawing/2014/main" id="{A10929A0-CAE4-A259-054F-1B47214D5FFA}"/>
              </a:ext>
            </a:extLst>
          </p:cNvPr>
          <p:cNvPicPr>
            <a:picLocks noGrp="1" noChangeAspect="1"/>
          </p:cNvPicPr>
          <p:nvPr>
            <p:ph sz="half" idx="1"/>
          </p:nvPr>
        </p:nvPicPr>
        <p:blipFill>
          <a:blip r:embed="rId4"/>
          <a:stretch>
            <a:fillRect/>
          </a:stretch>
        </p:blipFill>
        <p:spPr>
          <a:xfrm>
            <a:off x="1545269" y="2332912"/>
            <a:ext cx="4258372" cy="2798925"/>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E5586B0B-D2C5-775A-6E75-774D0B999813}"/>
              </a:ext>
            </a:extLst>
          </p:cNvPr>
          <p:cNvSpPr txBox="1"/>
          <p:nvPr/>
        </p:nvSpPr>
        <p:spPr>
          <a:xfrm>
            <a:off x="1045029" y="5374433"/>
            <a:ext cx="10412963" cy="923330"/>
          </a:xfrm>
          <a:prstGeom prst="rect">
            <a:avLst/>
          </a:prstGeom>
          <a:noFill/>
        </p:spPr>
        <p:txBody>
          <a:bodyPr wrap="square" rtlCol="0">
            <a:spAutoFit/>
          </a:bodyPr>
          <a:lstStyle/>
          <a:p>
            <a:pPr marL="285750" indent="-285750">
              <a:buFont typeface="Wingdings" panose="05000000000000000000" pitchFamily="2" charset="2"/>
              <a:buChar char="ü"/>
            </a:pPr>
            <a:r>
              <a:rPr lang="en-IN" dirty="0"/>
              <a:t>As above data visualization shows, </a:t>
            </a:r>
            <a:r>
              <a:rPr lang="en-IN" b="1" dirty="0"/>
              <a:t>MacBook pro laptop </a:t>
            </a:r>
            <a:r>
              <a:rPr lang="en-IN" dirty="0"/>
              <a:t>was best product in terms of revenue and least was AAA batteries (4- pack) but in terms of the most sold product, </a:t>
            </a:r>
            <a:r>
              <a:rPr lang="en-IN" b="1" dirty="0"/>
              <a:t>AAA Batteries (4- pack)</a:t>
            </a:r>
            <a:r>
              <a:rPr lang="en-IN" dirty="0"/>
              <a:t> was the best one.</a:t>
            </a:r>
          </a:p>
        </p:txBody>
      </p:sp>
    </p:spTree>
    <p:extLst>
      <p:ext uri="{BB962C8B-B14F-4D97-AF65-F5344CB8AC3E}">
        <p14:creationId xmlns:p14="http://schemas.microsoft.com/office/powerpoint/2010/main" val="68655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2286000" y="424942"/>
            <a:ext cx="7343192" cy="671292"/>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rtl="0">
              <a:spcAft>
                <a:spcPts val="0"/>
              </a:spcAft>
            </a:pPr>
            <a:r>
              <a:rPr lang="en-GB" sz="2000" b="1" i="1">
                <a:solidFill>
                  <a:srgbClr val="FFC000"/>
                </a:solidFill>
                <a:effectLst/>
                <a:latin typeface="Algerian" panose="04020705040A02060702" pitchFamily="82" charset="0"/>
                <a:ea typeface="Calibri" panose="020F0502020204030204" pitchFamily="34" charset="0"/>
                <a:cs typeface="Segoe UI Light" panose="020B0502040204020203" pitchFamily="34" charset="0"/>
              </a:rPr>
              <a:t>Product Sales Analysis Report</a:t>
            </a:r>
            <a:endParaRPr lang="en-IE" sz="2000" b="1" i="1">
              <a:solidFill>
                <a:srgbClr val="FFC000"/>
              </a:solidFill>
              <a:effectLst/>
              <a:latin typeface="Rockwell Extra Bold" panose="02060903040505020403" pitchFamily="18" charset="0"/>
              <a:ea typeface="Calibri" panose="020F0502020204030204" pitchFamily="34" charset="0"/>
              <a:cs typeface="Segoe UI Light" panose="020B0502040204020203" pitchFamily="34" charset="0"/>
            </a:endParaRPr>
          </a:p>
        </p:txBody>
      </p:sp>
      <p:pic>
        <p:nvPicPr>
          <p:cNvPr id="3" name="Add-in_Icon" descr="Icon for Microsoft Power BI.">
            <a:extLst>
              <a:ext uri="{FF2B5EF4-FFF2-40B4-BE49-F238E27FC236}">
                <a16:creationId xmlns:a16="http://schemas.microsoft.com/office/drawing/2014/main" id="{18FD3ECD-8C3A-E03D-6215-FC3FDECFFA61}"/>
              </a:ext>
            </a:extLst>
          </p:cNvPr>
          <p:cNvPicPr/>
          <p:nvPr/>
        </p:nvPicPr>
        <p:blipFill>
          <a:blip r:embed="rId2"/>
          <a:stretch>
            <a:fillRect/>
          </a:stretch>
        </p:blipFill>
        <p:spPr bwMode="auto">
          <a:xfrm>
            <a:off x="10369275" y="164674"/>
            <a:ext cx="811762" cy="657808"/>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descr="Add-in content for Microsoft Power BI.">
                <a:extLst>
                  <a:ext uri="{FF2B5EF4-FFF2-40B4-BE49-F238E27FC236}">
                    <a16:creationId xmlns:a16="http://schemas.microsoft.com/office/drawing/2014/main" id="{8F22DAB5-6BA9-6064-E574-5C0DA5FB109B}"/>
                  </a:ext>
                </a:extLst>
              </p:cNvPr>
              <p:cNvGraphicFramePr>
                <a:graphicFrameLocks noGrp="1"/>
              </p:cNvGraphicFramePr>
              <p:nvPr>
                <p:extLst>
                  <p:ext uri="{D42A27DB-BD31-4B8C-83A1-F6EECF244321}">
                    <p14:modId xmlns:p14="http://schemas.microsoft.com/office/powerpoint/2010/main" val="1992636047"/>
                  </p:ext>
                </p:extLst>
              </p:nvPr>
            </p:nvGraphicFramePr>
            <p:xfrm>
              <a:off x="721012" y="1096234"/>
              <a:ext cx="10749976" cy="522992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Add-in" descr="Add-in content for Microsoft Power BI.">
                <a:extLst>
                  <a:ext uri="{FF2B5EF4-FFF2-40B4-BE49-F238E27FC236}">
                    <a16:creationId xmlns:a16="http://schemas.microsoft.com/office/drawing/2014/main" id="{8F22DAB5-6BA9-6064-E574-5C0DA5FB109B}"/>
                  </a:ext>
                </a:extLst>
              </p:cNvPr>
              <p:cNvPicPr>
                <a:picLocks noGrp="1" noRot="1" noChangeAspect="1" noMove="1" noResize="1" noEditPoints="1" noAdjustHandles="1" noChangeArrowheads="1" noChangeShapeType="1"/>
              </p:cNvPicPr>
              <p:nvPr/>
            </p:nvPicPr>
            <p:blipFill>
              <a:blip r:embed="rId4"/>
              <a:stretch>
                <a:fillRect/>
              </a:stretch>
            </p:blipFill>
            <p:spPr>
              <a:xfrm>
                <a:off x="721012" y="1096234"/>
                <a:ext cx="10749976" cy="5229921"/>
              </a:xfrm>
              <a:prstGeom prst="rect">
                <a:avLst/>
              </a:prstGeom>
            </p:spPr>
          </p:pic>
        </mc:Fallback>
      </mc:AlternateContent>
    </p:spTree>
    <p:extLst>
      <p:ext uri="{BB962C8B-B14F-4D97-AF65-F5344CB8AC3E}">
        <p14:creationId xmlns:p14="http://schemas.microsoft.com/office/powerpoint/2010/main" val="148817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126D-16BE-85BF-A695-29C8AF3431B8}"/>
              </a:ext>
            </a:extLst>
          </p:cNvPr>
          <p:cNvSpPr>
            <a:spLocks noGrp="1"/>
          </p:cNvSpPr>
          <p:nvPr>
            <p:ph type="title"/>
          </p:nvPr>
        </p:nvSpPr>
        <p:spPr>
          <a:xfrm>
            <a:off x="1154954" y="973668"/>
            <a:ext cx="9214321" cy="977051"/>
          </a:xfrm>
        </p:spPr>
        <p:txBody>
          <a:bodyPr/>
          <a:lstStyle/>
          <a:p>
            <a:pPr algn="ctr"/>
            <a:r>
              <a:rPr lang="en-IN" b="1" i="1" dirty="0">
                <a:solidFill>
                  <a:srgbClr val="FFC000"/>
                </a:solidFill>
                <a:latin typeface="Algerian" panose="04020705040A02060702" pitchFamily="82" charset="0"/>
                <a:ea typeface="Calibri" panose="020F0502020204030204" pitchFamily="34" charset="0"/>
                <a:cs typeface="Segoe UI Light" panose="020B0502040204020203" pitchFamily="34" charset="0"/>
              </a:rPr>
              <a:t>SUMMARY of </a:t>
            </a:r>
            <a:r>
              <a:rPr lang="en-GB" sz="3600" b="1" i="1" dirty="0">
                <a:solidFill>
                  <a:srgbClr val="FFC000"/>
                </a:solidFill>
                <a:effectLst/>
                <a:latin typeface="Algerian" panose="04020705040A02060702" pitchFamily="82" charset="0"/>
                <a:ea typeface="Calibri" panose="020F0502020204030204" pitchFamily="34" charset="0"/>
                <a:cs typeface="Segoe UI Light" panose="020B0502040204020203" pitchFamily="34" charset="0"/>
              </a:rPr>
              <a:t>Product Sales Analysis</a:t>
            </a:r>
            <a:endParaRPr lang="en-IN" dirty="0"/>
          </a:p>
        </p:txBody>
      </p:sp>
      <p:pic>
        <p:nvPicPr>
          <p:cNvPr id="4" name="Add-in_Icon" descr="Icon for Microsoft Power BI.">
            <a:extLst>
              <a:ext uri="{FF2B5EF4-FFF2-40B4-BE49-F238E27FC236}">
                <a16:creationId xmlns:a16="http://schemas.microsoft.com/office/drawing/2014/main" id="{311B9EFA-45E5-4D6D-952E-20A8ACC57FAE}"/>
              </a:ext>
            </a:extLst>
          </p:cNvPr>
          <p:cNvPicPr/>
          <p:nvPr/>
        </p:nvPicPr>
        <p:blipFill>
          <a:blip r:embed="rId2"/>
          <a:stretch>
            <a:fillRect/>
          </a:stretch>
        </p:blipFill>
        <p:spPr bwMode="auto">
          <a:xfrm>
            <a:off x="10369275" y="118021"/>
            <a:ext cx="811762" cy="657808"/>
          </a:xfrm>
          <a:prstGeom prst="rect">
            <a:avLst/>
          </a:prstGeom>
          <a:noFill/>
        </p:spPr>
      </p:pic>
      <p:sp>
        <p:nvSpPr>
          <p:cNvPr id="9" name="TextBox 8">
            <a:extLst>
              <a:ext uri="{FF2B5EF4-FFF2-40B4-BE49-F238E27FC236}">
                <a16:creationId xmlns:a16="http://schemas.microsoft.com/office/drawing/2014/main" id="{EE3B7089-EEFF-E65F-3663-0D4CCC3ECBCA}"/>
              </a:ext>
            </a:extLst>
          </p:cNvPr>
          <p:cNvSpPr txBox="1"/>
          <p:nvPr/>
        </p:nvSpPr>
        <p:spPr>
          <a:xfrm>
            <a:off x="968342" y="2510402"/>
            <a:ext cx="10468946" cy="3225755"/>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400" dirty="0"/>
              <a:t>In total revenue of $33.67M, 2019 had the highest sales of $33.66M compared to 2020 which only had $8,670. this is due to the lack of data in 2020 which caused a data imbalance.</a:t>
            </a:r>
          </a:p>
          <a:p>
            <a:pPr marL="285750" indent="-285750">
              <a:lnSpc>
                <a:spcPct val="107000"/>
              </a:lnSpc>
              <a:spcAft>
                <a:spcPts val="800"/>
              </a:spcAft>
              <a:buFont typeface="Wingdings" panose="05000000000000000000" pitchFamily="2" charset="2"/>
              <a:buChar char="q"/>
            </a:pPr>
            <a:r>
              <a:rPr lang="en-IN" sz="1400" dirty="0"/>
              <a:t>The best month for most product sold was December which had a record of sales reaching $4.6M. </a:t>
            </a:r>
          </a:p>
          <a:p>
            <a:pPr marL="285750" indent="-285750">
              <a:lnSpc>
                <a:spcPct val="107000"/>
              </a:lnSpc>
              <a:spcAft>
                <a:spcPts val="800"/>
              </a:spcAft>
              <a:buFont typeface="Wingdings" panose="05000000000000000000" pitchFamily="2" charset="2"/>
              <a:buChar char="q"/>
            </a:pPr>
            <a:r>
              <a:rPr lang="en-IN" sz="1400" dirty="0"/>
              <a:t>The city that had the most sales data was San Francisco, with total sales reaching $8.06M.</a:t>
            </a:r>
          </a:p>
          <a:p>
            <a:pPr marL="285750" indent="-285750">
              <a:lnSpc>
                <a:spcPct val="107000"/>
              </a:lnSpc>
              <a:spcAft>
                <a:spcPts val="800"/>
              </a:spcAft>
              <a:buFont typeface="Wingdings" panose="05000000000000000000" pitchFamily="2" charset="2"/>
              <a:buChar char="q"/>
            </a:pPr>
            <a:r>
              <a:rPr lang="en-IN" sz="1400" dirty="0"/>
              <a:t>In terms of revenue, MacBook pro laptop was the best product with total revenue of $7.8M.</a:t>
            </a:r>
          </a:p>
          <a:p>
            <a:pPr marL="285750" indent="-285750">
              <a:lnSpc>
                <a:spcPct val="107000"/>
              </a:lnSpc>
              <a:spcAft>
                <a:spcPts val="800"/>
              </a:spcAft>
              <a:buFont typeface="Wingdings" panose="05000000000000000000" pitchFamily="2" charset="2"/>
              <a:buChar char="q"/>
            </a:pPr>
            <a:r>
              <a:rPr lang="en-GB" sz="1400" dirty="0"/>
              <a:t>we can see that the peak hours are 12 PM ,7 PM and 8 PM. So the best time for advertising the product would be at 9-11 AM and 4-6 PM.</a:t>
            </a:r>
          </a:p>
          <a:p>
            <a:pPr marL="285750" indent="-285750">
              <a:lnSpc>
                <a:spcPct val="107000"/>
              </a:lnSpc>
              <a:spcAft>
                <a:spcPts val="800"/>
              </a:spcAft>
              <a:buFont typeface="Wingdings" panose="05000000000000000000" pitchFamily="2" charset="2"/>
              <a:buChar char="q"/>
            </a:pPr>
            <a:r>
              <a:rPr lang="en-IN" sz="1400" dirty="0"/>
              <a:t>The most sold products are AAA Batteries (4-pack), AAA Batteries (4-pack), Lightning Charging Cable, USB-C Charging Cable, and Wired Headphones. This is because the prices of the products is </a:t>
            </a:r>
            <a:r>
              <a:rPr lang="en-IN" sz="1400"/>
              <a:t>low compared </a:t>
            </a:r>
            <a:r>
              <a:rPr lang="en-IN" sz="1400" dirty="0"/>
              <a:t>to other products, for example, the LG Dryer, or the LG Washing Machine, which have a price of around 500−700 $.</a:t>
            </a:r>
          </a:p>
          <a:p>
            <a:pPr marL="285750" indent="-285750">
              <a:lnSpc>
                <a:spcPct val="107000"/>
              </a:lnSpc>
              <a:spcAft>
                <a:spcPts val="800"/>
              </a:spcAft>
              <a:buFont typeface="Wingdings" panose="05000000000000000000" pitchFamily="2" charset="2"/>
              <a:buChar char="q"/>
            </a:pPr>
            <a:endParaRPr lang="en-IN" sz="1400" dirty="0"/>
          </a:p>
        </p:txBody>
      </p:sp>
    </p:spTree>
    <p:extLst>
      <p:ext uri="{BB962C8B-B14F-4D97-AF65-F5344CB8AC3E}">
        <p14:creationId xmlns:p14="http://schemas.microsoft.com/office/powerpoint/2010/main" val="3853944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F3BF97E8-6F4B-45C8-BFD0-0B43138AE4F5}">
  <we:reference id="WA200003233" version="2.0.0.3" store="en-US" storeType="OMEX"/>
  <we:alternateReferences/>
  <we:properties>
    <we:property name="Microsoft.Office.CampaignId" value="&quot;none&quot;"/>
    <we:property name="backgroundColor" value="&quot;rgb(221,201,201)&quot;"/>
    <we:property name="bookmark" value="&quot;H4sIAAAAAAAAA+2YXW/aMBSG/wryNZryCaF3NGVX3cqg683ExYlzkro1ceQ4rKziv+/YgXV0qiptrQZqr3COj+3z8fAm8j3LRVNLWH+GJbITdqrU7RL0bc9nfVbt27yYI/peAADDkMdB5iUZeanaCFU17OSeGdAlmivRtCDthmT8tugzkHIKpX0qQDbYZzXqRlUgxQ/snGnK6BY3fYZ3tVQa7JZzAwbttityp2cKxf8Q0onAjVjhHLnprDOslTa75z5rupELaX/ObuYOTFVlQFS0sbVlYeFn8SCPE0xGOAoD8DJrL4Q0O5f15K7WlA9lua5tWVKKrlRacJDMxa2xabaHpEq2Szea7NnnqtUcZ1i4qcoIs6adprOLs6/pZW8+Pp/Me2fjyzHbUCmmWlGhOg+t8pYbZ75W31ONdHjOTrxN/1c843wFFSfr42DGZamxhF0BJq8a6ZcWnHPvQueoKRo7/7GttvX3/sxgQZZGVKXcsvDQpMsusVxVrUmvQRtLW3ZDvbQtoWXKnnG6dl05E3rX5KD/KJkDq8BmsWOYlt38BusWqS6h12NosbFTWeR5g9gbRmECHuZJHA2Gz0L/JGQvHa0rXu9SkAIdPvQzXGHV4guwLkmTSPf4LeZdkKlaZup44J+DJJ0/EOL3GOqgT4Jw6MdByD0/ioGP8iSK3pX+P0OfgT4ewp9M+zBUHaHwCI3Q4wM/gcyLIYkPR9U/0WfX9Zti2wr68cB9UPK9g6UDOyziAc+ykZ/HfhhnHJIh/D3YR0pTCW2Jx02SNRVYFEGc+4NoEEUBYkDv4oN6C6fW8S3JVC3eVeqfULEi5XTqoXxsibp0FxiqNU0NHKdQoQui7tYLdH5EEFS57ZQba/t7Luif0DXqCmRre+QuT5g7hHonMonPLLBXKsyF5aL7CfFXDSrsEQAA&quot;"/>
    <we:property name="creatorSessionId" value="&quot;e5e5d95b-68eb-47f3-befb-2016e2fbf2ff&quot;"/>
    <we:property name="creatorTenantId" value="&quot;511428cd-863c-47a0-a849-e7eb1c5de027&quot;"/>
    <we:property name="creatorUserId" value="&quot;10032002542B753D&quot;"/>
    <we:property name="datasetId" value="&quot;7579328c-bf65-4280-86ea-bf5b188fa50a&quot;"/>
    <we:property name="embedUrl" value="&quot;/reportEmbed?reportId=fbf26fa6-9c0d-4591-8c48-2a53082dc4f4&amp;groupId=e005ac89-1820-4d23-98b7-9a2d0c63d2cd&amp;w=2&amp;config=eyJjbHVzdGVyVXJsIjoiaHR0cHM6Ly9XQUJJLUlORElBLUNFTlRSQUwtQS1QUklNQVJZLXJlZGlyZWN0LmFuYWx5c2lzLndpbmRvd3MubmV0IiwiZW1iZWRGZWF0dXJlcyI6eyJtb2Rlcm5FbWJlZCI6dHJ1ZSwidXNhZ2VNZXRyaWNzVk5leHQiOnRydWUsInNraXBRdWVyeURhdGFTYWFTRW1iZWQiOnRydWUsInNraXBRdWVyeURhdGFQYWFTRW1iZWQiOnRydWUsInNraXBRdWVyeURhdGFFeHBvcnRUbyI6dHJ1ZX19&amp;disableSensitivityBanner=true&quot;"/>
    <we:property name="initialStateBookmark" value="&quot;H4sIAAAAAAAAA+1YTXPaMBD9K4zOTMfGNpjcHIde8gEFmkuH6azttaNEWB5ZTkMz/PeuZGia9MBMaGZIwwn5ab162vdYgR5ZxutKwOoKlshO2KmUd0tQdx2XdVm5wcbj88toev79KrocESwrzWVZs5NHpkEVqK953YAwGQj8tugyEGIChXnKQdTYZRWqWpYg+E9sg2lKqwbXXYYPlZAKTMqZBo0m7T2F0zOt7X7yaEVINb/HGaa6RadYSaW3z11WtyNL6fmcSWYXjGWpgZeU2GA55nkvyNy+3/f9HmLPD8DiXOhNSLIaPVSK9kO7XFWmDjGxK6TiKQhmeSus680isRTN0o5Gz/CZbFSKU8ztVKm5XlGmyXR89jWed2bRxWjWOYvmEVtTKSZKUqFsRGwCDXYjf8QKaeWMnTjr7m8yUXYPZUroSyZRUSgsYLv70ZvSnIEglQ34uSk3FXf+pr0gpOZlITbqP8kyb3dTcYxvQGnjruSWtDMS0EtSZahOV1aFM662ova6L/gfwqbXi61RKfb2D0dufNPu4o2Mslgb3MuDfpokQzcLXC9IUggHu239fzmpgKbA920jAyHkDmniOWnfDSFxAgiD1yv5r6lfUjO9+UDtSdDBcexPe1mlbVBhzxu4Qc9LHZdO3HSYhb5/UOcuDbMm1R/I2wmoo7X39Epr7sR3nH7gDHwvBAezMPD7g8Pp2WOjZ2fO6Sf9xzG3adz0ryK9w6ylGMtlIo9+399BG8t7uZsE/SwIMRzi0OuBkxz7+auYfmnABndsmYnN/u7PZNno92P23RU4hD5vff9UTLZEVdhLC9nouoIUJ1Ci5VG1KTjaOLIWlJlRzo6V+bzg9C1phbsG0RjN7IUJs4uQljwRuOMFc43CLC3L7he23MDW0REAAA==&quot;"/>
    <we:property name="isFiltersActionButtonVisible" value="true"/>
    <we:property name="isFooterCollapsed" value="true"/>
    <we:property name="pageDisplayName" value="&quot;Page 1&quot;"/>
    <we:property name="pageName" value="&quot;ReportSection&quot;"/>
    <we:property name="reportEmbeddedTime" value="&quot;2022-12-03T16:05:09.771Z&quot;"/>
    <we:property name="reportName" value="&quot;SALES&quot;"/>
    <we:property name="reportState" value="&quot;CONNECTED&quot;"/>
    <we:property name="reportUrl" value="&quot;/groups/e005ac89-1820-4d23-98b7-9a2d0c63d2cd/reports/fbf26fa6-9c0d-4591-8c48-2a53082dc4f4/ReportSection?bookmarkGuid=fb6e98e6-0a79-4d20-9c23-1bc1ff7d9095&amp;bookmarkUsage=1&amp;ctid=511428cd-863c-47a0-a849-e7eb1c5de027&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schemas.microsoft.com/office/2006/metadata/properties"/>
    <ds:schemaRef ds:uri="http://www.w3.org/XML/1998/namespace"/>
    <ds:schemaRef ds:uri="http://purl.org/dc/terms/"/>
    <ds:schemaRef ds:uri="http://schemas.openxmlformats.org/package/2006/metadata/core-properties"/>
    <ds:schemaRef ds:uri="f577acbf-5b0b-4b4f-9948-268e97f8d3a4"/>
    <ds:schemaRef ds:uri="http://purl.org/dc/dcmitype/"/>
    <ds:schemaRef ds:uri="http://purl.org/dc/elements/1.1/"/>
    <ds:schemaRef ds:uri="http://schemas.microsoft.com/office/2006/documentManagement/types"/>
    <ds:schemaRef ds:uri="http://schemas.microsoft.com/office/infopath/2007/PartnerControls"/>
    <ds:schemaRef ds:uri="b1e4d6ee-9f6f-43f8-a618-24f3d84da28f"/>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b1e4d6ee-9f6f-43f8-a618-24f3d84da28f"/>
    <ds:schemaRef ds:uri="f577acbf-5b0b-4b4f-9948-268e97f8d3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639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Century Gothic</vt:lpstr>
      <vt:lpstr>Rockwell Extra Bold</vt:lpstr>
      <vt:lpstr>Wingdings</vt:lpstr>
      <vt:lpstr>Wingdings 3</vt:lpstr>
      <vt:lpstr>Ion Boardroom</vt:lpstr>
      <vt:lpstr>Product Sales Analysis Report Using Microsoft Power BI          Done By Keerthana Ramesh</vt:lpstr>
      <vt:lpstr>Context of the  file</vt:lpstr>
      <vt:lpstr>Best Year for sales </vt:lpstr>
      <vt:lpstr>Best Month for sales </vt:lpstr>
      <vt:lpstr>highest number of sales by city</vt:lpstr>
      <vt:lpstr>Best Time for Sales</vt:lpstr>
      <vt:lpstr>Highest revenue product &amp; most sold product</vt:lpstr>
      <vt:lpstr>Product Sales Analysis Report</vt:lpstr>
      <vt:lpstr>SUMMARY of Product Sales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Keerthana Ramesh</cp:lastModifiedBy>
  <cp:revision>1</cp:revision>
  <dcterms:created xsi:type="dcterms:W3CDTF">2018-06-07T21:39:02Z</dcterms:created>
  <dcterms:modified xsi:type="dcterms:W3CDTF">2022-12-21T17:51:54Z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