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0"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869440"/>
          </a:xfrm>
          <a:prstGeom prst="rect"/>
          <a:noFill/>
        </p:spPr>
        <p:txBody>
          <a:bodyPr rtlCol="0" wrap="square">
            <a:spAutoFit/>
          </a:bodyPr>
          <a:p>
            <a:r>
              <a:rPr sz="2400" lang="en-US"/>
              <a:t>STUDENT NAME:</a:t>
            </a:r>
            <a:r>
              <a:rPr sz="2400" lang="en-US"/>
              <a:t>KEERTHANA</a:t>
            </a:r>
            <a:r>
              <a:rPr sz="2400" lang="en-US"/>
              <a:t> </a:t>
            </a:r>
            <a:r>
              <a:rPr sz="2400" lang="en-US"/>
              <a:t>P</a:t>
            </a:r>
            <a:endParaRPr dirty="0" sz="2400" lang="en-US"/>
          </a:p>
          <a:p>
            <a:r>
              <a:rPr dirty="0" sz="2400" lang="en-US"/>
              <a:t>REGISTER NO:</a:t>
            </a:r>
            <a:r>
              <a:rPr dirty="0" sz="2400" lang="en-US"/>
              <a:t>2</a:t>
            </a:r>
            <a:r>
              <a:rPr dirty="0" sz="2400" lang="en-US"/>
              <a:t>2</a:t>
            </a:r>
            <a:r>
              <a:rPr dirty="0" sz="2400" lang="en-US"/>
              <a:t>1</a:t>
            </a:r>
            <a:r>
              <a:rPr dirty="0" sz="2400" lang="en-US"/>
              <a:t>3</a:t>
            </a:r>
            <a:r>
              <a:rPr dirty="0" sz="2400" lang="en-US"/>
              <a:t>3</a:t>
            </a:r>
            <a:r>
              <a:rPr dirty="0" sz="2400" lang="en-US"/>
              <a:t>3</a:t>
            </a:r>
            <a:r>
              <a:rPr dirty="0" sz="2400" lang="en-US"/>
              <a:t>1</a:t>
            </a:r>
            <a:r>
              <a:rPr dirty="0" sz="2400" lang="en-US"/>
              <a:t>0</a:t>
            </a:r>
            <a:r>
              <a:rPr dirty="0" sz="2400" lang="en-US"/>
              <a:t>4</a:t>
            </a:r>
            <a:r>
              <a:rPr dirty="0" sz="2400" lang="en-US"/>
              <a:t>2</a:t>
            </a:r>
            <a:r>
              <a:rPr dirty="0" sz="2400" lang="en-US"/>
              <a:t>1</a:t>
            </a:r>
            <a:r>
              <a:rPr dirty="0" sz="2400" lang="en-US"/>
              <a:t>0</a:t>
            </a:r>
            <a:r>
              <a:rPr dirty="0" sz="2400" lang="en-US"/>
              <a:t>8</a:t>
            </a:r>
            <a:endParaRPr altLang="en-US" lang="zh-CN"/>
          </a:p>
          <a:p>
            <a:r>
              <a:rPr dirty="0" sz="2400" lang="en-US"/>
              <a:t>DEPARTMENT: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a:t>
            </a:r>
            <a:endParaRPr altLang="en-US" lang="zh-CN"/>
          </a:p>
          <a:p>
            <a:r>
              <a:rPr dirty="0" sz="2400" lang="en-US"/>
              <a:t>COLLEGE</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453387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1" name=""/>
          <p:cNvSpPr txBox="1"/>
          <p:nvPr/>
        </p:nvSpPr>
        <p:spPr>
          <a:xfrm rot="3413">
            <a:off x="741899" y="1287781"/>
            <a:ext cx="8287366" cy="4282439"/>
          </a:xfrm>
          <a:prstGeom prst="rect"/>
        </p:spPr>
        <p:txBody>
          <a:bodyPr rtlCol="0" wrap="square">
            <a:spAutoFit/>
          </a:bodyPr>
          <a:p>
            <a:r>
              <a:rPr sz="2800" lang="en-US">
                <a:solidFill>
                  <a:srgbClr val="000000"/>
                </a:solidFill>
              </a:rPr>
              <a:t>Modeling in the salary analysis project involves developing statistical and machine learning models to uncover insights from the dataset. The process begins with data cleaning and preprocessing to ensure accuracy and consistency. Regression models are used to identify relationships between salary and factors like experience, education, and performance. Classification models help in predicting salary ranges based on employee attributes.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0" name="object 7"/>
          <p:cNvSpPr txBox="1">
            <a:spLocks noGrp="1"/>
          </p:cNvSpPr>
          <p:nvPr>
            <p:ph type="title"/>
          </p:nvPr>
        </p:nvSpPr>
        <p:spPr>
          <a:xfrm>
            <a:off x="755332" y="385444"/>
            <a:ext cx="4063869"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0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2059780" y="1122680"/>
            <a:ext cx="13267724" cy="6300874"/>
          </a:xfrm>
          <a:prstGeom prst="rect"/>
        </p:spPr>
      </p:pic>
      <p:sp>
        <p:nvSpPr>
          <p:cNvPr id="1048713" name=""/>
          <p:cNvSpPr txBox="1"/>
          <p:nvPr/>
        </p:nvSpPr>
        <p:spPr>
          <a:xfrm>
            <a:off x="4095999" y="3219450"/>
            <a:ext cx="3748941" cy="510540"/>
          </a:xfrm>
          <a:prstGeom prst="rect"/>
        </p:spPr>
        <p:txBody>
          <a:bodyPr rtlCol="0" wrap="square">
            <a:spAutoFit/>
          </a:bodyPr>
          <a:p>
            <a:r>
              <a:rPr sz="2800" lang="en-US">
                <a:solidFill>
                  <a:srgbClr val="000000"/>
                </a:solidFill>
              </a:rPr>
              <a:t>,</a:t>
            </a:r>
            <a:r>
              <a:rPr sz="2800" lang="en-US">
                <a:solidFill>
                  <a:srgbClr val="000000"/>
                </a:solidFill>
              </a:rPr>
              <a:t> </a:t>
            </a:r>
            <a:endParaRPr sz="2800" lang="en-I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596" name=""/>
          <p:cNvSpPr txBox="1"/>
          <p:nvPr/>
        </p:nvSpPr>
        <p:spPr>
          <a:xfrm>
            <a:off x="755331" y="1109344"/>
            <a:ext cx="10070484" cy="5120640"/>
          </a:xfrm>
          <a:prstGeom prst="rect"/>
        </p:spPr>
        <p:txBody>
          <a:bodyPr rtlCol="0" wrap="square">
            <a:spAutoFit/>
          </a:bodyPr>
          <a:p>
            <a:r>
              <a:rPr sz="2800" lang="en-US">
                <a:solidFill>
                  <a:srgbClr val="000000"/>
                </a:solidFill>
              </a:rPr>
              <a:t>To perform a salary analysis, consider factors such as industry standards, geographical location, experience level, and education. Analyze data trends to identify the median and average salaries for specific roles. Consider the impact of demand and supply for specific skills. Look for discrepancies in gender pay and other inequalities. Assess whether the current salaries align with market trends and employee satisfaction. This analysis helps organizations make informed decisions on salary adjustments, ensuring competitiveness and fairness in compensation practices. Regular reviews are essential to maintain alignment with evolving market conditions.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TextBox 22"/>
          <p:cNvSpPr txBox="1"/>
          <p:nvPr/>
        </p:nvSpPr>
        <p:spPr>
          <a:xfrm>
            <a:off x="1217522" y="2123271"/>
            <a:ext cx="8593228" cy="1412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429625" y="2848840"/>
            <a:ext cx="2762250" cy="3257550"/>
            <a:chOff x="8429625" y="284884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429625" y="284884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1" y="575055"/>
            <a:ext cx="8007427" cy="18834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dirty="0" sz="4250" lang="en-US" spc="10"/>
              <a:t> </a:t>
            </a:r>
            <a:br>
              <a:rPr dirty="0" sz="4250" lang="en-US" spc="10"/>
            </a:br>
            <a:br>
              <a:rPr dirty="0" sz="4250" lang="en-US" spc="10"/>
            </a:b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
          <p:cNvSpPr txBox="1"/>
          <p:nvPr/>
        </p:nvSpPr>
        <p:spPr>
          <a:xfrm rot="456639" flipH="1">
            <a:off x="-797694" y="2593572"/>
            <a:ext cx="845502"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70" name=""/>
          <p:cNvSpPr txBox="1"/>
          <p:nvPr/>
        </p:nvSpPr>
        <p:spPr>
          <a:xfrm rot="21600000">
            <a:off x="676274" y="2008694"/>
            <a:ext cx="7868791" cy="3025140"/>
          </a:xfrm>
          <a:prstGeom prst="rect"/>
        </p:spPr>
        <p:txBody>
          <a:bodyPr rtlCol="0" wrap="square">
            <a:spAutoFit/>
          </a:bodyPr>
          <a:p>
            <a:r>
              <a:rPr sz="2800" lang="en-US">
                <a:solidFill>
                  <a:srgbClr val="000000"/>
                </a:solidFill>
              </a:rPr>
              <a:t>The analysis should reveal whether the current pay structure is fair and competitive within the industry. Additionally, the organization wants to ensure that compensation aligns with employee performance and market standards. The goal is to provide actionable insights for HR to adjust salaries if necessary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83588" y="2647950"/>
            <a:ext cx="3508412"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676275" y="2019300"/>
            <a:ext cx="7791857" cy="3863340"/>
          </a:xfrm>
          <a:prstGeom prst="rect"/>
        </p:spPr>
        <p:txBody>
          <a:bodyPr rtlCol="0" wrap="square">
            <a:spAutoFit/>
          </a:bodyPr>
          <a:p>
            <a:r>
              <a:rPr sz="2800" lang="en-US">
                <a:solidFill>
                  <a:srgbClr val="000000"/>
                </a:solidFill>
              </a:rPr>
              <a:t>The salary analysis project aims to evaluate and assess the current salary structure within the organization. This project involves collecting and analyzing salary data across different departments, job roles, and employee demographics such as experience, education, and location. The objective is to identify patterns, disparities, and potential areas of concern regarding pay equity.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699451" y="2019299"/>
            <a:ext cx="7616556" cy="4282439"/>
          </a:xfrm>
          <a:prstGeom prst="rect"/>
        </p:spPr>
        <p:txBody>
          <a:bodyPr rtlCol="0" wrap="square">
            <a:spAutoFit/>
          </a:bodyPr>
          <a:p>
            <a:r>
              <a:rPr sz="2800" lang="en-US">
                <a:solidFill>
                  <a:srgbClr val="000000"/>
                </a:solidFill>
              </a:rPr>
              <a:t>The end users of the salary analysis project are primarily the organization's Human Resources (HR) team, including HR managers and compensation specialists. They will use the insights to make informed decisions on salary adjustments, pay equity, and compensation strategies. Senior management and executives are also key end users, as they need to ensure that salary structures align with the organization's goals and budget.</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rot="21600000" flipV="1">
            <a:off x="-2652755" y="-4874932"/>
            <a:ext cx="891735802" cy="4288192"/>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558165" y="1404620"/>
            <a:ext cx="8349046" cy="2606040"/>
          </a:xfrm>
          <a:prstGeom prst="rect"/>
        </p:spPr>
        <p:txBody>
          <a:bodyPr rtlCol="0" wrap="square">
            <a:spAutoFit/>
          </a:bodyPr>
          <a:p>
            <a:r>
              <a:rPr sz="2800" lang="en-US">
                <a:solidFill>
                  <a:srgbClr val="000000"/>
                </a:solidFill>
              </a:rPr>
              <a:t>Our Solution:</a:t>
            </a:r>
            <a:endParaRPr sz="2800" lang="en-IN">
              <a:solidFill>
                <a:srgbClr val="000000"/>
              </a:solidFill>
            </a:endParaRPr>
          </a:p>
          <a:p>
            <a:r>
              <a:rPr sz="2800" lang="en-US">
                <a:solidFill>
                  <a:srgbClr val="000000"/>
                </a:solidFill>
              </a:rPr>
              <a:t>Our solution is a comprehensive salary analysis tool that leverages data analytics to assess and optimize the organization's compensation structure. It provides detailed insights into salary trends, disparities, and alignment with industry standards. </a:t>
            </a:r>
            <a:endParaRPr sz="2800" lang="en-IN">
              <a:solidFill>
                <a:srgbClr val="000000"/>
              </a:solidFill>
            </a:endParaRPr>
          </a:p>
        </p:txBody>
      </p:sp>
      <p:sp>
        <p:nvSpPr>
          <p:cNvPr id="1048690" name=""/>
          <p:cNvSpPr txBox="1"/>
          <p:nvPr/>
        </p:nvSpPr>
        <p:spPr>
          <a:xfrm>
            <a:off x="558164" y="4059065"/>
            <a:ext cx="9151333" cy="2606041"/>
          </a:xfrm>
          <a:prstGeom prst="rect"/>
        </p:spPr>
        <p:txBody>
          <a:bodyPr rtlCol="0" wrap="square">
            <a:spAutoFit/>
          </a:bodyPr>
          <a:p>
            <a:r>
              <a:rPr sz="2800" lang="en-US">
                <a:solidFill>
                  <a:srgbClr val="000000"/>
                </a:solidFill>
              </a:rPr>
              <a:t>Value Proposition:</a:t>
            </a:r>
            <a:endParaRPr sz="2800" lang="en-IN">
              <a:solidFill>
                <a:srgbClr val="000000"/>
              </a:solidFill>
            </a:endParaRPr>
          </a:p>
          <a:p>
            <a:r>
              <a:rPr sz="2800" lang="en-US">
                <a:solidFill>
                  <a:srgbClr val="000000"/>
                </a:solidFill>
              </a:rPr>
              <a:t>Our solution empowers organizations to maintain a fair and competitive salary structure, enhancing employee satisfaction and retention. By identifying and addressing pay disparities, it fosters a more equitable workplace, boosting morale and productivity.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IN"/>
              <a:t>Dataset Description</a:t>
            </a:r>
          </a:p>
        </p:txBody>
      </p:sp>
      <p:sp>
        <p:nvSpPr>
          <p:cNvPr id="1048692" name=""/>
          <p:cNvSpPr txBox="1"/>
          <p:nvPr/>
        </p:nvSpPr>
        <p:spPr>
          <a:xfrm>
            <a:off x="755332" y="1287780"/>
            <a:ext cx="8655633" cy="4282440"/>
          </a:xfrm>
          <a:prstGeom prst="rect"/>
        </p:spPr>
        <p:txBody>
          <a:bodyPr rtlCol="0" wrap="square">
            <a:spAutoFit/>
          </a:bodyPr>
          <a:p>
            <a:r>
              <a:rPr sz="2800" lang="en-US">
                <a:solidFill>
                  <a:srgbClr val="000000"/>
                </a:solidFill>
              </a:rPr>
              <a:t>The dataset for the salary analysis project includes employee information from across the organization. Key attributes include employee ID, department, job role, years of experience, education level, and location. It also captures salary details such as base pay, bonuses, and total compensation. Additional columns include demographic data like age and gender to assess diversity and pay equity. Performance ratings are included to correlate compensation with employee performance.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9038843" y="-14287"/>
            <a:ext cx="2466975" cy="3419475"/>
          </a:xfrm>
          <a:prstGeom prst="rect"/>
        </p:spPr>
      </p:pic>
      <p:sp>
        <p:nvSpPr>
          <p:cNvPr id="104861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1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3011476" y="1872413"/>
            <a:ext cx="885143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19" name=""/>
          <p:cNvSpPr txBox="1"/>
          <p:nvPr/>
        </p:nvSpPr>
        <p:spPr>
          <a:xfrm>
            <a:off x="739775" y="1695449"/>
            <a:ext cx="8313938" cy="4701539"/>
          </a:xfrm>
          <a:prstGeom prst="rect"/>
        </p:spPr>
        <p:txBody>
          <a:bodyPr rtlCol="0" wrap="square">
            <a:spAutoFit/>
          </a:bodyPr>
          <a:p>
            <a:r>
              <a:rPr sz="2800" lang="en-US">
                <a:solidFill>
                  <a:srgbClr val="000000"/>
                </a:solidFill>
              </a:rPr>
              <a:t>Our solution delivers a "WOW" factor by revolutionizing how organizations manage and optimize their compensation structures. It offers real-time analytics, enabling instant insights into salary disparities and trends. With an intuitive, interactive dashboard, users can easily visualize complex data, making it accessible even to non-technical stakeholders. The predictive analytics feature stands out by allowing HR teams to simulate the impact of salary adjustments before implementing them.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2024-03-25T23:07:22Z</dcterms:created>
  <dcterms:modified xsi:type="dcterms:W3CDTF">2024-08-31T06:47:11Z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3d2218de0e084c77bd54b5806ab1c205</vt:lpwstr>
  </property>
</Properties>
</file>