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C86BB-E8CB-4C2F-A9D7-25C3C44D8B6F}" v="2" dt="2024-04-10T15:1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2" d="100"/>
          <a:sy n="102" d="100"/>
        </p:scale>
        <p:origin x="909"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61824"/>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Keerthana</a:t>
            </a:r>
            <a:r>
              <a:rPr lang="en-US" sz="1100" b="0" i="0" u="none" strike="noStrike" cap="none" dirty="0">
                <a:solidFill>
                  <a:schemeClr val="tx1"/>
                </a:solidFill>
                <a:latin typeface="Arial"/>
                <a:ea typeface="Arial"/>
                <a:cs typeface="Arial"/>
                <a:sym typeface="Arial"/>
              </a:rPr>
              <a:t>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814721104029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75008" y="1182532"/>
            <a:ext cx="8676487" cy="3754874"/>
          </a:xfrm>
          <a:prstGeom prst="rect">
            <a:avLst/>
          </a:prstGeom>
          <a:noFill/>
        </p:spPr>
        <p:txBody>
          <a:bodyPr wrap="square" rtlCol="0">
            <a:spAutoFit/>
          </a:bodyPr>
          <a:lstStyle/>
          <a:p>
            <a:r>
              <a:rPr lang="en-US" dirty="0"/>
              <a:t>To conclude the development of a notes sharing web application using Django, here's a summary of the key steps and considerations:</a:t>
            </a:r>
          </a:p>
          <a:p>
            <a:endParaRPr lang="en-US" dirty="0"/>
          </a:p>
          <a:p>
            <a:r>
              <a:rPr lang="en-US" dirty="0"/>
              <a:t>1. Setup and Installation: Start by setting up a new Django project and creating a Django app specifically for managing notes.</a:t>
            </a:r>
          </a:p>
          <a:p>
            <a:endParaRPr lang="en-US" dirty="0"/>
          </a:p>
          <a:p>
            <a:r>
              <a:rPr lang="en-US" dirty="0"/>
              <a:t>2. Database Modeling: Design the database models to represent notes and users. Consider relationships between models, such as </a:t>
            </a:r>
            <a:r>
              <a:rPr lang="en-US" dirty="0" err="1"/>
              <a:t>ForeignKey</a:t>
            </a:r>
            <a:r>
              <a:rPr lang="en-US" dirty="0"/>
              <a:t> relationships for associating notes with their authors.</a:t>
            </a:r>
          </a:p>
          <a:p>
            <a:endParaRPr lang="en-US" dirty="0"/>
          </a:p>
          <a:p>
            <a:r>
              <a:rPr lang="en-US" dirty="0"/>
              <a:t>3. Views and Templates: Define views to handle different actions such as listing, creating, updating, and deleting notes. Create corresponding HTML templates to render these views.</a:t>
            </a:r>
          </a:p>
          <a:p>
            <a:endParaRPr lang="en-US" dirty="0"/>
          </a:p>
          <a:p>
            <a:r>
              <a:rPr lang="en-US" dirty="0"/>
              <a:t>4. User Authentication: Implement user authentication to allow users to register, log in, and manage their own notes securely. Django provides built-in authentication features that you can leverage for this purpose.</a:t>
            </a:r>
          </a:p>
          <a:p>
            <a:endParaRPr lang="en-US" dirty="0"/>
          </a:p>
          <a:p>
            <a:r>
              <a:rPr lang="en-US" dirty="0"/>
              <a:t>5. URL Configuration: Map URLs to views using Django's URL patterns. Define meaningful URLs that make it easy for users to navigate through your application.</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27" y="1389600"/>
            <a:ext cx="6455802" cy="322261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 Homepage</a:t>
            </a:r>
          </a:p>
        </p:txBody>
      </p:sp>
      <p:pic>
        <p:nvPicPr>
          <p:cNvPr id="5" name="Picture 4">
            <a:extLst>
              <a:ext uri="{FF2B5EF4-FFF2-40B4-BE49-F238E27FC236}">
                <a16:creationId xmlns:a16="http://schemas.microsoft.com/office/drawing/2014/main" id="{22E4B432-9402-612D-0091-5E851CBEDEC2}"/>
              </a:ext>
            </a:extLst>
          </p:cNvPr>
          <p:cNvPicPr>
            <a:picLocks noChangeAspect="1"/>
          </p:cNvPicPr>
          <p:nvPr/>
        </p:nvPicPr>
        <p:blipFill>
          <a:blip r:embed="rId2"/>
          <a:stretch>
            <a:fillRect/>
          </a:stretch>
        </p:blipFill>
        <p:spPr>
          <a:xfrm>
            <a:off x="628560" y="1308918"/>
            <a:ext cx="7418160" cy="350164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Teachers Home Page</a:t>
            </a:r>
          </a:p>
        </p:txBody>
      </p:sp>
      <p:pic>
        <p:nvPicPr>
          <p:cNvPr id="5" name="Picture 4">
            <a:extLst>
              <a:ext uri="{FF2B5EF4-FFF2-40B4-BE49-F238E27FC236}">
                <a16:creationId xmlns:a16="http://schemas.microsoft.com/office/drawing/2014/main" id="{43B75F50-3157-A29C-D624-474B1D0182B3}"/>
              </a:ext>
            </a:extLst>
          </p:cNvPr>
          <p:cNvPicPr>
            <a:picLocks noChangeAspect="1"/>
          </p:cNvPicPr>
          <p:nvPr/>
        </p:nvPicPr>
        <p:blipFill>
          <a:blip r:embed="rId2"/>
          <a:stretch>
            <a:fillRect/>
          </a:stretch>
        </p:blipFill>
        <p:spPr>
          <a:xfrm>
            <a:off x="1556825" y="1223641"/>
            <a:ext cx="6424246" cy="356977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404 Not found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4" y="1267649"/>
            <a:ext cx="6538304" cy="34474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76980" y="505402"/>
            <a:ext cx="7886430" cy="649583"/>
          </a:xfrm>
        </p:spPr>
        <p:txBody>
          <a:bodyPr/>
          <a:lstStyle/>
          <a:p>
            <a:pPr algn="ctr"/>
            <a:r>
              <a:rPr lang="en-US" b="1" dirty="0"/>
              <a:t>No Access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749" y="1154985"/>
            <a:ext cx="6442051" cy="341213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215053" y="1208076"/>
            <a:ext cx="8688667" cy="3139321"/>
          </a:xfrm>
          <a:prstGeom prst="rect">
            <a:avLst/>
          </a:prstGeom>
          <a:noFill/>
        </p:spPr>
        <p:txBody>
          <a:bodyPr wrap="square" rtlCol="0">
            <a:spAutoFit/>
          </a:bodyPr>
          <a:lstStyle/>
          <a:p>
            <a:endParaRPr lang="en-US" sz="900" dirty="0"/>
          </a:p>
          <a:p>
            <a:r>
              <a:rPr lang="en-US" sz="900" dirty="0"/>
              <a:t>1. User </a:t>
            </a:r>
            <a:r>
              <a:rPr lang="en-US" sz="900" dirty="0" err="1"/>
              <a:t>Profiles:Allow</a:t>
            </a:r>
            <a:r>
              <a:rPr lang="en-US" sz="900" dirty="0"/>
              <a:t> users to create profiles with their details, profile pictures, and a bio. This can add a personal touch to the application and make it more engaging.</a:t>
            </a:r>
          </a:p>
          <a:p>
            <a:endParaRPr lang="en-US" sz="900" dirty="0"/>
          </a:p>
          <a:p>
            <a:r>
              <a:rPr lang="en-US" sz="900" dirty="0"/>
              <a:t>2. Social Sharing: Implement social sharing features so users can easily share their notes or favorite notes with others on platforms like Facebook, Twitter, etc.</a:t>
            </a:r>
          </a:p>
          <a:p>
            <a:endParaRPr lang="en-US" sz="900" dirty="0"/>
          </a:p>
          <a:p>
            <a:r>
              <a:rPr lang="en-US" sz="900" dirty="0"/>
              <a:t>3. Collaborative </a:t>
            </a:r>
            <a:r>
              <a:rPr lang="en-US" sz="900" dirty="0" err="1"/>
              <a:t>Editing:Enable</a:t>
            </a:r>
            <a:r>
              <a:rPr lang="en-US" sz="900" dirty="0"/>
              <a:t> collaborative editing of notes, where multiple users can work on the same note simultaneously, similar to Google Docs.</a:t>
            </a:r>
          </a:p>
          <a:p>
            <a:endParaRPr lang="en-US" sz="900" dirty="0"/>
          </a:p>
          <a:p>
            <a:r>
              <a:rPr lang="en-US" sz="900" dirty="0"/>
              <a:t>4. Comments and Discussions: Add a comments section to each note where users can ask questions, provide feedback, or engage in discussions related to the note.</a:t>
            </a:r>
          </a:p>
          <a:p>
            <a:endParaRPr lang="en-US" sz="900" dirty="0"/>
          </a:p>
          <a:p>
            <a:r>
              <a:rPr lang="en-US" sz="900" dirty="0"/>
              <a:t>5. Search Functionality: Improve the search functionality to allow users to easily find notes based on keywords, tags, or categories.</a:t>
            </a:r>
          </a:p>
          <a:p>
            <a:endParaRPr lang="en-US" sz="900" dirty="0"/>
          </a:p>
          <a:p>
            <a:r>
              <a:rPr lang="en-US" sz="900" dirty="0"/>
              <a:t>6. Offline Access: Implement offline access using service workers so users can access their notes even when they are not connected to the internet.</a:t>
            </a:r>
          </a:p>
          <a:p>
            <a:endParaRPr lang="en-US" sz="900" dirty="0"/>
          </a:p>
          <a:p>
            <a:r>
              <a:rPr lang="en-US" sz="900" dirty="0"/>
              <a:t>7. Mobile App: Develop a mobile app version of the notes sharing application to provide a seamless experience for users on mobile devices.</a:t>
            </a:r>
          </a:p>
          <a:p>
            <a:endParaRPr lang="en-US" sz="900" dirty="0"/>
          </a:p>
          <a:p>
            <a:r>
              <a:rPr lang="en-US" sz="900" dirty="0"/>
              <a:t>8. Analytics: Add analytics to track user engagement, popular notes, and other relevant metrics to gain insights into how users are interacting with the application.</a:t>
            </a:r>
          </a:p>
          <a:p>
            <a:endParaRPr lang="en-US" sz="900" dirty="0"/>
          </a:p>
          <a:p>
            <a:r>
              <a:rPr lang="en-US" sz="900" dirty="0"/>
              <a:t>9. Accessibility: Ensure that the application is accessible to users with disabilities by following best practices and standards for web accessibility.</a:t>
            </a:r>
          </a:p>
          <a:p>
            <a:endParaRPr lang="en-US" sz="900" dirty="0"/>
          </a:p>
          <a:p>
            <a:r>
              <a:rPr lang="en-US" sz="900" dirty="0"/>
              <a:t>10. Security Enhancements: Implement additional security measures such as two-factor authentication, data encryption, and regular security audits to protect user data.</a:t>
            </a:r>
          </a:p>
          <a:p>
            <a:endParaRPr lang="en-US" sz="900" dirty="0"/>
          </a:p>
          <a:p>
            <a:r>
              <a:rPr lang="en-US" sz="900" dirty="0"/>
              <a:t>These enhancements can help improve the functionality, usability, and user experience of  notes sharing web application.</a:t>
            </a:r>
            <a:endParaRPr lang="en-IN" sz="9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60304" y="1294844"/>
            <a:ext cx="8723509" cy="3277820"/>
          </a:xfrm>
          <a:prstGeom prst="rect">
            <a:avLst/>
          </a:prstGeom>
          <a:noFill/>
        </p:spPr>
        <p:txBody>
          <a:bodyPr wrap="square" rtlCol="0">
            <a:spAutoFit/>
          </a:bodyPr>
          <a:lstStyle/>
          <a:p>
            <a:r>
              <a:rPr lang="en-US" sz="900" dirty="0"/>
              <a:t>In conclusion, developing a notes sharing web application using the Django framework can be a rewarding experience. Django provides a robust set of tools for building web applications quickly and efficiently, making it ideal for projects like this.</a:t>
            </a:r>
          </a:p>
          <a:p>
            <a:endParaRPr lang="en-US" sz="900" dirty="0"/>
          </a:p>
          <a:p>
            <a:r>
              <a:rPr lang="en-US" sz="900" dirty="0"/>
              <a:t>Throughout the development process, we've covered various aspects, including:</a:t>
            </a:r>
          </a:p>
          <a:p>
            <a:endParaRPr lang="en-US" sz="900" dirty="0"/>
          </a:p>
          <a:p>
            <a:r>
              <a:rPr lang="en-US" sz="900" dirty="0"/>
              <a:t>1. Setting up Django: We started by installing Django and creating a new project and app. We also configured the database and static files settings.</a:t>
            </a:r>
          </a:p>
          <a:p>
            <a:endParaRPr lang="en-US" sz="900" dirty="0"/>
          </a:p>
          <a:p>
            <a:r>
              <a:rPr lang="en-US" sz="900" dirty="0"/>
              <a:t>2. Creating Models: We defined models for users, notes, and tags, utilizing Django's built-in User model for authentication and extending it as needed.</a:t>
            </a:r>
          </a:p>
          <a:p>
            <a:endParaRPr lang="en-US" sz="900" dirty="0"/>
          </a:p>
          <a:p>
            <a:r>
              <a:rPr lang="en-US" sz="900" dirty="0"/>
              <a:t>3. Implementing Views: We implemented views to handle user registration, login, logout, note creation, editing, deletion, and sharing.</a:t>
            </a:r>
          </a:p>
          <a:p>
            <a:endParaRPr lang="en-US" sz="900" dirty="0"/>
          </a:p>
          <a:p>
            <a:r>
              <a:rPr lang="en-US" sz="900" dirty="0"/>
              <a:t>4. Designing Templates: We designed templates using HTML, CSS, and Jinja2 </a:t>
            </a:r>
            <a:r>
              <a:rPr lang="en-US" sz="900" dirty="0" err="1"/>
              <a:t>templating</a:t>
            </a:r>
            <a:r>
              <a:rPr lang="en-US" sz="900" dirty="0"/>
              <a:t> language to create the user interface for our application.</a:t>
            </a:r>
          </a:p>
          <a:p>
            <a:endParaRPr lang="en-US" sz="900" dirty="0"/>
          </a:p>
          <a:p>
            <a:r>
              <a:rPr lang="en-US" sz="900" dirty="0"/>
              <a:t>5. Implementing Features: We added features like searching notes, filtering notes by tags, and displaying shared notes.</a:t>
            </a:r>
          </a:p>
          <a:p>
            <a:endParaRPr lang="en-US" sz="900" dirty="0"/>
          </a:p>
          <a:p>
            <a:r>
              <a:rPr lang="en-US" sz="900" dirty="0"/>
              <a:t>6. Implementing Authentication: We used Django's authentication system to handle user authentication and authorization, ensuring that users can only access their own notes.</a:t>
            </a:r>
          </a:p>
          <a:p>
            <a:endParaRPr lang="en-US" sz="900" dirty="0"/>
          </a:p>
          <a:p>
            <a:r>
              <a:rPr lang="en-US" sz="900" dirty="0"/>
              <a:t>7. Deploying the Application: Finally, we discussed deploying the application to a hosting provider like </a:t>
            </a:r>
            <a:r>
              <a:rPr lang="en-US" sz="900" dirty="0" err="1"/>
              <a:t>Heroku</a:t>
            </a:r>
            <a:r>
              <a:rPr lang="en-US" sz="900" dirty="0"/>
              <a:t> or AWS to make it accessible to users.</a:t>
            </a:r>
          </a:p>
          <a:p>
            <a:endParaRPr lang="en-US" sz="900" dirty="0"/>
          </a:p>
          <a:p>
            <a:r>
              <a:rPr lang="en-US" sz="900" dirty="0"/>
              <a:t>Overall, building a notes sharing web application with Django involves understanding the framework's key components, such as models, views, templates, and forms, and utilizing them to create a cohesive and functional application. With Django's robust features and documentation, you can create a secure and efficient notes sharing platform that meets your users' needs.</a:t>
            </a:r>
            <a:endParaRPr lang="en-IN" sz="9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138652" y="1261472"/>
            <a:ext cx="8538136" cy="2677656"/>
          </a:xfrm>
          <a:prstGeom prst="rect">
            <a:avLst/>
          </a:prstGeom>
          <a:noFill/>
        </p:spPr>
        <p:txBody>
          <a:bodyPr wrap="square" rtlCol="0">
            <a:spAutoFit/>
          </a:bodyPr>
          <a:lstStyle/>
          <a:p>
            <a:r>
              <a:rPr lang="en-US" dirty="0"/>
              <a:t>The Notes Sharing Web Application is a platform designed to facilitate the sharing and collaboration of notes among users.</a:t>
            </a:r>
          </a:p>
          <a:p>
            <a:r>
              <a:rPr lang="en-US" dirty="0"/>
              <a:t> Built using the Django framework, this application provides a user-friendly interface for creating, editing, and sharing notes.</a:t>
            </a:r>
          </a:p>
          <a:p>
            <a:r>
              <a:rPr lang="en-US" dirty="0"/>
              <a:t> Users can register an account, create personalized profiles, and securely upload their notes to the platform. </a:t>
            </a:r>
          </a:p>
          <a:p>
            <a:r>
              <a:rPr lang="en-US" dirty="0"/>
              <a:t>The application offers features such as real-time collaboration, version history, and the ability to organize notes into categories or subjects. </a:t>
            </a:r>
          </a:p>
          <a:p>
            <a:r>
              <a:rPr lang="en-US" dirty="0"/>
              <a:t>With a responsive design and intuitive user experience, the Notes Sharing Web Application aims to streamline the process of note-taking and sharing, enhancing productivity and collaboration among users.</a:t>
            </a:r>
          </a:p>
          <a:p>
            <a:endParaRPr lang="en-US" dirty="0"/>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80561" y="1321542"/>
            <a:ext cx="5593191" cy="1114633"/>
          </a:xfrm>
          <a:prstGeom prst="rect">
            <a:avLst/>
          </a:prstGeom>
          <a:noFill/>
        </p:spPr>
        <p:txBody>
          <a:bodyPr wrap="square" rtlCol="0">
            <a:spAutoFit/>
          </a:bodyPr>
          <a:lstStyle/>
          <a:p>
            <a:endParaRPr lang="en-IN" dirty="0"/>
          </a:p>
        </p:txBody>
      </p:sp>
      <p:sp>
        <p:nvSpPr>
          <p:cNvPr id="5" name="TextBox 4"/>
          <p:cNvSpPr txBox="1"/>
          <p:nvPr/>
        </p:nvSpPr>
        <p:spPr>
          <a:xfrm>
            <a:off x="373769" y="1321542"/>
            <a:ext cx="7355247" cy="307777"/>
          </a:xfrm>
          <a:prstGeom prst="rect">
            <a:avLst/>
          </a:prstGeom>
          <a:noFill/>
        </p:spPr>
        <p:txBody>
          <a:bodyPr wrap="square" rtlCol="0">
            <a:spAutoFit/>
          </a:bodyPr>
          <a:lstStyle/>
          <a:p>
            <a:pPr marL="285750" indent="-285750">
              <a:buFont typeface="Wingdings" panose="05000000000000000000" pitchFamily="2" charset="2"/>
              <a:buChar char="v"/>
            </a:pPr>
            <a:r>
              <a:rPr lang="en-US" b="1" dirty="0"/>
              <a:t> Notes Sharing Web Application</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373769" y="1348239"/>
            <a:ext cx="6200567" cy="3323987"/>
          </a:xfrm>
          <a:prstGeom prst="rect">
            <a:avLst/>
          </a:prstGeom>
          <a:noFill/>
        </p:spPr>
        <p:txBody>
          <a:bodyPr wrap="square" rtlCol="0">
            <a:spAutoFit/>
          </a:bodyPr>
          <a:lstStyle/>
          <a:p>
            <a:pPr marL="285750" indent="-285750">
              <a:buFont typeface="Wingdings" panose="05000000000000000000" pitchFamily="2" charset="2"/>
              <a:buChar char="v"/>
            </a:pPr>
            <a:r>
              <a:rPr lang="en-US" dirty="0"/>
              <a:t>Create a web application for sharing notes among users. The application should allow users to create, read, update, and delete their notes. Users should also be able to share their notes with other users and view notes shared with them.</a:t>
            </a:r>
          </a:p>
          <a:p>
            <a:r>
              <a:rPr lang="en-US" b="1" dirty="0"/>
              <a:t>Features:</a:t>
            </a:r>
            <a:endParaRPr lang="en-US" dirty="0"/>
          </a:p>
          <a:p>
            <a:r>
              <a:rPr lang="en-US" b="1" dirty="0"/>
              <a:t>User Authentication:</a:t>
            </a:r>
            <a:r>
              <a:rPr lang="en-US" dirty="0"/>
              <a:t> Users should be able to sign up, log in, and log out. Only authenticated users should be able to access the notes sharing features.</a:t>
            </a:r>
          </a:p>
          <a:p>
            <a:r>
              <a:rPr lang="en-US" b="1" dirty="0"/>
              <a:t>Notes Management:</a:t>
            </a:r>
            <a:endParaRPr lang="en-US" dirty="0"/>
          </a:p>
          <a:p>
            <a:pPr lvl="1"/>
            <a:r>
              <a:rPr lang="en-US" dirty="0"/>
              <a:t>Users can create a new note with a title and content.</a:t>
            </a:r>
          </a:p>
          <a:p>
            <a:pPr lvl="1"/>
            <a:r>
              <a:rPr lang="en-US" dirty="0"/>
              <a:t>Users can view all notes they have created.</a:t>
            </a:r>
          </a:p>
          <a:p>
            <a:pPr lvl="1"/>
            <a:r>
              <a:rPr lang="en-US" dirty="0"/>
              <a:t>Users can update or delete their notes.</a:t>
            </a:r>
          </a:p>
          <a:p>
            <a:r>
              <a:rPr lang="en-US" b="1" dirty="0"/>
              <a:t>Sharing Notes:</a:t>
            </a:r>
            <a:endParaRPr lang="en-US" dirty="0"/>
          </a:p>
          <a:p>
            <a:pPr lvl="1"/>
            <a:r>
              <a:rPr lang="en-US" dirty="0"/>
              <a:t>Users can share a note with other users by entering their username or email.</a:t>
            </a:r>
          </a:p>
          <a:p>
            <a:pPr lvl="1"/>
            <a:r>
              <a:rPr lang="en-US" dirty="0"/>
              <a:t>Users can view notes shared with them by other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545136" y="1004393"/>
            <a:ext cx="4572000" cy="4385816"/>
          </a:xfrm>
          <a:prstGeom prst="rect">
            <a:avLst/>
          </a:prstGeom>
        </p:spPr>
        <p:txBody>
          <a:bodyPr>
            <a:spAutoFit/>
          </a:bodyPr>
          <a:lstStyle/>
          <a:p>
            <a:r>
              <a:rPr lang="en-US" b="1" dirty="0">
                <a:solidFill>
                  <a:srgbClr val="0D0D0D"/>
                </a:solidFill>
                <a:latin typeface="Söhne"/>
              </a:rPr>
              <a:t>Setup Django Project</a:t>
            </a:r>
            <a:r>
              <a:rPr lang="en-US" dirty="0">
                <a:solidFill>
                  <a:srgbClr val="0D0D0D"/>
                </a:solidFill>
                <a:latin typeface="Söhne"/>
              </a:rPr>
              <a:t>: First, create a new Django project using the following command:</a:t>
            </a:r>
          </a:p>
          <a:p>
            <a:endParaRPr lang="en-US" dirty="0">
              <a:solidFill>
                <a:srgbClr val="0D0D0D"/>
              </a:solidFill>
              <a:latin typeface="Söhne"/>
            </a:endParaRPr>
          </a:p>
          <a:p>
            <a:r>
              <a:rPr lang="en-IN" dirty="0" err="1"/>
              <a:t>django</a:t>
            </a:r>
            <a:r>
              <a:rPr lang="en-IN" dirty="0"/>
              <a:t>-admin </a:t>
            </a:r>
            <a:r>
              <a:rPr lang="en-IN" dirty="0" err="1"/>
              <a:t>startproject</a:t>
            </a:r>
            <a:r>
              <a:rPr lang="en-IN" dirty="0"/>
              <a:t> </a:t>
            </a:r>
            <a:r>
              <a:rPr lang="en-IN" dirty="0" err="1"/>
              <a:t>notes_sharing_app</a:t>
            </a:r>
            <a:endParaRPr lang="en-IN" dirty="0"/>
          </a:p>
          <a:p>
            <a:endParaRPr lang="en-US" dirty="0"/>
          </a:p>
          <a:p>
            <a:r>
              <a:rPr lang="en-US" b="1" dirty="0"/>
              <a:t>Create Django App</a:t>
            </a:r>
            <a:r>
              <a:rPr lang="en-US" dirty="0"/>
              <a:t>: Inside the project directory, create a new Django app for managing notes:</a:t>
            </a:r>
          </a:p>
          <a:p>
            <a:r>
              <a:rPr lang="en-US" dirty="0"/>
              <a:t>cd </a:t>
            </a:r>
            <a:r>
              <a:rPr lang="en-US" dirty="0" err="1"/>
              <a:t>notes_sharing_app</a:t>
            </a:r>
            <a:endParaRPr lang="en-US" dirty="0"/>
          </a:p>
          <a:p>
            <a:r>
              <a:rPr lang="en-US" dirty="0"/>
              <a:t>python manage.py </a:t>
            </a:r>
            <a:r>
              <a:rPr lang="en-US" dirty="0" err="1"/>
              <a:t>startapp</a:t>
            </a:r>
            <a:r>
              <a:rPr lang="en-US" dirty="0"/>
              <a:t> notes</a:t>
            </a:r>
          </a:p>
          <a:p>
            <a:endParaRPr lang="en-US" dirty="0"/>
          </a:p>
          <a:p>
            <a:pPr lvl="0"/>
            <a:r>
              <a:rPr lang="en-US" altLang="en-US" b="1" dirty="0">
                <a:solidFill>
                  <a:srgbClr val="0D0D0D"/>
                </a:solidFill>
                <a:latin typeface="Söhne"/>
              </a:rPr>
              <a:t>Define Models</a:t>
            </a:r>
            <a:r>
              <a:rPr lang="en-US" altLang="en-US" dirty="0">
                <a:solidFill>
                  <a:srgbClr val="0D0D0D"/>
                </a:solidFill>
                <a:latin typeface="Söhne"/>
              </a:rPr>
              <a:t>: In the </a:t>
            </a:r>
            <a:r>
              <a:rPr lang="en-US" altLang="en-US" b="1" dirty="0">
                <a:solidFill>
                  <a:srgbClr val="0D0D0D"/>
                </a:solidFill>
                <a:latin typeface="Söhne Mono"/>
              </a:rPr>
              <a:t>notes/models.py</a:t>
            </a:r>
            <a:r>
              <a:rPr lang="en-US" altLang="en-US" dirty="0">
                <a:solidFill>
                  <a:srgbClr val="0D0D0D"/>
                </a:solidFill>
                <a:latin typeface="Söhne"/>
              </a:rPr>
              <a:t> file, define your models for notes and any other related entities. For example:</a:t>
            </a:r>
            <a:r>
              <a:rPr lang="en-US" altLang="en-US" sz="700" dirty="0">
                <a:solidFill>
                  <a:schemeClr val="tx1"/>
                </a:solidFill>
              </a:rPr>
              <a:t> from </a:t>
            </a:r>
            <a:r>
              <a:rPr lang="en-US" altLang="en-US" sz="700" dirty="0" err="1">
                <a:solidFill>
                  <a:schemeClr val="tx1"/>
                </a:solidFill>
              </a:rPr>
              <a:t>django.db</a:t>
            </a:r>
            <a:r>
              <a:rPr lang="en-US" altLang="en-US" sz="700" dirty="0">
                <a:solidFill>
                  <a:schemeClr val="tx1"/>
                </a:solidFill>
              </a:rPr>
              <a:t> import models</a:t>
            </a:r>
          </a:p>
          <a:p>
            <a:pPr lvl="0"/>
            <a:r>
              <a:rPr lang="en-US" altLang="en-US" sz="700" dirty="0">
                <a:solidFill>
                  <a:schemeClr val="tx1"/>
                </a:solidFill>
              </a:rPr>
              <a:t>from </a:t>
            </a:r>
            <a:r>
              <a:rPr lang="en-US" altLang="en-US" sz="700" dirty="0" err="1">
                <a:solidFill>
                  <a:schemeClr val="tx1"/>
                </a:solidFill>
              </a:rPr>
              <a:t>django.contrib.auth.models</a:t>
            </a:r>
            <a:r>
              <a:rPr lang="en-US" altLang="en-US" sz="700" dirty="0">
                <a:solidFill>
                  <a:schemeClr val="tx1"/>
                </a:solidFill>
              </a:rPr>
              <a:t> import User</a:t>
            </a:r>
          </a:p>
          <a:p>
            <a:pPr lvl="0"/>
            <a:endParaRPr lang="en-US" altLang="en-US" sz="700" dirty="0">
              <a:solidFill>
                <a:schemeClr val="tx1"/>
              </a:solidFill>
            </a:endParaRPr>
          </a:p>
          <a:p>
            <a:pPr lvl="0"/>
            <a:r>
              <a:rPr lang="en-US" altLang="en-US" sz="700" dirty="0">
                <a:solidFill>
                  <a:schemeClr val="tx1"/>
                </a:solidFill>
              </a:rPr>
              <a:t>class Note(</a:t>
            </a:r>
            <a:r>
              <a:rPr lang="en-US" altLang="en-US" sz="700" dirty="0" err="1">
                <a:solidFill>
                  <a:schemeClr val="tx1"/>
                </a:solidFill>
              </a:rPr>
              <a:t>models.Model</a:t>
            </a:r>
            <a:r>
              <a:rPr lang="en-US" altLang="en-US" sz="700" dirty="0">
                <a:solidFill>
                  <a:schemeClr val="tx1"/>
                </a:solidFill>
              </a:rPr>
              <a:t>):</a:t>
            </a:r>
          </a:p>
          <a:p>
            <a:pPr lvl="0"/>
            <a:r>
              <a:rPr lang="en-US" altLang="en-US" sz="700" dirty="0">
                <a:solidFill>
                  <a:schemeClr val="tx1"/>
                </a:solidFill>
              </a:rPr>
              <a:t>    title = </a:t>
            </a:r>
            <a:r>
              <a:rPr lang="en-US" altLang="en-US" sz="700" dirty="0" err="1">
                <a:solidFill>
                  <a:schemeClr val="tx1"/>
                </a:solidFill>
              </a:rPr>
              <a:t>models.CharField</a:t>
            </a:r>
            <a:r>
              <a:rPr lang="en-US" altLang="en-US" sz="700" dirty="0">
                <a:solidFill>
                  <a:schemeClr val="tx1"/>
                </a:solidFill>
              </a:rPr>
              <a:t>(</a:t>
            </a:r>
            <a:r>
              <a:rPr lang="en-US" altLang="en-US" sz="700" dirty="0" err="1">
                <a:solidFill>
                  <a:schemeClr val="tx1"/>
                </a:solidFill>
              </a:rPr>
              <a:t>max_length</a:t>
            </a:r>
            <a:r>
              <a:rPr lang="en-US" altLang="en-US" sz="700" dirty="0">
                <a:solidFill>
                  <a:schemeClr val="tx1"/>
                </a:solidFill>
              </a:rPr>
              <a:t>=255)</a:t>
            </a:r>
          </a:p>
          <a:p>
            <a:pPr lvl="0"/>
            <a:r>
              <a:rPr lang="en-US" altLang="en-US" sz="700" dirty="0">
                <a:solidFill>
                  <a:schemeClr val="tx1"/>
                </a:solidFill>
              </a:rPr>
              <a:t>    content = </a:t>
            </a:r>
            <a:r>
              <a:rPr lang="en-US" altLang="en-US" sz="700" dirty="0" err="1">
                <a:solidFill>
                  <a:schemeClr val="tx1"/>
                </a:solidFill>
              </a:rPr>
              <a:t>models.TextField</a:t>
            </a:r>
            <a:r>
              <a:rPr lang="en-US" altLang="en-US" sz="700" dirty="0">
                <a:solidFill>
                  <a:schemeClr val="tx1"/>
                </a:solidFill>
              </a:rPr>
              <a:t>()</a:t>
            </a:r>
          </a:p>
          <a:p>
            <a:pPr lvl="0"/>
            <a:r>
              <a:rPr lang="en-US" altLang="en-US" sz="700" dirty="0">
                <a:solidFill>
                  <a:schemeClr val="tx1"/>
                </a:solidFill>
              </a:rPr>
              <a:t>    </a:t>
            </a:r>
            <a:r>
              <a:rPr lang="en-US" altLang="en-US" sz="700" dirty="0" err="1">
                <a:solidFill>
                  <a:schemeClr val="tx1"/>
                </a:solidFill>
              </a:rPr>
              <a:t>created_at</a:t>
            </a:r>
            <a:r>
              <a:rPr lang="en-US" altLang="en-US" sz="700" dirty="0">
                <a:solidFill>
                  <a:schemeClr val="tx1"/>
                </a:solidFill>
              </a:rPr>
              <a:t> = </a:t>
            </a:r>
            <a:r>
              <a:rPr lang="en-US" altLang="en-US" sz="700" dirty="0" err="1">
                <a:solidFill>
                  <a:schemeClr val="tx1"/>
                </a:solidFill>
              </a:rPr>
              <a:t>models.DateTimeField</a:t>
            </a:r>
            <a:r>
              <a:rPr lang="en-US" altLang="en-US" sz="700" dirty="0">
                <a:solidFill>
                  <a:schemeClr val="tx1"/>
                </a:solidFill>
              </a:rPr>
              <a:t>(</a:t>
            </a:r>
            <a:r>
              <a:rPr lang="en-US" altLang="en-US" sz="700" dirty="0" err="1">
                <a:solidFill>
                  <a:schemeClr val="tx1"/>
                </a:solidFill>
              </a:rPr>
              <a:t>auto_now_add</a:t>
            </a:r>
            <a:r>
              <a:rPr lang="en-US" altLang="en-US" sz="700" dirty="0">
                <a:solidFill>
                  <a:schemeClr val="tx1"/>
                </a:solidFill>
              </a:rPr>
              <a:t>=True)</a:t>
            </a:r>
          </a:p>
          <a:p>
            <a:pPr lvl="0"/>
            <a:r>
              <a:rPr lang="en-US" altLang="en-US" sz="700" dirty="0">
                <a:solidFill>
                  <a:schemeClr val="tx1"/>
                </a:solidFill>
              </a:rPr>
              <a:t>    owner = </a:t>
            </a:r>
            <a:r>
              <a:rPr lang="en-US" altLang="en-US" sz="700" dirty="0" err="1">
                <a:solidFill>
                  <a:schemeClr val="tx1"/>
                </a:solidFill>
              </a:rPr>
              <a:t>models.ForeignKey</a:t>
            </a:r>
            <a:r>
              <a:rPr lang="en-US" altLang="en-US" sz="700" dirty="0">
                <a:solidFill>
                  <a:schemeClr val="tx1"/>
                </a:solidFill>
              </a:rPr>
              <a:t>(User, </a:t>
            </a:r>
            <a:r>
              <a:rPr lang="en-US" altLang="en-US" sz="700" dirty="0" err="1">
                <a:solidFill>
                  <a:schemeClr val="tx1"/>
                </a:solidFill>
              </a:rPr>
              <a:t>on_delete</a:t>
            </a:r>
            <a:r>
              <a:rPr lang="en-US" altLang="en-US" sz="700" dirty="0">
                <a:solidFill>
                  <a:schemeClr val="tx1"/>
                </a:solidFill>
              </a:rPr>
              <a:t>=</a:t>
            </a:r>
            <a:r>
              <a:rPr lang="en-US" altLang="en-US" sz="700" dirty="0" err="1">
                <a:solidFill>
                  <a:schemeClr val="tx1"/>
                </a:solidFill>
              </a:rPr>
              <a:t>models.CASCADE</a:t>
            </a:r>
            <a:r>
              <a:rPr lang="en-US" altLang="en-US" sz="700" dirty="0">
                <a:solidFill>
                  <a:schemeClr val="tx1"/>
                </a:solidFill>
              </a:rPr>
              <a:t>)</a:t>
            </a:r>
          </a:p>
          <a:p>
            <a:pPr lvl="0"/>
            <a:endParaRPr lang="en-US" altLang="en-US" sz="2000" dirty="0">
              <a:solidFill>
                <a:schemeClr val="tx1"/>
              </a:solidFill>
              <a:latin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1660558"/>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1"/>
          <p:cNvSpPr>
            <a:spLocks noChangeArrowheads="1"/>
          </p:cNvSpPr>
          <p:nvPr/>
        </p:nvSpPr>
        <p:spPr bwMode="auto">
          <a:xfrm>
            <a:off x="138652" y="757463"/>
            <a:ext cx="8557340"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D0D0D"/>
                </a:solidFill>
                <a:effectLst/>
                <a:latin typeface="Söhne"/>
              </a:rPr>
              <a:t>Register Models</a:t>
            </a:r>
            <a:r>
              <a:rPr kumimoji="0" lang="en-US" altLang="en-US" sz="1200" b="0" i="0" u="none" strike="noStrike" cap="none" normalizeH="0" baseline="0" dirty="0">
                <a:ln>
                  <a:noFill/>
                </a:ln>
                <a:solidFill>
                  <a:srgbClr val="0D0D0D"/>
                </a:solidFill>
                <a:effectLst/>
                <a:latin typeface="Söhne"/>
              </a:rPr>
              <a:t>: Register your models in the </a:t>
            </a:r>
            <a:r>
              <a:rPr kumimoji="0" lang="en-US" altLang="en-US" b="1" i="0" u="none" strike="noStrike" cap="none" normalizeH="0" baseline="0" dirty="0">
                <a:ln>
                  <a:noFill/>
                </a:ln>
                <a:solidFill>
                  <a:srgbClr val="0D0D0D"/>
                </a:solidFill>
                <a:effectLst/>
                <a:latin typeface="Söhne Mono"/>
              </a:rPr>
              <a:t>notes/admin.py</a:t>
            </a:r>
            <a:r>
              <a:rPr kumimoji="0" lang="en-US" altLang="en-US" sz="1200" b="0" i="0" u="none" strike="noStrike" cap="none" normalizeH="0" baseline="0" dirty="0">
                <a:ln>
                  <a:noFill/>
                </a:ln>
                <a:solidFill>
                  <a:srgbClr val="0D0D0D"/>
                </a:solidFill>
                <a:effectLst/>
                <a:latin typeface="Söhne"/>
              </a:rPr>
              <a:t> file to make them accessible in the Django admin interface: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D0D0D"/>
              </a:solidFill>
              <a:latin typeface="Söhne"/>
            </a:endParaRPr>
          </a:p>
          <a:p>
            <a:pPr lvl="0">
              <a:buClrTx/>
            </a:pPr>
            <a:r>
              <a:rPr lang="en-US" altLang="en-US" sz="1200" dirty="0"/>
              <a:t>from </a:t>
            </a:r>
            <a:r>
              <a:rPr lang="en-US" altLang="en-US" sz="1200" dirty="0" err="1"/>
              <a:t>django.contrib</a:t>
            </a:r>
            <a:r>
              <a:rPr lang="en-US" altLang="en-US" sz="1200" dirty="0"/>
              <a:t> import admin</a:t>
            </a:r>
          </a:p>
          <a:p>
            <a:pPr lvl="0">
              <a:buClrTx/>
            </a:pPr>
            <a:r>
              <a:rPr lang="en-US" altLang="en-US" sz="1200" dirty="0"/>
              <a:t>from .models import Note</a:t>
            </a:r>
          </a:p>
          <a:p>
            <a:pPr lvl="0">
              <a:buClrTx/>
            </a:pPr>
            <a:endParaRPr lang="en-US" altLang="en-US" sz="1200" dirty="0"/>
          </a:p>
          <a:p>
            <a:pPr lvl="0">
              <a:buClrTx/>
            </a:pPr>
            <a:r>
              <a:rPr lang="en-US" altLang="en-US" sz="1200" dirty="0" err="1"/>
              <a:t>admin.site.register</a:t>
            </a:r>
            <a:r>
              <a:rPr lang="en-US" altLang="en-US" sz="1200" dirty="0"/>
              <a:t>(Note)</a:t>
            </a:r>
          </a:p>
          <a:p>
            <a:pPr lvl="0">
              <a:buClrTx/>
            </a:pPr>
            <a:endParaRPr lang="en-US" altLang="en-US" sz="1200" dirty="0"/>
          </a:p>
          <a:p>
            <a:pPr lvl="0">
              <a:buClrTx/>
            </a:pPr>
            <a:endParaRPr lang="en-US" altLang="en-US" sz="1200" dirty="0"/>
          </a:p>
          <a:p>
            <a:pPr lvl="0">
              <a:buClrTx/>
            </a:pPr>
            <a:r>
              <a:rPr lang="en-US" altLang="en-US" sz="1200" dirty="0"/>
              <a:t> Create Views: Define views in the notes/views.py file to handle requests related to notes, such as creating, editing, and deleting notes.</a:t>
            </a:r>
          </a:p>
          <a:p>
            <a:pPr lvl="0">
              <a:buClrTx/>
            </a:pPr>
            <a:r>
              <a:rPr lang="en-US" altLang="en-US" sz="1200" dirty="0"/>
              <a:t>Create URLs: Configure URL patterns in the notes/urls.py file to map URLs to your views.</a:t>
            </a:r>
          </a:p>
          <a:p>
            <a:pPr lvl="0">
              <a:buClrTx/>
            </a:pPr>
            <a:r>
              <a:rPr lang="en-US" altLang="en-US" sz="1200" dirty="0"/>
              <a:t>Create Templates: Create HTML templates in the notes/templates/ directory to render the UI for your web application.</a:t>
            </a:r>
          </a:p>
          <a:p>
            <a:pPr lvl="0">
              <a:buClrTx/>
            </a:pPr>
            <a:r>
              <a:rPr lang="en-US" altLang="en-US" sz="1200" dirty="0"/>
              <a:t>Implement Authentication: Use Django's built-in authentication system to manage user registration, login, and logout.</a:t>
            </a:r>
          </a:p>
          <a:p>
            <a:pPr lvl="0">
              <a:buClrTx/>
            </a:pPr>
            <a:r>
              <a:rPr lang="en-US" altLang="en-US" sz="1200" dirty="0"/>
              <a:t>Apply Migrations: Run python manage.py </a:t>
            </a:r>
            <a:r>
              <a:rPr lang="en-US" altLang="en-US" sz="1200" dirty="0" err="1"/>
              <a:t>makemigrations</a:t>
            </a:r>
            <a:r>
              <a:rPr lang="en-US" altLang="en-US" sz="1200" dirty="0"/>
              <a:t> and python manage.py migrate to apply your model changes to the database.</a:t>
            </a:r>
          </a:p>
          <a:p>
            <a:pPr lvl="0">
              <a:buClrTx/>
            </a:pPr>
            <a:r>
              <a:rPr lang="en-US" altLang="en-US" sz="1200" dirty="0"/>
              <a:t>Run the Development Server: Start the Django development server using python manage.py </a:t>
            </a:r>
            <a:r>
              <a:rPr lang="en-US" altLang="en-US" sz="1200" dirty="0" err="1"/>
              <a:t>runserver</a:t>
            </a:r>
            <a:r>
              <a:rPr lang="en-US" altLang="en-US" sz="1200" dirty="0"/>
              <a:t> and test your application in a web browser.</a:t>
            </a:r>
          </a:p>
          <a:p>
            <a:pPr lvl="0">
              <a:buClrTx/>
            </a:pPr>
            <a:r>
              <a:rPr lang="en-US" altLang="en-US" sz="1200" dirty="0"/>
              <a:t>Deploy: Once your application is ready, deploy it to a web server following Django deployment best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6" name="Rectangle 2"/>
          <p:cNvSpPr>
            <a:spLocks noChangeArrowheads="1"/>
          </p:cNvSpPr>
          <p:nvPr/>
        </p:nvSpPr>
        <p:spPr bwMode="auto">
          <a:xfrm>
            <a:off x="0" y="757463"/>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50642" y="565948"/>
            <a:ext cx="5523109" cy="4901150"/>
          </a:xfrm>
          <a:prstGeom prst="rect">
            <a:avLst/>
          </a:prstGeom>
          <a:noFill/>
        </p:spPr>
        <p:txBody>
          <a:bodyPr wrap="square">
            <a:spAutoFit/>
          </a:bodyPr>
          <a:lstStyle/>
          <a:p>
            <a:pPr marL="457200" lvl="1" algn="l">
              <a:lnSpc>
                <a:spcPct val="150000"/>
              </a:lnSpc>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Creating views:</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from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django.shortcuts</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import render, redirect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from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django.contrib.auth.decorators</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import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login_required</a:t>
            </a: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from .models import Note</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from .forms import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NoteForm</a:t>
            </a: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login_required</a:t>
            </a: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def</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note_list</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(request):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notes =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Note.objects.filter</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created_by</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request.user</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return render(request, 'notes/note_list.html', {'notes': notes})</a:t>
            </a:r>
          </a:p>
          <a:p>
            <a:pPr marL="457200" lvl="1">
              <a:lnSpc>
                <a:spcPct val="150000"/>
              </a:lnSpc>
            </a:pP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login_required</a:t>
            </a: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def</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create_note</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(request):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if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request.method</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 'POST':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form =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NoteForm</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request.POST</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if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form.is_valid</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note =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form.save</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(commit=False)</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note.created_by</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request.user</a:t>
            </a:r>
            <a:endPar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note.save</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return redirect('</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note_list</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else:</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form = </a:t>
            </a:r>
            <a:r>
              <a:rPr lang="en-US" sz="800" dirty="0" err="1">
                <a:solidFill>
                  <a:schemeClr val="tx1"/>
                </a:solidFill>
                <a:latin typeface="Calibri" panose="020F0502020204030204" pitchFamily="34" charset="0"/>
                <a:ea typeface="Calibri" panose="020F0502020204030204" pitchFamily="34" charset="0"/>
                <a:cs typeface="Calibri" panose="020F0502020204030204" pitchFamily="34" charset="0"/>
              </a:rPr>
              <a:t>NoteForm</a:t>
            </a: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a:lnSpc>
                <a:spcPct val="150000"/>
              </a:lnSpc>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return render(request, 'notes/create_note.html', {'form': form})</a:t>
            </a:r>
          </a:p>
          <a:p>
            <a:pPr marL="457200" lvl="1" algn="l">
              <a:lnSpc>
                <a:spcPct val="150000"/>
              </a:lnSpc>
            </a:pPr>
            <a:endParaRPr lang="en-US" sz="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documentManagement/types"/>
    <ds:schemaRef ds:uri="http://www.w3.org/XML/1998/namespace"/>
    <ds:schemaRef ds:uri="c0fa2617-96bd-425d-8578-e93563fe37c5"/>
    <ds:schemaRef ds:uri="9162bd5b-4ed9-4da3-b376-05204580ba3f"/>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227</TotalTime>
  <Words>1692</Words>
  <Application>Microsoft Office PowerPoint</Application>
  <PresentationFormat>On-screen Show (16:9)</PresentationFormat>
  <Paragraphs>162</Paragraphs>
  <Slides>18</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7" baseType="lpstr">
      <vt:lpstr>Arial</vt:lpstr>
      <vt:lpstr>Arial MT</vt:lpstr>
      <vt:lpstr>Calibri</vt:lpstr>
      <vt:lpstr>Söhne</vt:lpstr>
      <vt:lpstr>Söhne Mono</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Student Homepage</vt:lpstr>
      <vt:lpstr>Teachers Home Page</vt:lpstr>
      <vt:lpstr>404 Not found</vt:lpstr>
      <vt:lpstr>No Access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Keerthana J</cp:lastModifiedBy>
  <cp:revision>13</cp:revision>
  <dcterms:modified xsi:type="dcterms:W3CDTF">2024-04-10T15:19:23Z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