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Inter Light" panose="020B0604020202020204" charset="0"/>
      <p:regular r:id="rId18"/>
      <p:bold r:id="rId19"/>
      <p:italic r:id="rId20"/>
      <p:boldItalic r:id="rId21"/>
    </p:embeddedFont>
    <p:embeddedFont>
      <p:font typeface="Inter SemiBold" panose="020B0604020202020204" charset="0"/>
      <p:regular r:id="rId22"/>
      <p:bold r:id="rId23"/>
      <p:italic r:id="rId24"/>
      <p:boldItalic r:id="rId25"/>
    </p:embeddedFont>
    <p:embeddedFont>
      <p:font typeface="Work Sans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7D02FA-8FE1-4F16-B8C4-D4BAF4ACA938}">
  <a:tblStyle styleId="{3B7D02FA-8FE1-4F16-B8C4-D4BAF4ACA93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300" y="8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5f6621e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75f6621e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375f6621e78_0_7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375f6621e78_0_7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5f6621e78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5f6621e78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75f6621e7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75f6621e7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75f6621e78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75f6621e78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75f6621e78_0_7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375f6621e78_0_7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5f6621e78_0_7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75f6621e78_0_7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75f6621e78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75f6621e78_0_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75f6621e78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75f6621e78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5f6621e78_0_7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75f6621e78_0_7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75f6621e7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75f6621e78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inancial Breakdown">
  <p:cSld name="SECTION_TITLE_AND_DESCRIPTION_1">
    <p:bg>
      <p:bgPr>
        <a:solidFill>
          <a:schemeClr val="dk2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1" name="Google Shape;81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2" name="Google Shape;82;p11"/>
          <p:cNvSpPr txBox="1">
            <a:spLocks noGrp="1"/>
          </p:cNvSpPr>
          <p:nvPr>
            <p:ph type="subTitle" idx="1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11"/>
          <p:cNvSpPr txBox="1">
            <a:spLocks noGrp="1"/>
          </p:cNvSpPr>
          <p:nvPr>
            <p:ph type="body" idx="2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cxnSp>
        <p:nvCxnSpPr>
          <p:cNvPr id="84" name="Google Shape;84;p11"/>
          <p:cNvCxnSpPr>
            <a:endCxn id="85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86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87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5" name="Google Shape;85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8" name="Google Shape;88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3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4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>
            <a:spLocks noGrp="1"/>
          </p:cNvSpPr>
          <p:nvPr>
            <p:ph type="subTitle" idx="5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1"/>
          <p:cNvSpPr txBox="1">
            <a:spLocks noGrp="1"/>
          </p:cNvSpPr>
          <p:nvPr>
            <p:ph type="body" idx="6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94" name="Google Shape;94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name="adj" fmla="val 7414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solidFill>
                <a:srgbClr val="F6F5EC"/>
              </a:solidFill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7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97" name="Google Shape;97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8" name="Google Shape;98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/ Graph">
  <p:cSld name="CAPTION_ONLY">
    <p:bg>
      <p:bgPr>
        <a:solidFill>
          <a:schemeClr val="lt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Header">
  <p:cSld name="BIG_NUMBER">
    <p:bg>
      <p:bgPr>
        <a:solidFill>
          <a:schemeClr val="dk2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"/>
          <p:cNvSpPr>
            <a:spLocks noGrp="1"/>
          </p:cNvSpPr>
          <p:nvPr>
            <p:ph type="pic" idx="2"/>
          </p:nvPr>
        </p:nvSpPr>
        <p:spPr>
          <a:xfrm>
            <a:off x="213750" y="586950"/>
            <a:ext cx="8701800" cy="2327100"/>
          </a:xfrm>
          <a:prstGeom prst="roundRect">
            <a:avLst>
              <a:gd name="adj" fmla="val 3913"/>
            </a:avLst>
          </a:prstGeom>
          <a:noFill/>
          <a:ln>
            <a:noFill/>
          </a:ln>
        </p:spPr>
      </p:sp>
      <p:sp>
        <p:nvSpPr>
          <p:cNvPr id="104" name="Google Shape;104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05" name="Google Shape;105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6" name="Google Shape;106;p13"/>
          <p:cNvSpPr txBox="1">
            <a:spLocks noGrp="1"/>
          </p:cNvSpPr>
          <p:nvPr>
            <p:ph type="body" idx="1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o-to-Market Strategy" type="blank">
  <p:cSld name="BLANK">
    <p:bg>
      <p:bgPr>
        <a:solidFill>
          <a:srgbClr val="1C4587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1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body" idx="2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3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body" idx="4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body" idx="5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ilestones">
  <p:cSld name="TITLE_1">
    <p:bg>
      <p:bgPr>
        <a:solidFill>
          <a:schemeClr val="lt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5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ubTitle" idx="1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body" idx="2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subTitle" idx="3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body" idx="4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5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body" idx="6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7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8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9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13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14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body" idx="15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eatures / Benefits">
  <p:cSld name="CUSTOM">
    <p:bg>
      <p:bgPr>
        <a:solidFill>
          <a:schemeClr val="lt1"/>
        </a:solidFill>
        <a:effectLst/>
      </p:bgPr>
    </p:bg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32" name="Google Shape;132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3" name="Google Shape;133;p16"/>
          <p:cNvSpPr txBox="1">
            <a:spLocks noGrp="1"/>
          </p:cNvSpPr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6" name="Google Shape;136;p16"/>
          <p:cNvSpPr txBox="1">
            <a:spLocks noGrp="1"/>
          </p:cNvSpPr>
          <p:nvPr>
            <p:ph type="sldNum" idx="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">
    <p:bg>
      <p:bgPr>
        <a:solidFill>
          <a:schemeClr val="dk2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>
            <a:spLocks noGrp="1"/>
          </p:cNvSpPr>
          <p:nvPr>
            <p:ph type="pic" idx="2"/>
          </p:nvPr>
        </p:nvSpPr>
        <p:spPr>
          <a:xfrm>
            <a:off x="2118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  <p:sp>
        <p:nvSpPr>
          <p:cNvPr id="140" name="Google Shape;140;p17"/>
          <p:cNvSpPr>
            <a:spLocks noGrp="1"/>
          </p:cNvSpPr>
          <p:nvPr>
            <p:ph type="pic" idx="3"/>
          </p:nvPr>
        </p:nvSpPr>
        <p:spPr>
          <a:xfrm>
            <a:off x="4639750" y="203250"/>
            <a:ext cx="4292400" cy="4737000"/>
          </a:xfrm>
          <a:prstGeom prst="roundRect">
            <a:avLst>
              <a:gd name="adj" fmla="val 3358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e Competition">
  <p:cSld name="CUSTOM_2">
    <p:bg>
      <p:bgPr>
        <a:solidFill>
          <a:schemeClr val="lt1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>
            <a:spLocks noGrp="1"/>
          </p:cNvSpPr>
          <p:nvPr>
            <p:ph type="pic" idx="2"/>
          </p:nvPr>
        </p:nvSpPr>
        <p:spPr>
          <a:xfrm>
            <a:off x="40147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43" name="Google Shape;143;p18"/>
          <p:cNvSpPr>
            <a:spLocks noGrp="1"/>
          </p:cNvSpPr>
          <p:nvPr>
            <p:ph type="pic" idx="3"/>
          </p:nvPr>
        </p:nvSpPr>
        <p:spPr>
          <a:xfrm>
            <a:off x="568857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44" name="Google Shape;144;p18"/>
          <p:cNvSpPr>
            <a:spLocks noGrp="1"/>
          </p:cNvSpPr>
          <p:nvPr>
            <p:ph type="pic" idx="4"/>
          </p:nvPr>
        </p:nvSpPr>
        <p:spPr>
          <a:xfrm>
            <a:off x="7362425" y="5573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45" name="Google Shape;145;p18"/>
          <p:cNvSpPr>
            <a:spLocks noGrp="1"/>
          </p:cNvSpPr>
          <p:nvPr>
            <p:ph type="pic" idx="5"/>
          </p:nvPr>
        </p:nvSpPr>
        <p:spPr>
          <a:xfrm>
            <a:off x="40147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46" name="Google Shape;146;p18"/>
          <p:cNvSpPr>
            <a:spLocks noGrp="1"/>
          </p:cNvSpPr>
          <p:nvPr>
            <p:ph type="pic" idx="6"/>
          </p:nvPr>
        </p:nvSpPr>
        <p:spPr>
          <a:xfrm>
            <a:off x="568857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sp>
        <p:nvSpPr>
          <p:cNvPr id="147" name="Google Shape;147;p18"/>
          <p:cNvSpPr>
            <a:spLocks noGrp="1"/>
          </p:cNvSpPr>
          <p:nvPr>
            <p:ph type="pic" idx="7"/>
          </p:nvPr>
        </p:nvSpPr>
        <p:spPr>
          <a:xfrm>
            <a:off x="7362425" y="2644475"/>
            <a:ext cx="1374300" cy="1471500"/>
          </a:xfrm>
          <a:prstGeom prst="roundRect">
            <a:avLst>
              <a:gd name="adj" fmla="val 7582"/>
            </a:avLst>
          </a:prstGeom>
          <a:noFill/>
          <a:ln>
            <a:noFill/>
          </a:ln>
        </p:spPr>
      </p:sp>
      <p:cxnSp>
        <p:nvCxnSpPr>
          <p:cNvPr id="148" name="Google Shape;148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body" idx="8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9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13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4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15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16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17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>
            <a:endParaRPr/>
          </a:p>
        </p:txBody>
      </p:sp>
      <p:sp>
        <p:nvSpPr>
          <p:cNvPr id="158" name="Google Shape;158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9" name="Google Shape;159;p18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0" name="Google Shape;160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allery">
  <p:cSld name="CUSTOM_1_1">
    <p:bg>
      <p:bgPr>
        <a:solidFill>
          <a:schemeClr val="dk2"/>
        </a:solidFill>
        <a:effectLst/>
      </p:bgPr>
    </p:bg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9"/>
          <p:cNvSpPr>
            <a:spLocks noGrp="1"/>
          </p:cNvSpPr>
          <p:nvPr>
            <p:ph type="pic" idx="2"/>
          </p:nvPr>
        </p:nvSpPr>
        <p:spPr>
          <a:xfrm>
            <a:off x="2286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63" name="Google Shape;163;p19"/>
          <p:cNvSpPr>
            <a:spLocks noGrp="1"/>
          </p:cNvSpPr>
          <p:nvPr>
            <p:ph type="pic" idx="3"/>
          </p:nvPr>
        </p:nvSpPr>
        <p:spPr>
          <a:xfrm>
            <a:off x="3931925" y="59262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64" name="Google Shape;164;p19"/>
          <p:cNvSpPr>
            <a:spLocks noGrp="1"/>
          </p:cNvSpPr>
          <p:nvPr>
            <p:ph type="pic" idx="4"/>
          </p:nvPr>
        </p:nvSpPr>
        <p:spPr>
          <a:xfrm>
            <a:off x="7635600" y="59262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65" name="Google Shape;165;p19"/>
          <p:cNvSpPr>
            <a:spLocks noGrp="1"/>
          </p:cNvSpPr>
          <p:nvPr>
            <p:ph type="pic" idx="5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6" name="Google Shape;166;p19"/>
          <p:cNvSpPr>
            <a:spLocks noGrp="1"/>
          </p:cNvSpPr>
          <p:nvPr>
            <p:ph type="pic" idx="6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7" name="Google Shape;167;p19"/>
          <p:cNvSpPr>
            <a:spLocks noGrp="1"/>
          </p:cNvSpPr>
          <p:nvPr>
            <p:ph type="pic" idx="7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68" name="Google Shape;168;p19"/>
          <p:cNvSpPr>
            <a:spLocks noGrp="1"/>
          </p:cNvSpPr>
          <p:nvPr>
            <p:ph type="pic" idx="8"/>
          </p:nvPr>
        </p:nvSpPr>
        <p:spPr>
          <a:xfrm>
            <a:off x="1545425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69" name="Google Shape;169;p19"/>
          <p:cNvSpPr>
            <a:spLocks noGrp="1"/>
          </p:cNvSpPr>
          <p:nvPr>
            <p:ph type="pic" idx="9"/>
          </p:nvPr>
        </p:nvSpPr>
        <p:spPr>
          <a:xfrm>
            <a:off x="3932063" y="1963950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70" name="Google Shape;170;p19"/>
          <p:cNvSpPr>
            <a:spLocks noGrp="1"/>
          </p:cNvSpPr>
          <p:nvPr>
            <p:ph type="pic" idx="13"/>
          </p:nvPr>
        </p:nvSpPr>
        <p:spPr>
          <a:xfrm>
            <a:off x="5248888" y="1963950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71" name="Google Shape;171;p19"/>
          <p:cNvSpPr>
            <a:spLocks noGrp="1"/>
          </p:cNvSpPr>
          <p:nvPr>
            <p:ph type="pic" idx="14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2" name="Google Shape;172;p19"/>
          <p:cNvSpPr>
            <a:spLocks noGrp="1"/>
          </p:cNvSpPr>
          <p:nvPr>
            <p:ph type="pic" idx="15"/>
          </p:nvPr>
        </p:nvSpPr>
        <p:spPr>
          <a:xfrm>
            <a:off x="2286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73" name="Google Shape;173;p19"/>
          <p:cNvSpPr>
            <a:spLocks noGrp="1"/>
          </p:cNvSpPr>
          <p:nvPr>
            <p:ph type="pic" idx="16"/>
          </p:nvPr>
        </p:nvSpPr>
        <p:spPr>
          <a:xfrm>
            <a:off x="3931925" y="3335275"/>
            <a:ext cx="22050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74" name="Google Shape;174;p19"/>
          <p:cNvSpPr>
            <a:spLocks noGrp="1"/>
          </p:cNvSpPr>
          <p:nvPr>
            <p:ph type="pic" idx="17"/>
          </p:nvPr>
        </p:nvSpPr>
        <p:spPr>
          <a:xfrm>
            <a:off x="7635600" y="3335275"/>
            <a:ext cx="1135200" cy="1215600"/>
          </a:xfrm>
          <a:prstGeom prst="roundRect">
            <a:avLst>
              <a:gd name="adj" fmla="val 3655"/>
            </a:avLst>
          </a:prstGeom>
          <a:noFill/>
          <a:ln>
            <a:noFill/>
          </a:ln>
        </p:spPr>
      </p:sp>
      <p:sp>
        <p:nvSpPr>
          <p:cNvPr id="175" name="Google Shape;175;p19"/>
          <p:cNvSpPr>
            <a:spLocks noGrp="1"/>
          </p:cNvSpPr>
          <p:nvPr>
            <p:ph type="pic" idx="18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6" name="Google Shape;176;p19"/>
          <p:cNvSpPr>
            <a:spLocks noGrp="1"/>
          </p:cNvSpPr>
          <p:nvPr>
            <p:ph type="pic" idx="19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77" name="Google Shape;177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78" name="Google Shape;178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9" name="Google Shape;179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80" name="Google Shape;180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4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3" name="Google Shape;183;p2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4" name="Google Shape;18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line Divider Slide">
  <p:cSld name="CUSTOM_3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 idx="2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17" name="Google Shape;17;p3"/>
          <p:cNvSpPr>
            <a:spLocks noGrp="1"/>
          </p:cNvSpPr>
          <p:nvPr>
            <p:ph type="pic" idx="3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_HEADER_1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7" name="Google Shape;18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_AND_BODY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1" name="Google Shape;191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TITLE_AND_TWO_COLUMNS_1"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2" name="Google Shape;202;p2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3" name="Google Shape;203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06" name="Google Shape;206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_1"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2" name="Google Shape;212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_1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215" name="Google Shape;215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_1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8" name="Google Shape;218;p2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_1">
  <p:cSld name="BLANK_1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sion / Mission" type="secHead">
  <p:cSld name="SECTION_HEADER">
    <p:bg>
      <p:bgPr>
        <a:solidFill>
          <a:schemeClr val="lt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7_1"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1"/>
          <p:cNvSpPr txBox="1">
            <a:spLocks noGrp="1"/>
          </p:cNvSpPr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24" name="Google Shape;22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1"/>
          <p:cNvSpPr txBox="1">
            <a:spLocks noGrp="1"/>
          </p:cNvSpPr>
          <p:nvPr>
            <p:ph type="subTitle" idx="1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6" name="Google Shape;226;p31"/>
          <p:cNvSpPr txBox="1">
            <a:spLocks noGrp="1"/>
          </p:cNvSpPr>
          <p:nvPr>
            <p:ph type="subTitle" idx="2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7" name="Google Shape;227;p31"/>
          <p:cNvSpPr txBox="1">
            <a:spLocks noGrp="1"/>
          </p:cNvSpPr>
          <p:nvPr>
            <p:ph type="subTitle" idx="3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8" name="Google Shape;228;p31"/>
          <p:cNvSpPr txBox="1">
            <a:spLocks noGrp="1"/>
          </p:cNvSpPr>
          <p:nvPr>
            <p:ph type="subTitle" idx="4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29" name="Google Shape;229;p31"/>
          <p:cNvSpPr txBox="1">
            <a:spLocks noGrp="1"/>
          </p:cNvSpPr>
          <p:nvPr>
            <p:ph type="subTitle" idx="5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30" name="Google Shape;230;p31"/>
          <p:cNvSpPr txBox="1">
            <a:spLocks noGrp="1"/>
          </p:cNvSpPr>
          <p:nvPr>
            <p:ph type="subTitle" idx="6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8_1"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3" name="Google Shape;233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4" name="Google Shape;234;p32"/>
          <p:cNvSpPr>
            <a:spLocks noGrp="1"/>
          </p:cNvSpPr>
          <p:nvPr>
            <p:ph type="pic" idx="2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2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3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9" name="Google Shape;239;p33"/>
          <p:cNvSpPr txBox="1">
            <a:spLocks noGrp="1"/>
          </p:cNvSpPr>
          <p:nvPr>
            <p:ph type="body" idx="1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33"/>
          <p:cNvSpPr txBox="1">
            <a:spLocks noGrp="1"/>
          </p:cNvSpPr>
          <p:nvPr>
            <p:ph type="body" idx="2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33"/>
          <p:cNvSpPr txBox="1">
            <a:spLocks noGrp="1"/>
          </p:cNvSpPr>
          <p:nvPr>
            <p:ph type="subTitle" idx="3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42" name="Google Shape;242;p33"/>
          <p:cNvSpPr txBox="1">
            <a:spLocks noGrp="1"/>
          </p:cNvSpPr>
          <p:nvPr>
            <p:ph type="subTitle" idx="4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2_2"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34"/>
          <p:cNvSpPr txBox="1">
            <a:spLocks noGrp="1"/>
          </p:cNvSpPr>
          <p:nvPr>
            <p:ph type="body" idx="1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34"/>
          <p:cNvSpPr txBox="1">
            <a:spLocks noGrp="1"/>
          </p:cNvSpPr>
          <p:nvPr>
            <p:ph type="body" idx="2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34"/>
          <p:cNvSpPr txBox="1">
            <a:spLocks noGrp="1"/>
          </p:cNvSpPr>
          <p:nvPr>
            <p:ph type="body" idx="3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8" name="Google Shape;248;p34"/>
          <p:cNvSpPr txBox="1">
            <a:spLocks noGrp="1"/>
          </p:cNvSpPr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9" name="Google Shape;249;p34"/>
          <p:cNvSpPr txBox="1">
            <a:spLocks noGrp="1"/>
          </p:cNvSpPr>
          <p:nvPr>
            <p:ph type="subTitle" idx="4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0" name="Google Shape;250;p34"/>
          <p:cNvSpPr txBox="1">
            <a:spLocks noGrp="1"/>
          </p:cNvSpPr>
          <p:nvPr>
            <p:ph type="subTitle" idx="5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51" name="Google Shape;251;p34"/>
          <p:cNvSpPr txBox="1">
            <a:spLocks noGrp="1"/>
          </p:cNvSpPr>
          <p:nvPr>
            <p:ph type="subTitle" idx="6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">
  <p:cSld name="CUSTOM_3_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4" name="Google Shape;254;p35"/>
          <p:cNvSpPr txBox="1">
            <a:spLocks noGrp="1"/>
          </p:cNvSpPr>
          <p:nvPr>
            <p:ph type="body" idx="1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5" name="Google Shape;255;p35"/>
          <p:cNvSpPr txBox="1">
            <a:spLocks noGrp="1"/>
          </p:cNvSpPr>
          <p:nvPr>
            <p:ph type="body" idx="2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6" name="Google Shape;256;p35"/>
          <p:cNvSpPr txBox="1">
            <a:spLocks noGrp="1"/>
          </p:cNvSpPr>
          <p:nvPr>
            <p:ph type="body" idx="3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7" name="Google Shape;257;p35"/>
          <p:cNvSpPr txBox="1">
            <a:spLocks noGrp="1"/>
          </p:cNvSpPr>
          <p:nvPr>
            <p:ph type="body" idx="4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8" name="Google Shape;258;p35"/>
          <p:cNvSpPr txBox="1">
            <a:spLocks noGrp="1"/>
          </p:cNvSpPr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59" name="Google Shape;259;p35"/>
          <p:cNvSpPr txBox="1">
            <a:spLocks noGrp="1"/>
          </p:cNvSpPr>
          <p:nvPr>
            <p:ph type="subTitle" idx="5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0" name="Google Shape;260;p35"/>
          <p:cNvSpPr txBox="1">
            <a:spLocks noGrp="1"/>
          </p:cNvSpPr>
          <p:nvPr>
            <p:ph type="subTitle" idx="6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1" name="Google Shape;261;p35"/>
          <p:cNvSpPr txBox="1">
            <a:spLocks noGrp="1"/>
          </p:cNvSpPr>
          <p:nvPr>
            <p:ph type="subTitle" idx="7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262" name="Google Shape;262;p35"/>
          <p:cNvSpPr txBox="1">
            <a:spLocks noGrp="1"/>
          </p:cNvSpPr>
          <p:nvPr>
            <p:ph type="subTitle" idx="8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TITLE_ONLY_1_1"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6" name="Google Shape;266;p36"/>
          <p:cNvSpPr>
            <a:spLocks noGrp="1"/>
          </p:cNvSpPr>
          <p:nvPr>
            <p:ph type="pic" idx="2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4_1"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7"/>
          <p:cNvSpPr txBox="1">
            <a:spLocks noGrp="1"/>
          </p:cNvSpPr>
          <p:nvPr>
            <p:ph type="body" idx="1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69" name="Google Shape;269;p37"/>
          <p:cNvSpPr>
            <a:spLocks noGrp="1"/>
          </p:cNvSpPr>
          <p:nvPr>
            <p:ph type="pic" idx="2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0" name="Google Shape;270;p37"/>
          <p:cNvSpPr>
            <a:spLocks noGrp="1"/>
          </p:cNvSpPr>
          <p:nvPr>
            <p:ph type="pic" idx="3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37"/>
          <p:cNvSpPr txBox="1">
            <a:spLocks noGrp="1"/>
          </p:cNvSpPr>
          <p:nvPr>
            <p:ph type="body" idx="4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2" name="Google Shape;272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3" name="Google Shape;273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7"/>
          <p:cNvSpPr txBox="1">
            <a:spLocks noGrp="1"/>
          </p:cNvSpPr>
          <p:nvPr>
            <p:ph type="subTitle" idx="5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7"/>
          <p:cNvSpPr txBox="1">
            <a:spLocks noGrp="1"/>
          </p:cNvSpPr>
          <p:nvPr>
            <p:ph type="subTitle" idx="6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4_1_1"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8"/>
          <p:cNvSpPr txBox="1">
            <a:spLocks noGrp="1"/>
          </p:cNvSpPr>
          <p:nvPr>
            <p:ph type="body" idx="1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78" name="Google Shape;278;p38"/>
          <p:cNvSpPr>
            <a:spLocks noGrp="1"/>
          </p:cNvSpPr>
          <p:nvPr>
            <p:ph type="pic" idx="2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38"/>
          <p:cNvSpPr>
            <a:spLocks noGrp="1"/>
          </p:cNvSpPr>
          <p:nvPr>
            <p:ph type="pic" idx="3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38"/>
          <p:cNvSpPr txBox="1">
            <a:spLocks noGrp="1"/>
          </p:cNvSpPr>
          <p:nvPr>
            <p:ph type="body" idx="4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1" name="Google Shape;281;p38"/>
          <p:cNvSpPr>
            <a:spLocks noGrp="1"/>
          </p:cNvSpPr>
          <p:nvPr>
            <p:ph type="pic" idx="5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282" name="Google Shape;282;p38"/>
          <p:cNvSpPr txBox="1">
            <a:spLocks noGrp="1"/>
          </p:cNvSpPr>
          <p:nvPr>
            <p:ph type="body" idx="6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85" name="Google Shape;285;p38"/>
          <p:cNvSpPr txBox="1">
            <a:spLocks noGrp="1"/>
          </p:cNvSpPr>
          <p:nvPr>
            <p:ph type="subTitle" idx="7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8"/>
          <p:cNvSpPr txBox="1">
            <a:spLocks noGrp="1"/>
          </p:cNvSpPr>
          <p:nvPr>
            <p:ph type="subTitle" idx="8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8"/>
          <p:cNvSpPr txBox="1">
            <a:spLocks noGrp="1"/>
          </p:cNvSpPr>
          <p:nvPr>
            <p:ph type="subTitle" idx="9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5_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9"/>
          <p:cNvSpPr>
            <a:spLocks noGrp="1"/>
          </p:cNvSpPr>
          <p:nvPr>
            <p:ph type="pic" idx="2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290" name="Google Shape;290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6_1"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3" name="Google Shape;293;p40"/>
          <p:cNvSpPr>
            <a:spLocks noGrp="1"/>
          </p:cNvSpPr>
          <p:nvPr>
            <p:ph type="pic" idx="2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40"/>
          <p:cNvSpPr>
            <a:spLocks noGrp="1"/>
          </p:cNvSpPr>
          <p:nvPr>
            <p:ph type="pic" idx="3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5" name="Google Shape;295;p40"/>
          <p:cNvSpPr>
            <a:spLocks noGrp="1"/>
          </p:cNvSpPr>
          <p:nvPr>
            <p:ph type="pic" idx="4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6" name="Google Shape;296;p40"/>
          <p:cNvSpPr>
            <a:spLocks noGrp="1"/>
          </p:cNvSpPr>
          <p:nvPr>
            <p:ph type="pic" idx="5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7" name="Google Shape;297;p40"/>
          <p:cNvSpPr>
            <a:spLocks noGrp="1"/>
          </p:cNvSpPr>
          <p:nvPr>
            <p:ph type="pic" idx="6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8" name="Google Shape;298;p40"/>
          <p:cNvSpPr>
            <a:spLocks noGrp="1"/>
          </p:cNvSpPr>
          <p:nvPr>
            <p:ph type="pic" idx="7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99" name="Google Shape;299;p40"/>
          <p:cNvSpPr txBox="1">
            <a:spLocks noGrp="1"/>
          </p:cNvSpPr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00" name="Google Shape;300;p40"/>
          <p:cNvSpPr>
            <a:spLocks noGrp="1"/>
          </p:cNvSpPr>
          <p:nvPr>
            <p:ph type="pic" idx="8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1" name="Google Shape;301;p40"/>
          <p:cNvSpPr>
            <a:spLocks noGrp="1"/>
          </p:cNvSpPr>
          <p:nvPr>
            <p:ph type="pic" idx="9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40"/>
          <p:cNvSpPr>
            <a:spLocks noGrp="1"/>
          </p:cNvSpPr>
          <p:nvPr>
            <p:ph type="pic" idx="13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/ Divider" type="tx">
  <p:cSld name="TITLE_AND_BODY">
    <p:bg>
      <p:bgPr>
        <a:solidFill>
          <a:schemeClr val="dk2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Google Shape;22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 idx="2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 b="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venue Model" type="twoColTx">
  <p:cSld name="TITLE_AND_TWO_COLUMNS">
    <p:bg>
      <p:bgPr>
        <a:solidFill>
          <a:schemeClr val="dk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0" name="Google Shape;30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2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roject Timeline" type="titleOnly">
  <p:cSld name="TITLE_ONLY">
    <p:bg>
      <p:bgPr>
        <a:solidFill>
          <a:schemeClr val="l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marL="914400" lvl="1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marL="1371600" lvl="2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marL="1828800" lvl="3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marL="2286000" lvl="4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marL="2743200" lvl="5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marL="3200400" lvl="6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marL="3657600" lvl="7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marL="4114800" lvl="8" indent="-2921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etitive Advantage">
  <p:cSld name="ONE_COLUMN_TEXT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6" name="Google Shape;46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" name="Google Shape;47;p8"/>
          <p:cNvSpPr txBox="1">
            <a:spLocks noGrp="1"/>
          </p:cNvSpPr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sz="4800" b="1"/>
            </a:lvl9pPr>
          </a:lstStyle>
          <a:p>
            <a:endParaRPr/>
          </a:p>
        </p:txBody>
      </p:sp>
      <p:sp>
        <p:nvSpPr>
          <p:cNvPr id="48" name="Google Shape;48;p8"/>
          <p:cNvSpPr>
            <a:spLocks noGrp="1"/>
          </p:cNvSpPr>
          <p:nvPr>
            <p:ph type="pic" idx="2"/>
          </p:nvPr>
        </p:nvSpPr>
        <p:spPr>
          <a:xfrm>
            <a:off x="5039775" y="196800"/>
            <a:ext cx="3905400" cy="4749900"/>
          </a:xfrm>
          <a:prstGeom prst="roundRect">
            <a:avLst>
              <a:gd name="adj" fmla="val 2053"/>
            </a:avLst>
          </a:prstGeom>
          <a:noFill/>
          <a:ln>
            <a:noFill/>
          </a:ln>
        </p:spPr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1" name="Google Shape;51;p8"/>
          <p:cNvSpPr txBox="1">
            <a:spLocks noGrp="1"/>
          </p:cNvSpPr>
          <p:nvPr>
            <p:ph type="sldNum" idx="3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eet the Team">
  <p:cSld name="MAIN_POINT">
    <p:bg>
      <p:bgPr>
        <a:solidFill>
          <a:schemeClr val="dk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>
            <a:spLocks noGrp="1"/>
          </p:cNvSpPr>
          <p:nvPr>
            <p:ph type="pic" idx="2"/>
          </p:nvPr>
        </p:nvSpPr>
        <p:spPr>
          <a:xfrm>
            <a:off x="5663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55" name="Google Shape;55;p9"/>
          <p:cNvSpPr>
            <a:spLocks noGrp="1"/>
          </p:cNvSpPr>
          <p:nvPr>
            <p:ph type="pic" idx="3"/>
          </p:nvPr>
        </p:nvSpPr>
        <p:spPr>
          <a:xfrm>
            <a:off x="2588275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56" name="Google Shape;56;p9"/>
          <p:cNvSpPr>
            <a:spLocks noGrp="1"/>
          </p:cNvSpPr>
          <p:nvPr>
            <p:ph type="pic" idx="4"/>
          </p:nvPr>
        </p:nvSpPr>
        <p:spPr>
          <a:xfrm>
            <a:off x="4613113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sp>
        <p:nvSpPr>
          <p:cNvPr id="57" name="Google Shape;57;p9"/>
          <p:cNvSpPr>
            <a:spLocks noGrp="1"/>
          </p:cNvSpPr>
          <p:nvPr>
            <p:ph type="pic" idx="5"/>
          </p:nvPr>
        </p:nvSpPr>
        <p:spPr>
          <a:xfrm>
            <a:off x="6637950" y="1569300"/>
            <a:ext cx="1466400" cy="1570200"/>
          </a:xfrm>
          <a:prstGeom prst="roundRect">
            <a:avLst>
              <a:gd name="adj" fmla="val 6320"/>
            </a:avLst>
          </a:prstGeom>
          <a:noFill/>
          <a:ln>
            <a:noFill/>
          </a:ln>
        </p:spPr>
      </p:sp>
      <p:cxnSp>
        <p:nvCxnSpPr>
          <p:cNvPr id="58" name="Google Shape;58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subTitle" idx="6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7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8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ctr" rtl="0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" name="Google Shape;66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rrent Market / Market Size">
  <p:cSld name="SECTION_TITLE_AND_DESCRIPTION">
    <p:bg>
      <p:bgPr>
        <a:solidFill>
          <a:schemeClr val="dk2"/>
        </a:solid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69" name="Google Shape;69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0" name="Google Shape;70;p10"/>
          <p:cNvSpPr txBox="1">
            <a:spLocks noGrp="1"/>
          </p:cNvSpPr>
          <p:nvPr>
            <p:ph type="subTitle" idx="1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body" idx="2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ubTitle" idx="3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3" name="Google Shape;73;p10"/>
          <p:cNvSpPr txBox="1">
            <a:spLocks noGrp="1"/>
          </p:cNvSpPr>
          <p:nvPr>
            <p:ph type="body" idx="4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4" name="Google Shape;74;p10"/>
          <p:cNvSpPr txBox="1">
            <a:spLocks noGrp="1"/>
          </p:cNvSpPr>
          <p:nvPr>
            <p:ph type="subTitle" idx="5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0"/>
          <p:cNvSpPr txBox="1">
            <a:spLocks noGrp="1"/>
          </p:cNvSpPr>
          <p:nvPr>
            <p:ph type="body" idx="6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marL="914400" lvl="1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marL="1371600" lvl="2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marL="1828800" lvl="3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marL="2286000" lvl="4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marL="2743200" lvl="5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marL="3200400" lvl="6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marL="3657600" lvl="7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marL="4114800" lvl="8" indent="-30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8" name="Google Shape;78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 b="1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1"/>
          <p:cNvSpPr txBox="1">
            <a:spLocks noGrp="1"/>
          </p:cNvSpPr>
          <p:nvPr>
            <p:ph type="title"/>
          </p:nvPr>
        </p:nvSpPr>
        <p:spPr>
          <a:xfrm>
            <a:off x="2409600" y="1265266"/>
            <a:ext cx="43248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NEXOVATE’25</a:t>
            </a:r>
            <a:endParaRPr sz="3600" dirty="0"/>
          </a:p>
        </p:txBody>
      </p:sp>
      <p:sp>
        <p:nvSpPr>
          <p:cNvPr id="308" name="Google Shape;308;p41"/>
          <p:cNvSpPr/>
          <p:nvPr/>
        </p:nvSpPr>
        <p:spPr>
          <a:xfrm>
            <a:off x="-125" y="0"/>
            <a:ext cx="9144000" cy="10890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309" name="Google Shape;309;p41" title="harvest-full-logo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1064" y="95063"/>
            <a:ext cx="3319376" cy="87562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10" name="Google Shape;310;p41"/>
          <p:cNvGraphicFramePr/>
          <p:nvPr>
            <p:extLst>
              <p:ext uri="{D42A27DB-BD31-4B8C-83A1-F6EECF244321}">
                <p14:modId xmlns:p14="http://schemas.microsoft.com/office/powerpoint/2010/main" val="2275746270"/>
              </p:ext>
            </p:extLst>
          </p:nvPr>
        </p:nvGraphicFramePr>
        <p:xfrm>
          <a:off x="2158813" y="3267300"/>
          <a:ext cx="4826000" cy="1755625"/>
        </p:xfrm>
        <a:graphic>
          <a:graphicData uri="http://schemas.openxmlformats.org/drawingml/2006/table">
            <a:tbl>
              <a:tblPr>
                <a:noFill/>
                <a:tableStyleId>{3B7D02FA-8FE1-4F16-B8C4-D4BAF4ACA938}</a:tableStyleId>
              </a:tblPr>
              <a:tblGrid>
                <a:gridCol w="241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87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Member Name</a:t>
                      </a:r>
                      <a:endParaRPr sz="12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Institution Name</a:t>
                      </a:r>
                      <a:endParaRPr sz="12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1 Name]</a:t>
                      </a:r>
                      <a:endParaRPr sz="10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1 Institution]</a:t>
                      </a:r>
                      <a:endParaRPr sz="1000" dirty="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2 Name]</a:t>
                      </a:r>
                      <a:endParaRPr sz="10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2 Institution]</a:t>
                      </a:r>
                      <a:endParaRPr sz="10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3 Name]</a:t>
                      </a:r>
                      <a:endParaRPr sz="10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3 Institution]</a:t>
                      </a:r>
                      <a:endParaRPr sz="10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8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4 Name]</a:t>
                      </a:r>
                      <a:endParaRPr sz="10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000" dirty="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[Member 4 Institution]</a:t>
                      </a:r>
                      <a:endParaRPr sz="1000" dirty="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311" name="Google Shape;311;p41"/>
          <p:cNvGraphicFramePr/>
          <p:nvPr>
            <p:extLst>
              <p:ext uri="{D42A27DB-BD31-4B8C-83A1-F6EECF244321}">
                <p14:modId xmlns:p14="http://schemas.microsoft.com/office/powerpoint/2010/main" val="2780492948"/>
              </p:ext>
            </p:extLst>
          </p:nvPr>
        </p:nvGraphicFramePr>
        <p:xfrm>
          <a:off x="942363" y="1971127"/>
          <a:ext cx="7258900" cy="1143000"/>
        </p:xfrm>
        <a:graphic>
          <a:graphicData uri="http://schemas.openxmlformats.org/drawingml/2006/table">
            <a:tbl>
              <a:tblPr>
                <a:noFill/>
                <a:tableStyleId>{3B7D02FA-8FE1-4F16-B8C4-D4BAF4ACA938}</a:tableStyleId>
              </a:tblPr>
              <a:tblGrid>
                <a:gridCol w="1769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9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Project Title</a:t>
                      </a:r>
                      <a:endParaRPr sz="12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[Your Project Title Here]</a:t>
                      </a:r>
                      <a:endParaRPr sz="1200" dirty="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Chosen Track</a:t>
                      </a:r>
                      <a:endParaRPr sz="12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[Choose between 1 of 5 Tracks]</a:t>
                      </a:r>
                      <a:endParaRPr sz="120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b="1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Team Name</a:t>
                      </a:r>
                      <a:endParaRPr sz="1200" b="1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200" dirty="0">
                          <a:solidFill>
                            <a:schemeClr val="lt1"/>
                          </a:solidFill>
                          <a:latin typeface="Inter"/>
                          <a:ea typeface="Inter"/>
                          <a:cs typeface="Inter"/>
                          <a:sym typeface="Inter"/>
                        </a:rPr>
                        <a:t>[Your Team Name]</a:t>
                      </a:r>
                      <a:endParaRPr sz="1200" dirty="0">
                        <a:solidFill>
                          <a:schemeClr val="lt1"/>
                        </a:solidFill>
                        <a:latin typeface="Inter"/>
                        <a:ea typeface="Inter"/>
                        <a:cs typeface="Inter"/>
                        <a:sym typeface="Inter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12" name="Google Shape;312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8875" y="197879"/>
            <a:ext cx="514875" cy="56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3" name="Google Shape;313;p4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000" y="164742"/>
            <a:ext cx="3167882" cy="87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1"/>
          <p:cNvPicPr preferRelativeResize="0"/>
          <p:nvPr/>
        </p:nvPicPr>
        <p:blipFill rotWithShape="1">
          <a:blip r:embed="rId6">
            <a:alphaModFix/>
          </a:blip>
          <a:srcRect l="34958" t="30320" r="39373" b="34105"/>
          <a:stretch/>
        </p:blipFill>
        <p:spPr>
          <a:xfrm>
            <a:off x="4005900" y="185350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315" name="Google Shape;315;p4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51025" y="117700"/>
            <a:ext cx="830375" cy="83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50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0" name="Google Shape;400;p50"/>
          <p:cNvSpPr txBox="1">
            <a:spLocks noGrp="1"/>
          </p:cNvSpPr>
          <p:nvPr>
            <p:ph type="body" idx="1"/>
          </p:nvPr>
        </p:nvSpPr>
        <p:spPr>
          <a:xfrm>
            <a:off x="485850" y="1221550"/>
            <a:ext cx="81723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Placeholder for sketches, wireframes, concept visuals, or flowcharts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Teams can use this for any supporting visual explanation</a:t>
            </a:r>
            <a:endParaRPr sz="1600"/>
          </a:p>
        </p:txBody>
      </p:sp>
      <p:sp>
        <p:nvSpPr>
          <p:cNvPr id="401" name="Google Shape;401;p50"/>
          <p:cNvSpPr txBox="1">
            <a:spLocks noGrp="1"/>
          </p:cNvSpPr>
          <p:nvPr>
            <p:ph type="title"/>
          </p:nvPr>
        </p:nvSpPr>
        <p:spPr>
          <a:xfrm>
            <a:off x="1588200" y="390300"/>
            <a:ext cx="5967600" cy="59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300"/>
              <a:t>Visuals / Diagrams / Figures</a:t>
            </a:r>
            <a:endParaRPr/>
          </a:p>
        </p:txBody>
      </p:sp>
      <p:pic>
        <p:nvPicPr>
          <p:cNvPr id="402" name="Google Shape;402;p50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>
            <a:spLocks noGrp="1"/>
          </p:cNvSpPr>
          <p:nvPr>
            <p:ph type="title"/>
          </p:nvPr>
        </p:nvSpPr>
        <p:spPr>
          <a:xfrm>
            <a:off x="967550" y="433700"/>
            <a:ext cx="40830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408" name="Google Shape;408;p51"/>
          <p:cNvSpPr txBox="1">
            <a:spLocks noGrp="1"/>
          </p:cNvSpPr>
          <p:nvPr>
            <p:ph type="body" idx="2"/>
          </p:nvPr>
        </p:nvSpPr>
        <p:spPr>
          <a:xfrm>
            <a:off x="476400" y="1411950"/>
            <a:ext cx="8191200" cy="33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"/>
              <a:buChar char="●"/>
            </a:pPr>
            <a:r>
              <a:rPr lang="en" sz="1600">
                <a:solidFill>
                  <a:schemeClr val="lt1"/>
                </a:solidFill>
              </a:rPr>
              <a:t>Mention any references used for the project</a:t>
            </a:r>
            <a:endParaRPr sz="1600">
              <a:solidFill>
                <a:schemeClr val="lt1"/>
              </a:solidFill>
            </a:endParaRPr>
          </a:p>
        </p:txBody>
      </p:sp>
      <p:pic>
        <p:nvPicPr>
          <p:cNvPr id="409" name="Google Shape;409;p51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4587"/>
        </a:solidFill>
        <a:effectLst/>
      </p:bgPr>
    </p:bg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321" name="Google Shape;321;p42"/>
          <p:cNvSpPr txBox="1">
            <a:spLocks noGrp="1"/>
          </p:cNvSpPr>
          <p:nvPr>
            <p:ph type="title"/>
          </p:nvPr>
        </p:nvSpPr>
        <p:spPr>
          <a:xfrm>
            <a:off x="1872150" y="437625"/>
            <a:ext cx="5399700" cy="92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322" name="Google Shape;322;p42"/>
          <p:cNvSpPr txBox="1">
            <a:spLocks noGrp="1"/>
          </p:cNvSpPr>
          <p:nvPr>
            <p:ph type="title" idx="2"/>
          </p:nvPr>
        </p:nvSpPr>
        <p:spPr>
          <a:xfrm>
            <a:off x="312300" y="1536575"/>
            <a:ext cx="8519400" cy="295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</a:rPr>
              <a:t>Make sure you read through these instructions before you proceed: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Participating teams must only use this template project submission.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Do not make any design changes to this PPT template or add any new headings.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Design changes include: font style, font size, colors, dimensions, etc.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Do not add any additional slides.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Guidelines have been mentioned each slide. You are allowed to replace those words with relevant information.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Do not add any custom fonts, designs, or animations.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Work Sans"/>
              <a:buChar char="●"/>
            </a:pPr>
            <a:r>
              <a:rPr lang="en" sz="1600">
                <a:solidFill>
                  <a:schemeClr val="lt1"/>
                </a:solidFill>
              </a:rPr>
              <a:t>Delete this slide before submitting.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pic>
        <p:nvPicPr>
          <p:cNvPr id="323" name="Google Shape;323;p42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43625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3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29" name="Google Shape;329;p43"/>
          <p:cNvSpPr txBox="1">
            <a:spLocks noGrp="1"/>
          </p:cNvSpPr>
          <p:nvPr>
            <p:ph type="body" idx="1"/>
          </p:nvPr>
        </p:nvSpPr>
        <p:spPr>
          <a:xfrm>
            <a:off x="485850" y="1221550"/>
            <a:ext cx="81723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nter"/>
              <a:buChar char="●"/>
            </a:pPr>
            <a:r>
              <a:rPr lang="en" sz="1600"/>
              <a:t>What problem or challenge is the idea addressing?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Why is it important now (relevance/context)</a:t>
            </a:r>
            <a:endParaRPr sz="1600"/>
          </a:p>
        </p:txBody>
      </p:sp>
      <p:sp>
        <p:nvSpPr>
          <p:cNvPr id="330" name="Google Shape;330;p43"/>
          <p:cNvSpPr txBox="1">
            <a:spLocks noGrp="1"/>
          </p:cNvSpPr>
          <p:nvPr>
            <p:ph type="title"/>
          </p:nvPr>
        </p:nvSpPr>
        <p:spPr>
          <a:xfrm>
            <a:off x="1939200" y="334800"/>
            <a:ext cx="5265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Statement</a:t>
            </a:r>
            <a:endParaRPr/>
          </a:p>
        </p:txBody>
      </p:sp>
      <p:pic>
        <p:nvPicPr>
          <p:cNvPr id="331" name="Google Shape;331;p43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4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7" name="Google Shape;337;p44"/>
          <p:cNvSpPr txBox="1">
            <a:spLocks noGrp="1"/>
          </p:cNvSpPr>
          <p:nvPr>
            <p:ph type="body" idx="1"/>
          </p:nvPr>
        </p:nvSpPr>
        <p:spPr>
          <a:xfrm>
            <a:off x="485850" y="1221550"/>
            <a:ext cx="81723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Who will benefit from this solution?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Who are the primary users or stakeholders?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(e.g. communities, patients, city officials, NGOs, etc.)</a:t>
            </a:r>
            <a:endParaRPr sz="1600"/>
          </a:p>
        </p:txBody>
      </p:sp>
      <p:sp>
        <p:nvSpPr>
          <p:cNvPr id="338" name="Google Shape;338;p44"/>
          <p:cNvSpPr txBox="1">
            <a:spLocks noGrp="1"/>
          </p:cNvSpPr>
          <p:nvPr>
            <p:ph type="title"/>
          </p:nvPr>
        </p:nvSpPr>
        <p:spPr>
          <a:xfrm>
            <a:off x="1939200" y="334800"/>
            <a:ext cx="5265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Target Audience</a:t>
            </a:r>
            <a:endParaRPr/>
          </a:p>
        </p:txBody>
      </p:sp>
      <p:pic>
        <p:nvPicPr>
          <p:cNvPr id="339" name="Google Shape;339;p44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5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45" name="Google Shape;345;p45"/>
          <p:cNvSpPr txBox="1">
            <a:spLocks noGrp="1"/>
          </p:cNvSpPr>
          <p:nvPr>
            <p:ph type="body" idx="1"/>
          </p:nvPr>
        </p:nvSpPr>
        <p:spPr>
          <a:xfrm>
            <a:off x="485850" y="1221550"/>
            <a:ext cx="81723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Brief and clear description of the proposed solution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What is the core concept?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What makes it innovative or different?</a:t>
            </a:r>
            <a:endParaRPr sz="1600"/>
          </a:p>
        </p:txBody>
      </p:sp>
      <p:sp>
        <p:nvSpPr>
          <p:cNvPr id="346" name="Google Shape;346;p45"/>
          <p:cNvSpPr txBox="1">
            <a:spLocks noGrp="1"/>
          </p:cNvSpPr>
          <p:nvPr>
            <p:ph type="title"/>
          </p:nvPr>
        </p:nvSpPr>
        <p:spPr>
          <a:xfrm>
            <a:off x="1939200" y="334800"/>
            <a:ext cx="5265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Idea Overview</a:t>
            </a:r>
            <a:endParaRPr/>
          </a:p>
        </p:txBody>
      </p:sp>
      <p:pic>
        <p:nvPicPr>
          <p:cNvPr id="347" name="Google Shape;347;p45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46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53" name="Google Shape;353;p46"/>
          <p:cNvSpPr txBox="1">
            <a:spLocks noGrp="1"/>
          </p:cNvSpPr>
          <p:nvPr>
            <p:ph type="title"/>
          </p:nvPr>
        </p:nvSpPr>
        <p:spPr>
          <a:xfrm>
            <a:off x="746175" y="725275"/>
            <a:ext cx="4418100" cy="70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SDG Alignment</a:t>
            </a:r>
            <a:endParaRPr/>
          </a:p>
        </p:txBody>
      </p:sp>
      <p:sp>
        <p:nvSpPr>
          <p:cNvPr id="354" name="Google Shape;354;p46"/>
          <p:cNvSpPr txBox="1">
            <a:spLocks noGrp="1"/>
          </p:cNvSpPr>
          <p:nvPr>
            <p:ph type="body" idx="1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</a:rPr>
              <a:t>Choose </a:t>
            </a:r>
            <a:r>
              <a:rPr lang="en" sz="1600" b="1">
                <a:solidFill>
                  <a:srgbClr val="000000"/>
                </a:solidFill>
              </a:rPr>
              <a:t>at least one SDG</a:t>
            </a:r>
            <a:r>
              <a:rPr lang="en" sz="1600">
                <a:solidFill>
                  <a:srgbClr val="000000"/>
                </a:solidFill>
              </a:rPr>
              <a:t> that aligns with your idea</a:t>
            </a:r>
            <a:endParaRPr sz="16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en" sz="1600">
                <a:solidFill>
                  <a:srgbClr val="000000"/>
                </a:solidFill>
              </a:rPr>
              <a:t>Explain how your project contributes to that SDG</a:t>
            </a:r>
            <a:endParaRPr sz="1600"/>
          </a:p>
        </p:txBody>
      </p:sp>
      <p:pic>
        <p:nvPicPr>
          <p:cNvPr id="355" name="Google Shape;355;p46" title="img_sdgs01_kr_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6700" y="1427287"/>
            <a:ext cx="3752349" cy="2288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46"/>
          <p:cNvPicPr preferRelativeResize="0"/>
          <p:nvPr/>
        </p:nvPicPr>
        <p:blipFill rotWithShape="1">
          <a:blip r:embed="rId4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7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2" name="Google Shape;362;p47"/>
          <p:cNvSpPr txBox="1">
            <a:spLocks noGrp="1"/>
          </p:cNvSpPr>
          <p:nvPr>
            <p:ph type="body" idx="1"/>
          </p:nvPr>
        </p:nvSpPr>
        <p:spPr>
          <a:xfrm>
            <a:off x="485850" y="1221550"/>
            <a:ext cx="81723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Clearly list 3 to 5 primary features or components of your solution.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Each feature should describe a distinct functionality or technical element that contributes to solving the problem.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Mention what each feature does and why it is useful or impactful.</a:t>
            </a:r>
            <a:endParaRPr sz="1600"/>
          </a:p>
        </p:txBody>
      </p:sp>
      <p:sp>
        <p:nvSpPr>
          <p:cNvPr id="363" name="Google Shape;363;p47"/>
          <p:cNvSpPr txBox="1">
            <a:spLocks noGrp="1"/>
          </p:cNvSpPr>
          <p:nvPr>
            <p:ph type="title"/>
          </p:nvPr>
        </p:nvSpPr>
        <p:spPr>
          <a:xfrm>
            <a:off x="1939200" y="334800"/>
            <a:ext cx="5265600" cy="62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Main Features</a:t>
            </a:r>
            <a:endParaRPr/>
          </a:p>
        </p:txBody>
      </p:sp>
      <p:pic>
        <p:nvPicPr>
          <p:cNvPr id="364" name="Google Shape;364;p47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8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0" name="Google Shape;370;p48"/>
          <p:cNvSpPr txBox="1">
            <a:spLocks noGrp="1"/>
          </p:cNvSpPr>
          <p:nvPr>
            <p:ph type="body" idx="1"/>
          </p:nvPr>
        </p:nvSpPr>
        <p:spPr>
          <a:xfrm>
            <a:off x="485850" y="1221550"/>
            <a:ext cx="8172300" cy="357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Social, environmental, or economic outcomes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How will it improve lives or solve the problem?</a:t>
            </a:r>
            <a:endParaRPr sz="1600"/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Char char="●"/>
            </a:pPr>
            <a:r>
              <a:rPr lang="en" sz="1600"/>
              <a:t>Mention potential for scalability or broader relevance</a:t>
            </a:r>
            <a:endParaRPr sz="1600"/>
          </a:p>
        </p:txBody>
      </p:sp>
      <p:sp>
        <p:nvSpPr>
          <p:cNvPr id="371" name="Google Shape;371;p48"/>
          <p:cNvSpPr txBox="1">
            <a:spLocks noGrp="1"/>
          </p:cNvSpPr>
          <p:nvPr>
            <p:ph type="title"/>
          </p:nvPr>
        </p:nvSpPr>
        <p:spPr>
          <a:xfrm>
            <a:off x="1939200" y="334800"/>
            <a:ext cx="5265600" cy="70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Expected Impact</a:t>
            </a:r>
            <a:endParaRPr/>
          </a:p>
        </p:txBody>
      </p:sp>
      <p:pic>
        <p:nvPicPr>
          <p:cNvPr id="372" name="Google Shape;372;p48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9"/>
          <p:cNvSpPr/>
          <p:nvPr/>
        </p:nvSpPr>
        <p:spPr>
          <a:xfrm>
            <a:off x="30122" y="25497"/>
            <a:ext cx="9086100" cy="5090100"/>
          </a:xfrm>
          <a:prstGeom prst="rect">
            <a:avLst/>
          </a:prstGeom>
          <a:solidFill>
            <a:schemeClr val="lt1"/>
          </a:solidFill>
          <a:ln w="114300" cap="flat" cmpd="sng">
            <a:solidFill>
              <a:srgbClr val="1C458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8" name="Google Shape;378;p49"/>
          <p:cNvSpPr txBox="1">
            <a:spLocks noGrp="1"/>
          </p:cNvSpPr>
          <p:nvPr>
            <p:ph type="title"/>
          </p:nvPr>
        </p:nvSpPr>
        <p:spPr>
          <a:xfrm>
            <a:off x="702675" y="596800"/>
            <a:ext cx="6868800" cy="13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Implementation Roadmap</a:t>
            </a:r>
            <a:endParaRPr/>
          </a:p>
        </p:txBody>
      </p:sp>
      <p:sp>
        <p:nvSpPr>
          <p:cNvPr id="379" name="Google Shape;379;p49"/>
          <p:cNvSpPr txBox="1">
            <a:spLocks noGrp="1"/>
          </p:cNvSpPr>
          <p:nvPr>
            <p:ph type="body" idx="2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49"/>
          <p:cNvSpPr txBox="1">
            <a:spLocks noGrp="1"/>
          </p:cNvSpPr>
          <p:nvPr>
            <p:ph type="body" idx="1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Description…</a:t>
            </a:r>
            <a:endParaRPr/>
          </a:p>
        </p:txBody>
      </p:sp>
      <p:sp>
        <p:nvSpPr>
          <p:cNvPr id="381" name="Google Shape;381;p49"/>
          <p:cNvSpPr txBox="1">
            <a:spLocks noGrp="1"/>
          </p:cNvSpPr>
          <p:nvPr>
            <p:ph type="body" idx="3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49"/>
          <p:cNvSpPr txBox="1">
            <a:spLocks noGrp="1"/>
          </p:cNvSpPr>
          <p:nvPr>
            <p:ph type="body" idx="4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Description…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49"/>
          <p:cNvSpPr/>
          <p:nvPr/>
        </p:nvSpPr>
        <p:spPr>
          <a:xfrm>
            <a:off x="556250" y="1802450"/>
            <a:ext cx="1724700" cy="36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1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4" name="Google Shape;384;p49"/>
          <p:cNvSpPr/>
          <p:nvPr/>
        </p:nvSpPr>
        <p:spPr>
          <a:xfrm>
            <a:off x="556250" y="2291638"/>
            <a:ext cx="1724700" cy="360300"/>
          </a:xfrm>
          <a:prstGeom prst="roundRect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Plan A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5" name="Google Shape;385;p49"/>
          <p:cNvSpPr/>
          <p:nvPr/>
        </p:nvSpPr>
        <p:spPr>
          <a:xfrm>
            <a:off x="2550692" y="1802450"/>
            <a:ext cx="1724700" cy="36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2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6" name="Google Shape;386;p49"/>
          <p:cNvSpPr/>
          <p:nvPr/>
        </p:nvSpPr>
        <p:spPr>
          <a:xfrm>
            <a:off x="2572563" y="2291638"/>
            <a:ext cx="1724700" cy="360300"/>
          </a:xfrm>
          <a:prstGeom prst="roundRect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Plan B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7" name="Google Shape;387;p49"/>
          <p:cNvSpPr/>
          <p:nvPr/>
        </p:nvSpPr>
        <p:spPr>
          <a:xfrm>
            <a:off x="4545133" y="1802450"/>
            <a:ext cx="1724700" cy="36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3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8" name="Google Shape;388;p49"/>
          <p:cNvSpPr/>
          <p:nvPr/>
        </p:nvSpPr>
        <p:spPr>
          <a:xfrm>
            <a:off x="4572163" y="2291638"/>
            <a:ext cx="1724700" cy="360300"/>
          </a:xfrm>
          <a:prstGeom prst="roundRect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Plan C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89" name="Google Shape;389;p49"/>
          <p:cNvSpPr/>
          <p:nvPr/>
        </p:nvSpPr>
        <p:spPr>
          <a:xfrm>
            <a:off x="6539575" y="1802450"/>
            <a:ext cx="1724700" cy="360300"/>
          </a:xfrm>
          <a:prstGeom prst="roundRect">
            <a:avLst>
              <a:gd name="adj" fmla="val 50000"/>
            </a:avLst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4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0" name="Google Shape;390;p49"/>
          <p:cNvSpPr/>
          <p:nvPr/>
        </p:nvSpPr>
        <p:spPr>
          <a:xfrm>
            <a:off x="6548663" y="2291638"/>
            <a:ext cx="1724700" cy="360300"/>
          </a:xfrm>
          <a:prstGeom prst="roundRect">
            <a:avLst>
              <a:gd name="adj" fmla="val 50000"/>
            </a:avLst>
          </a:prstGeom>
          <a:solidFill>
            <a:srgbClr val="1C45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Plan D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cxnSp>
        <p:nvCxnSpPr>
          <p:cNvPr id="391" name="Google Shape;391;p49"/>
          <p:cNvCxnSpPr/>
          <p:nvPr/>
        </p:nvCxnSpPr>
        <p:spPr>
          <a:xfrm>
            <a:off x="2423550" y="1935988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92" name="Google Shape;392;p49"/>
          <p:cNvCxnSpPr/>
          <p:nvPr/>
        </p:nvCxnSpPr>
        <p:spPr>
          <a:xfrm>
            <a:off x="4421425" y="1935988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93" name="Google Shape;393;p49"/>
          <p:cNvCxnSpPr/>
          <p:nvPr/>
        </p:nvCxnSpPr>
        <p:spPr>
          <a:xfrm>
            <a:off x="6422775" y="1935988"/>
            <a:ext cx="0" cy="260850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none" w="med" len="med"/>
          </a:ln>
        </p:spPr>
      </p:cxnSp>
      <p:pic>
        <p:nvPicPr>
          <p:cNvPr id="394" name="Google Shape;394;p49"/>
          <p:cNvPicPr preferRelativeResize="0"/>
          <p:nvPr/>
        </p:nvPicPr>
        <p:blipFill rotWithShape="1">
          <a:blip r:embed="rId3">
            <a:alphaModFix/>
          </a:blip>
          <a:srcRect l="34958" t="30320" r="39373" b="34105"/>
          <a:stretch/>
        </p:blipFill>
        <p:spPr>
          <a:xfrm>
            <a:off x="8298273" y="136674"/>
            <a:ext cx="702024" cy="695075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</Words>
  <Application>Microsoft Office PowerPoint</Application>
  <PresentationFormat>On-screen Show (16:9)</PresentationFormat>
  <Paragraphs>78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Work Sans</vt:lpstr>
      <vt:lpstr>Inter Light</vt:lpstr>
      <vt:lpstr>Inter SemiBold</vt:lpstr>
      <vt:lpstr>Inter</vt:lpstr>
      <vt:lpstr>Arial</vt:lpstr>
      <vt:lpstr>Investor Pitch</vt:lpstr>
      <vt:lpstr>NEXOVATE’25</vt:lpstr>
      <vt:lpstr>Instructions</vt:lpstr>
      <vt:lpstr>Problem Statement</vt:lpstr>
      <vt:lpstr>Target Audience</vt:lpstr>
      <vt:lpstr>Idea Overview</vt:lpstr>
      <vt:lpstr>SDG Alignment</vt:lpstr>
      <vt:lpstr>Main Features</vt:lpstr>
      <vt:lpstr>Expected Impact</vt:lpstr>
      <vt:lpstr>Implementation Roadmap</vt:lpstr>
      <vt:lpstr>Visuals / Diagrams / Figures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Jahnu Hindupur</cp:lastModifiedBy>
  <cp:revision>1</cp:revision>
  <dcterms:modified xsi:type="dcterms:W3CDTF">2025-08-12T09:46:04Z</dcterms:modified>
</cp:coreProperties>
</file>