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DEFD5-229E-432E-8D15-6D7C6C21F1C7}" v="182" dt="2025-10-24T12:52:13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ana M" userId="92ed1cb7dae26ef8" providerId="LiveId" clId="{5D622174-1512-44C6-995B-2092B6E6CAED}"/>
    <pc:docChg chg="undo custSel addSld delSld modSld">
      <pc:chgData name="Keerthana M" userId="92ed1cb7dae26ef8" providerId="LiveId" clId="{5D622174-1512-44C6-995B-2092B6E6CAED}" dt="2025-10-24T12:52:13.544" v="442" actId="1076"/>
      <pc:docMkLst>
        <pc:docMk/>
      </pc:docMkLst>
      <pc:sldChg chg="modSp mod">
        <pc:chgData name="Keerthana M" userId="92ed1cb7dae26ef8" providerId="LiveId" clId="{5D622174-1512-44C6-995B-2092B6E6CAED}" dt="2025-10-24T07:02:40.817" v="85" actId="1076"/>
        <pc:sldMkLst>
          <pc:docMk/>
          <pc:sldMk cId="3983114586" sldId="256"/>
        </pc:sldMkLst>
        <pc:spChg chg="mod">
          <ac:chgData name="Keerthana M" userId="92ed1cb7dae26ef8" providerId="LiveId" clId="{5D622174-1512-44C6-995B-2092B6E6CAED}" dt="2025-10-24T07:01:06.100" v="68" actId="1076"/>
          <ac:spMkLst>
            <pc:docMk/>
            <pc:sldMk cId="3983114586" sldId="256"/>
            <ac:spMk id="3" creationId="{9369C182-4FF4-6E6F-7E6C-1EED29EAE107}"/>
          </ac:spMkLst>
        </pc:spChg>
        <pc:spChg chg="mod">
          <ac:chgData name="Keerthana M" userId="92ed1cb7dae26ef8" providerId="LiveId" clId="{5D622174-1512-44C6-995B-2092B6E6CAED}" dt="2025-10-24T07:02:00.753" v="82" actId="14100"/>
          <ac:spMkLst>
            <pc:docMk/>
            <pc:sldMk cId="3983114586" sldId="256"/>
            <ac:spMk id="12" creationId="{25EED79E-4BE5-F150-0AA1-D1AABFDE24D2}"/>
          </ac:spMkLst>
        </pc:spChg>
        <pc:picChg chg="mod">
          <ac:chgData name="Keerthana M" userId="92ed1cb7dae26ef8" providerId="LiveId" clId="{5D622174-1512-44C6-995B-2092B6E6CAED}" dt="2025-10-24T06:59:58.197" v="54" actId="1076"/>
          <ac:picMkLst>
            <pc:docMk/>
            <pc:sldMk cId="3983114586" sldId="256"/>
            <ac:picMk id="6" creationId="{478A64D0-6151-EC6A-1B02-210C19DD2E16}"/>
          </ac:picMkLst>
        </pc:picChg>
        <pc:picChg chg="mod">
          <ac:chgData name="Keerthana M" userId="92ed1cb7dae26ef8" providerId="LiveId" clId="{5D622174-1512-44C6-995B-2092B6E6CAED}" dt="2025-10-24T07:02:40.817" v="85" actId="1076"/>
          <ac:picMkLst>
            <pc:docMk/>
            <pc:sldMk cId="3983114586" sldId="256"/>
            <ac:picMk id="9" creationId="{15F75B35-F5A4-65DA-13DC-EAAD370CFB83}"/>
          </ac:picMkLst>
        </pc:picChg>
        <pc:picChg chg="mod">
          <ac:chgData name="Keerthana M" userId="92ed1cb7dae26ef8" providerId="LiveId" clId="{5D622174-1512-44C6-995B-2092B6E6CAED}" dt="2025-10-24T07:02:27.896" v="84" actId="14100"/>
          <ac:picMkLst>
            <pc:docMk/>
            <pc:sldMk cId="3983114586" sldId="256"/>
            <ac:picMk id="10" creationId="{4397D0B2-EAEE-50F6-F54D-09921F598964}"/>
          </ac:picMkLst>
        </pc:picChg>
        <pc:picChg chg="mod">
          <ac:chgData name="Keerthana M" userId="92ed1cb7dae26ef8" providerId="LiveId" clId="{5D622174-1512-44C6-995B-2092B6E6CAED}" dt="2025-10-24T06:59:40.115" v="52" actId="1076"/>
          <ac:picMkLst>
            <pc:docMk/>
            <pc:sldMk cId="3983114586" sldId="256"/>
            <ac:picMk id="13" creationId="{D266F174-B06C-1E99-7F7E-701BED02E8B2}"/>
          </ac:picMkLst>
        </pc:picChg>
      </pc:sldChg>
      <pc:sldChg chg="addSp delSp modSp mod">
        <pc:chgData name="Keerthana M" userId="92ed1cb7dae26ef8" providerId="LiveId" clId="{5D622174-1512-44C6-995B-2092B6E6CAED}" dt="2025-10-24T10:08:07.421" v="287" actId="255"/>
        <pc:sldMkLst>
          <pc:docMk/>
          <pc:sldMk cId="1282836105" sldId="257"/>
        </pc:sldMkLst>
        <pc:spChg chg="add mod">
          <ac:chgData name="Keerthana M" userId="92ed1cb7dae26ef8" providerId="LiveId" clId="{5D622174-1512-44C6-995B-2092B6E6CAED}" dt="2025-10-24T10:08:07.421" v="287" actId="255"/>
          <ac:spMkLst>
            <pc:docMk/>
            <pc:sldMk cId="1282836105" sldId="257"/>
            <ac:spMk id="3" creationId="{5AFF77DA-8C11-9668-9694-A9B7E0109B32}"/>
          </ac:spMkLst>
        </pc:spChg>
        <pc:spChg chg="add mod">
          <ac:chgData name="Keerthana M" userId="92ed1cb7dae26ef8" providerId="LiveId" clId="{5D622174-1512-44C6-995B-2092B6E6CAED}" dt="2025-10-24T10:02:53.804" v="253" actId="1076"/>
          <ac:spMkLst>
            <pc:docMk/>
            <pc:sldMk cId="1282836105" sldId="257"/>
            <ac:spMk id="10" creationId="{E2004716-6D83-9C7E-5904-C85A1CE19D10}"/>
          </ac:spMkLst>
        </pc:spChg>
        <pc:picChg chg="del">
          <ac:chgData name="Keerthana M" userId="92ed1cb7dae26ef8" providerId="LiveId" clId="{5D622174-1512-44C6-995B-2092B6E6CAED}" dt="2025-10-24T07:03:01.968" v="86" actId="478"/>
          <ac:picMkLst>
            <pc:docMk/>
            <pc:sldMk cId="1282836105" sldId="257"/>
            <ac:picMk id="2" creationId="{8A38B38A-EAD5-8B36-8671-AF4D82293FAD}"/>
          </ac:picMkLst>
        </pc:picChg>
        <pc:picChg chg="add del mod">
          <ac:chgData name="Keerthana M" userId="92ed1cb7dae26ef8" providerId="LiveId" clId="{5D622174-1512-44C6-995B-2092B6E6CAED}" dt="2025-10-24T08:10:23.800" v="139" actId="478"/>
          <ac:picMkLst>
            <pc:docMk/>
            <pc:sldMk cId="1282836105" sldId="257"/>
            <ac:picMk id="5" creationId="{414141FF-F78E-1F04-6844-6E5128B6C01A}"/>
          </ac:picMkLst>
        </pc:picChg>
        <pc:picChg chg="add mod">
          <ac:chgData name="Keerthana M" userId="92ed1cb7dae26ef8" providerId="LiveId" clId="{5D622174-1512-44C6-995B-2092B6E6CAED}" dt="2025-10-24T10:04:27.360" v="269" actId="1076"/>
          <ac:picMkLst>
            <pc:docMk/>
            <pc:sldMk cId="1282836105" sldId="257"/>
            <ac:picMk id="7" creationId="{43B15960-99B0-E609-B63F-3F3F66719296}"/>
          </ac:picMkLst>
        </pc:picChg>
        <pc:picChg chg="add mod">
          <ac:chgData name="Keerthana M" userId="92ed1cb7dae26ef8" providerId="LiveId" clId="{5D622174-1512-44C6-995B-2092B6E6CAED}" dt="2025-10-24T10:04:25.375" v="268" actId="1076"/>
          <ac:picMkLst>
            <pc:docMk/>
            <pc:sldMk cId="1282836105" sldId="257"/>
            <ac:picMk id="9" creationId="{0AA86135-BEFF-DB3B-56C6-AB43236923C6}"/>
          </ac:picMkLst>
        </pc:picChg>
        <pc:picChg chg="add mod">
          <ac:chgData name="Keerthana M" userId="92ed1cb7dae26ef8" providerId="LiveId" clId="{5D622174-1512-44C6-995B-2092B6E6CAED}" dt="2025-10-24T10:03:47.057" v="262" actId="1076"/>
          <ac:picMkLst>
            <pc:docMk/>
            <pc:sldMk cId="1282836105" sldId="257"/>
            <ac:picMk id="12" creationId="{3EAE523A-07F0-0912-7A0B-54EECF074207}"/>
          </ac:picMkLst>
        </pc:picChg>
        <pc:picChg chg="add mod">
          <ac:chgData name="Keerthana M" userId="92ed1cb7dae26ef8" providerId="LiveId" clId="{5D622174-1512-44C6-995B-2092B6E6CAED}" dt="2025-10-24T10:07:56.675" v="285" actId="1076"/>
          <ac:picMkLst>
            <pc:docMk/>
            <pc:sldMk cId="1282836105" sldId="257"/>
            <ac:picMk id="2050" creationId="{E0C09B7C-086C-8350-97FC-A803655860D4}"/>
          </ac:picMkLst>
        </pc:picChg>
        <pc:picChg chg="add del mod">
          <ac:chgData name="Keerthana M" userId="92ed1cb7dae26ef8" providerId="LiveId" clId="{5D622174-1512-44C6-995B-2092B6E6CAED}" dt="2025-10-24T07:05:49.123" v="101" actId="478"/>
          <ac:picMkLst>
            <pc:docMk/>
            <pc:sldMk cId="1282836105" sldId="257"/>
            <ac:picMk id="2052" creationId="{896E3753-FE64-4E73-51FD-4027A79E5448}"/>
          </ac:picMkLst>
        </pc:picChg>
        <pc:picChg chg="add mod">
          <ac:chgData name="Keerthana M" userId="92ed1cb7dae26ef8" providerId="LiveId" clId="{5D622174-1512-44C6-995B-2092B6E6CAED}" dt="2025-10-24T10:07:54.750" v="284" actId="1076"/>
          <ac:picMkLst>
            <pc:docMk/>
            <pc:sldMk cId="1282836105" sldId="257"/>
            <ac:picMk id="2054" creationId="{BB8B9657-C6CD-16E3-8745-BD66FBAFE7E6}"/>
          </ac:picMkLst>
        </pc:picChg>
      </pc:sldChg>
      <pc:sldChg chg="addSp delSp modSp new mod">
        <pc:chgData name="Keerthana M" userId="92ed1cb7dae26ef8" providerId="LiveId" clId="{5D622174-1512-44C6-995B-2092B6E6CAED}" dt="2025-10-24T12:52:13.544" v="442" actId="1076"/>
        <pc:sldMkLst>
          <pc:docMk/>
          <pc:sldMk cId="1577963515" sldId="258"/>
        </pc:sldMkLst>
        <pc:spChg chg="add mod">
          <ac:chgData name="Keerthana M" userId="92ed1cb7dae26ef8" providerId="LiveId" clId="{5D622174-1512-44C6-995B-2092B6E6CAED}" dt="2025-10-24T10:11:13.310" v="305" actId="1076"/>
          <ac:spMkLst>
            <pc:docMk/>
            <pc:sldMk cId="1577963515" sldId="258"/>
            <ac:spMk id="2" creationId="{D95E1F8A-EE1D-5C47-8741-6E3FC8E650CB}"/>
          </ac:spMkLst>
        </pc:spChg>
        <pc:spChg chg="add mod">
          <ac:chgData name="Keerthana M" userId="92ed1cb7dae26ef8" providerId="LiveId" clId="{5D622174-1512-44C6-995B-2092B6E6CAED}" dt="2025-10-24T10:38:54.075" v="358"/>
          <ac:spMkLst>
            <pc:docMk/>
            <pc:sldMk cId="1577963515" sldId="258"/>
            <ac:spMk id="7" creationId="{0412BCC8-DFBC-0786-7EE5-2170691D8366}"/>
          </ac:spMkLst>
        </pc:spChg>
        <pc:spChg chg="add">
          <ac:chgData name="Keerthana M" userId="92ed1cb7dae26ef8" providerId="LiveId" clId="{5D622174-1512-44C6-995B-2092B6E6CAED}" dt="2025-10-24T10:38:17.935" v="353"/>
          <ac:spMkLst>
            <pc:docMk/>
            <pc:sldMk cId="1577963515" sldId="258"/>
            <ac:spMk id="8" creationId="{D1BD1B5E-B90C-14C5-8E44-6454AD45D6FE}"/>
          </ac:spMkLst>
        </pc:spChg>
        <pc:picChg chg="add mod">
          <ac:chgData name="Keerthana M" userId="92ed1cb7dae26ef8" providerId="LiveId" clId="{5D622174-1512-44C6-995B-2092B6E6CAED}" dt="2025-10-24T12:52:04.060" v="439" actId="1076"/>
          <ac:picMkLst>
            <pc:docMk/>
            <pc:sldMk cId="1577963515" sldId="258"/>
            <ac:picMk id="4" creationId="{33B5F687-FB96-A0E3-FEEB-63449570AEB2}"/>
          </ac:picMkLst>
        </pc:picChg>
        <pc:picChg chg="add mod">
          <ac:chgData name="Keerthana M" userId="92ed1cb7dae26ef8" providerId="LiveId" clId="{5D622174-1512-44C6-995B-2092B6E6CAED}" dt="2025-10-24T12:52:07.578" v="440" actId="14100"/>
          <ac:picMkLst>
            <pc:docMk/>
            <pc:sldMk cId="1577963515" sldId="258"/>
            <ac:picMk id="6" creationId="{1A11A1BA-BB59-8E02-0841-F779B574F1CC}"/>
          </ac:picMkLst>
        </pc:picChg>
        <pc:picChg chg="add del mod">
          <ac:chgData name="Keerthana M" userId="92ed1cb7dae26ef8" providerId="LiveId" clId="{5D622174-1512-44C6-995B-2092B6E6CAED}" dt="2025-10-24T12:51:27.605" v="431" actId="478"/>
          <ac:picMkLst>
            <pc:docMk/>
            <pc:sldMk cId="1577963515" sldId="258"/>
            <ac:picMk id="1026" creationId="{696E68AE-2976-3639-F661-B37748B125FD}"/>
          </ac:picMkLst>
        </pc:picChg>
        <pc:picChg chg="add mod">
          <ac:chgData name="Keerthana M" userId="92ed1cb7dae26ef8" providerId="LiveId" clId="{5D622174-1512-44C6-995B-2092B6E6CAED}" dt="2025-10-24T12:52:13.544" v="442" actId="1076"/>
          <ac:picMkLst>
            <pc:docMk/>
            <pc:sldMk cId="1577963515" sldId="258"/>
            <ac:picMk id="1028" creationId="{82EEB87B-AF1A-D7AF-3A54-1444D1224F78}"/>
          </ac:picMkLst>
        </pc:picChg>
      </pc:sldChg>
      <pc:sldChg chg="addSp delSp modSp new mod">
        <pc:chgData name="Keerthana M" userId="92ed1cb7dae26ef8" providerId="LiveId" clId="{5D622174-1512-44C6-995B-2092B6E6CAED}" dt="2025-10-24T10:51:00.256" v="412"/>
        <pc:sldMkLst>
          <pc:docMk/>
          <pc:sldMk cId="264309822" sldId="259"/>
        </pc:sldMkLst>
        <pc:spChg chg="add del">
          <ac:chgData name="Keerthana M" userId="92ed1cb7dae26ef8" providerId="LiveId" clId="{5D622174-1512-44C6-995B-2092B6E6CAED}" dt="2025-10-24T10:41:56.608" v="364" actId="22"/>
          <ac:spMkLst>
            <pc:docMk/>
            <pc:sldMk cId="264309822" sldId="259"/>
            <ac:spMk id="3" creationId="{2459F257-E3C9-2198-7A44-98F99378FCEA}"/>
          </ac:spMkLst>
        </pc:spChg>
        <pc:spChg chg="add mod">
          <ac:chgData name="Keerthana M" userId="92ed1cb7dae26ef8" providerId="LiveId" clId="{5D622174-1512-44C6-995B-2092B6E6CAED}" dt="2025-10-24T10:42:32.758" v="372" actId="1076"/>
          <ac:spMkLst>
            <pc:docMk/>
            <pc:sldMk cId="264309822" sldId="259"/>
            <ac:spMk id="4" creationId="{392D4BD4-1EA8-FED0-3699-137A0567FC98}"/>
          </ac:spMkLst>
        </pc:spChg>
        <pc:spChg chg="add mod">
          <ac:chgData name="Keerthana M" userId="92ed1cb7dae26ef8" providerId="LiveId" clId="{5D622174-1512-44C6-995B-2092B6E6CAED}" dt="2025-10-24T10:51:00.256" v="412"/>
          <ac:spMkLst>
            <pc:docMk/>
            <pc:sldMk cId="264309822" sldId="259"/>
            <ac:spMk id="9" creationId="{838877B9-7AE9-7C1E-4698-103432AEF8F9}"/>
          </ac:spMkLst>
        </pc:spChg>
        <pc:spChg chg="add">
          <ac:chgData name="Keerthana M" userId="92ed1cb7dae26ef8" providerId="LiveId" clId="{5D622174-1512-44C6-995B-2092B6E6CAED}" dt="2025-10-24T10:50:33.131" v="408"/>
          <ac:spMkLst>
            <pc:docMk/>
            <pc:sldMk cId="264309822" sldId="259"/>
            <ac:spMk id="10" creationId="{4C2CCF82-9512-559F-457C-293357684DEC}"/>
          </ac:spMkLst>
        </pc:spChg>
        <pc:picChg chg="add mod">
          <ac:chgData name="Keerthana M" userId="92ed1cb7dae26ef8" providerId="LiveId" clId="{5D622174-1512-44C6-995B-2092B6E6CAED}" dt="2025-10-24T10:45:40.300" v="405" actId="14100"/>
          <ac:picMkLst>
            <pc:docMk/>
            <pc:sldMk cId="264309822" sldId="259"/>
            <ac:picMk id="6" creationId="{25EC40F2-B93D-5DE4-759C-A13DD747262C}"/>
          </ac:picMkLst>
        </pc:picChg>
        <pc:picChg chg="add mod">
          <ac:chgData name="Keerthana M" userId="92ed1cb7dae26ef8" providerId="LiveId" clId="{5D622174-1512-44C6-995B-2092B6E6CAED}" dt="2025-10-24T10:45:10.163" v="399" actId="14100"/>
          <ac:picMkLst>
            <pc:docMk/>
            <pc:sldMk cId="264309822" sldId="259"/>
            <ac:picMk id="8" creationId="{23471C4C-93BE-98F6-99B1-D22E9659F01A}"/>
          </ac:picMkLst>
        </pc:picChg>
        <pc:picChg chg="add mod">
          <ac:chgData name="Keerthana M" userId="92ed1cb7dae26ef8" providerId="LiveId" clId="{5D622174-1512-44C6-995B-2092B6E6CAED}" dt="2025-10-24T10:45:16.168" v="400" actId="14100"/>
          <ac:picMkLst>
            <pc:docMk/>
            <pc:sldMk cId="264309822" sldId="259"/>
            <ac:picMk id="2050" creationId="{3A52C3C7-0CA1-B7BF-8213-044E81979F9B}"/>
          </ac:picMkLst>
        </pc:picChg>
        <pc:picChg chg="add mod">
          <ac:chgData name="Keerthana M" userId="92ed1cb7dae26ef8" providerId="LiveId" clId="{5D622174-1512-44C6-995B-2092B6E6CAED}" dt="2025-10-24T10:45:20.885" v="401" actId="1076"/>
          <ac:picMkLst>
            <pc:docMk/>
            <pc:sldMk cId="264309822" sldId="259"/>
            <ac:picMk id="2052" creationId="{E54BA3BC-DEEE-CCFE-E1B2-CE7BD7927204}"/>
          </ac:picMkLst>
        </pc:picChg>
      </pc:sldChg>
      <pc:sldChg chg="addSp modSp new mod">
        <pc:chgData name="Keerthana M" userId="92ed1cb7dae26ef8" providerId="LiveId" clId="{5D622174-1512-44C6-995B-2092B6E6CAED}" dt="2025-10-24T11:01:17.242" v="430" actId="1076"/>
        <pc:sldMkLst>
          <pc:docMk/>
          <pc:sldMk cId="3861298204" sldId="260"/>
        </pc:sldMkLst>
        <pc:picChg chg="add mod">
          <ac:chgData name="Keerthana M" userId="92ed1cb7dae26ef8" providerId="LiveId" clId="{5D622174-1512-44C6-995B-2092B6E6CAED}" dt="2025-10-24T11:01:14.325" v="429" actId="14100"/>
          <ac:picMkLst>
            <pc:docMk/>
            <pc:sldMk cId="3861298204" sldId="260"/>
            <ac:picMk id="3" creationId="{C531CCAA-1D6E-45B1-4AA9-A561810952EC}"/>
          </ac:picMkLst>
        </pc:picChg>
        <pc:picChg chg="add mod">
          <ac:chgData name="Keerthana M" userId="92ed1cb7dae26ef8" providerId="LiveId" clId="{5D622174-1512-44C6-995B-2092B6E6CAED}" dt="2025-10-24T11:01:17.242" v="430" actId="1076"/>
          <ac:picMkLst>
            <pc:docMk/>
            <pc:sldMk cId="3861298204" sldId="260"/>
            <ac:picMk id="5" creationId="{75E6C41D-BEE0-BD6D-D5F7-13A3885D36B5}"/>
          </ac:picMkLst>
        </pc:picChg>
      </pc:sldChg>
      <pc:sldChg chg="addSp modSp new del mod">
        <pc:chgData name="Keerthana M" userId="92ed1cb7dae26ef8" providerId="LiveId" clId="{5D622174-1512-44C6-995B-2092B6E6CAED}" dt="2025-10-24T10:59:16.528" v="416" actId="47"/>
        <pc:sldMkLst>
          <pc:docMk/>
          <pc:sldMk cId="4079625136" sldId="260"/>
        </pc:sldMkLst>
        <pc:graphicFrameChg chg="add mod modGraphic">
          <ac:chgData name="Keerthana M" userId="92ed1cb7dae26ef8" providerId="LiveId" clId="{5D622174-1512-44C6-995B-2092B6E6CAED}" dt="2025-10-24T10:59:13.955" v="415" actId="6549"/>
          <ac:graphicFrameMkLst>
            <pc:docMk/>
            <pc:sldMk cId="4079625136" sldId="260"/>
            <ac:graphicFrameMk id="2" creationId="{5EC19AA8-973B-006B-658E-5376573B368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7152-A614-5310-DB70-D58E690CB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8DD36-9594-21DA-2EAB-B403BED63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9FAF-D4CF-4DB2-FD17-2C99D943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88A1-6E7D-4AC2-9508-D980ACC026A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D251D-2CBE-BAF4-0D91-4F3E29C7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7DB9B-6666-0ADA-4212-9383EEA2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95FC-7C5E-4EF8-A785-648C63A8F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5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1633-9CE2-6AC4-1D8F-4FC0A22F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7704-7BB3-5D64-610F-64A9527F2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FC8-FF25-03BD-51EF-BF841EF2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88A1-6E7D-4AC2-9508-D980ACC026A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D39F-C600-60B3-6C1C-B5278069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5F1A2-4EE4-CC42-3354-6BF47A9A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95FC-7C5E-4EF8-A785-648C63A8F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78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DC2EF-2DA0-F693-FC98-1857985A7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C6C1A-3B45-48EC-E877-2D11F1E4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E622F-4A35-BB5C-5EB9-19EBA267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88A1-6E7D-4AC2-9508-D980ACC026A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12BF-1622-FD46-8D40-0612BA7C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4CD5-0ADD-C561-8BBB-E0315B7D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95FC-7C5E-4EF8-A785-648C63A8F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69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7467-A7E0-45B2-5987-2B0A97F6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7765-1AC5-D5B0-A11A-AF7F17F8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0F67D-BDDD-7A86-FE4D-14464D1E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88A1-6E7D-4AC2-9508-D980ACC026A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2113-6FF0-E140-161C-FF88EB6D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6B66F-38CE-4150-3AD0-BB006DD3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95FC-7C5E-4EF8-A785-648C63A8F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1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2A45-394D-1B2A-9E56-31094D03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12159-0B50-D304-2843-F8BFE7762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0AE2-F43D-C9E4-42B0-564DDB61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88A1-6E7D-4AC2-9508-D980ACC026A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D94D6-EC27-0B45-22F6-D44B2F26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1880-F1C7-83AF-AD37-4344F350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95FC-7C5E-4EF8-A785-648C63A8F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12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BFA6-D700-049F-FB35-D361CA48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0676-E9B8-9E0D-2FF3-FBEE64269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6CCAA-3F49-B0A5-BFFA-64B0E2808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66B6C-165B-1C9E-24B0-49733313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88A1-6E7D-4AC2-9508-D980ACC026A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200C-963B-60CD-9B64-AB8E1A0F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5B69B-1967-C155-31EB-69C3E4EB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95FC-7C5E-4EF8-A785-648C63A8F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6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39E8-331D-62E9-F43A-D733CD84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3D141-16BB-502D-4D30-6DDD66A5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76777-869E-6814-2DFC-EF53243B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34836-0DBD-4BC5-F899-071714BD4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02AFCB-8FC1-EFCD-B5A8-68E9ECA04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11F71-1715-01BB-A3D1-169B1775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88A1-6E7D-4AC2-9508-D980ACC026A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C0076-58D2-F01D-56ED-5BE6DCF9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42107-BFC4-BDB6-00AE-FB0F7C77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95FC-7C5E-4EF8-A785-648C63A8F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3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FD34-9A2F-8A7C-02F2-78D50866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1F89A-7CD6-BB47-6569-E77C98DD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88A1-6E7D-4AC2-9508-D980ACC026A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00CD8-3D49-C401-3708-F5F019E5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6D831-0105-75D4-5B46-388E448A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95FC-7C5E-4EF8-A785-648C63A8F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7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55BAC-0194-064D-9123-7733EC58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88A1-6E7D-4AC2-9508-D980ACC026A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C222F-D5A6-0FDF-E1C8-7DE3891C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5DA25-8D70-FC94-D43C-016ACA09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95FC-7C5E-4EF8-A785-648C63A8F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1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55E6-445C-9E77-69B9-53940053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EF13-4C35-A182-5713-ADB7736D6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6288F-17A1-ABBF-E27C-758056B94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D9B5F-2A9A-7D18-4E49-4316C211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88A1-6E7D-4AC2-9508-D980ACC026A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D9F0E-EB68-ECBE-C27C-ED8DB9E9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6FB0-4F0A-F085-C6A7-763DA355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95FC-7C5E-4EF8-A785-648C63A8F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19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98CD-F8A8-D397-845D-5E8B2F3A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668A0-348D-4BF7-8262-493F4F4D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62569-F192-0C99-064B-A6D57DB3F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85783-8CCF-ACBA-B95D-D11B72E6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88A1-6E7D-4AC2-9508-D980ACC026A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DDEF5-02EE-C724-D15C-F7CF2930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3AB7D-336C-1FA2-E7CA-EDE0CF22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95FC-7C5E-4EF8-A785-648C63A8F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20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113EC-E39D-1F69-AD28-DC2F591C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96B1C-5B0C-716F-4782-D5F8A64BA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82981-BA99-4BF0-BA24-1DB55344A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B88A1-6E7D-4AC2-9508-D980ACC026A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D89E8-9EBD-40DF-A2E5-86C9288D3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4FFD7-87BA-5A2F-9E37-B94C5814A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495FC-7C5E-4EF8-A785-648C63A8F7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65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DC62-A18C-E693-0C4F-8D5C34A9B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720" y="-50641"/>
            <a:ext cx="8763000" cy="1038542"/>
          </a:xfrm>
        </p:spPr>
        <p:txBody>
          <a:bodyPr>
            <a:normAutofit/>
          </a:bodyPr>
          <a:lstStyle/>
          <a:p>
            <a:r>
              <a:rPr lang="en-IN" dirty="0"/>
              <a:t>Amazon Music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9C182-4FF4-6E6F-7E6C-1EED29EAE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531" y="1275350"/>
            <a:ext cx="10664190" cy="48916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:</a:t>
            </a:r>
            <a:r>
              <a:rPr lang="en-IN" dirty="0"/>
              <a:t> </a:t>
            </a:r>
            <a:r>
              <a:rPr lang="en-IN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Music Analytics / Unsupervised Machine Learning</a:t>
            </a:r>
          </a:p>
          <a:p>
            <a:pPr algn="l"/>
            <a:endParaRPr lang="en-IN" dirty="0">
              <a:latin typeface="Arial" panose="020B0604020202020204" pitchFamily="34" charset="0"/>
            </a:endParaRPr>
          </a:p>
          <a:p>
            <a:pPr algn="l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Use Cases</a:t>
            </a:r>
            <a:r>
              <a:rPr lang="en-IN" dirty="0">
                <a:latin typeface="Arial" panose="020B0604020202020204" pitchFamily="34" charset="0"/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Music Recommendations: Suggest similar songs within the same cluster.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Playlist Generation: “Discover ‘Chill Vibes’ or ‘Workout Beats’ automatically.”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Trend Analysis: Identify popular audio feature patterns over time.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Marketing: Help Amazon Music curate themed playlists for users.</a:t>
            </a:r>
          </a:p>
          <a:p>
            <a:pPr algn="l"/>
            <a:endParaRPr lang="en-IN" dirty="0"/>
          </a:p>
          <a:p>
            <a:pPr algn="l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 Explanation:</a:t>
            </a:r>
          </a:p>
          <a:p>
            <a:pPr algn="l">
              <a:lnSpc>
                <a:spcPct val="120000"/>
              </a:lnSpc>
            </a:pPr>
            <a:r>
              <a:rPr lang="en-IN" dirty="0"/>
              <a:t>	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This dataset provides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audio characteristics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of Amazon Music songs that define how a song "sounds." These include rhythm, mood, intensity, and instrumentation</a:t>
            </a:r>
          </a:p>
        </p:txBody>
      </p:sp>
      <p:pic>
        <p:nvPicPr>
          <p:cNvPr id="6" name="Picture 5" descr="Amazon Music: Songs &amp; Podcasts on the App Store">
            <a:extLst>
              <a:ext uri="{FF2B5EF4-FFF2-40B4-BE49-F238E27FC236}">
                <a16:creationId xmlns:a16="http://schemas.microsoft.com/office/drawing/2014/main" id="{478A64D0-6151-EC6A-1B02-210C19DD2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8" t="14603" r="28278" b="13862"/>
          <a:stretch>
            <a:fillRect/>
          </a:stretch>
        </p:blipFill>
        <p:spPr bwMode="auto">
          <a:xfrm>
            <a:off x="9882992" y="273840"/>
            <a:ext cx="1242870" cy="103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Unsupervised learning - Free education icons">
            <a:extLst>
              <a:ext uri="{FF2B5EF4-FFF2-40B4-BE49-F238E27FC236}">
                <a16:creationId xmlns:a16="http://schemas.microsoft.com/office/drawing/2014/main" id="{15F75B35-F5A4-65DA-13DC-EAAD370CF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338" y="1275350"/>
            <a:ext cx="679450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Business case - Free business and finance icons">
            <a:extLst>
              <a:ext uri="{FF2B5EF4-FFF2-40B4-BE49-F238E27FC236}">
                <a16:creationId xmlns:a16="http://schemas.microsoft.com/office/drawing/2014/main" id="{4397D0B2-EAEE-50F6-F54D-09921F598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" y="1323812"/>
            <a:ext cx="1115858" cy="111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EED79E-4BE5-F150-0AA1-D1AABFDE24D2}"/>
              </a:ext>
            </a:extLst>
          </p:cNvPr>
          <p:cNvSpPr txBox="1"/>
          <p:nvPr/>
        </p:nvSpPr>
        <p:spPr>
          <a:xfrm>
            <a:off x="7590214" y="5828061"/>
            <a:ext cx="341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Presented BY: M. Keerthana</a:t>
            </a:r>
          </a:p>
        </p:txBody>
      </p:sp>
      <p:pic>
        <p:nvPicPr>
          <p:cNvPr id="13" name="Picture 12" descr="Presenter - Free vector clipart images on creazilla.com">
            <a:extLst>
              <a:ext uri="{FF2B5EF4-FFF2-40B4-BE49-F238E27FC236}">
                <a16:creationId xmlns:a16="http://schemas.microsoft.com/office/drawing/2014/main" id="{D266F174-B06C-1E99-7F7E-701BED02E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12" y="1760220"/>
            <a:ext cx="1851197" cy="465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1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FF77DA-8C11-9668-9694-A9B7E0109B32}"/>
              </a:ext>
            </a:extLst>
          </p:cNvPr>
          <p:cNvSpPr txBox="1"/>
          <p:nvPr/>
        </p:nvSpPr>
        <p:spPr>
          <a:xfrm>
            <a:off x="55599" y="187338"/>
            <a:ext cx="472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K-Means Cluster Distribution</a:t>
            </a:r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E0C09B7C-086C-8350-97FC-A80365586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57" y="738664"/>
            <a:ext cx="3875228" cy="280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0">
            <a:extLst>
              <a:ext uri="{FF2B5EF4-FFF2-40B4-BE49-F238E27FC236}">
                <a16:creationId xmlns:a16="http://schemas.microsoft.com/office/drawing/2014/main" id="{BB8B9657-C6CD-16E3-8745-BD66FBAFE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5" y="859208"/>
            <a:ext cx="3683414" cy="24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15960-99B0-E609-B63F-3F3F66719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343" y="1234891"/>
            <a:ext cx="4061606" cy="2426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A86135-BEFF-DB3B-56C6-AB4323692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25" y="3546872"/>
            <a:ext cx="5887146" cy="3291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004716-6D83-9C7E-5904-C85A1CE19D10}"/>
              </a:ext>
            </a:extLst>
          </p:cNvPr>
          <p:cNvSpPr txBox="1"/>
          <p:nvPr/>
        </p:nvSpPr>
        <p:spPr>
          <a:xfrm>
            <a:off x="6183630" y="4145253"/>
            <a:ext cx="55664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Insights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3 clusters</a:t>
            </a:r>
            <a:r>
              <a:rPr lang="en-IN" dirty="0"/>
              <a:t> of songs discovered using </a:t>
            </a:r>
            <a:r>
              <a:rPr lang="en-IN" i="1" dirty="0"/>
              <a:t>K-Means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Cluster 0:</a:t>
            </a:r>
            <a:r>
              <a:rPr lang="en-IN" dirty="0"/>
              <a:t> Low energy, soft/acoustic songs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Cluster 1:</a:t>
            </a:r>
            <a:r>
              <a:rPr lang="en-IN" dirty="0"/>
              <a:t> High energy, upbeat, danceable songs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Cluster 2:</a:t>
            </a:r>
            <a:r>
              <a:rPr lang="en-IN" dirty="0"/>
              <a:t> Moderate tempo, balanced mood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PCA plot</a:t>
            </a:r>
            <a:r>
              <a:rPr lang="en-IN" dirty="0"/>
              <a:t> shows clear separation → clustering meaningful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Useful for </a:t>
            </a:r>
            <a:r>
              <a:rPr lang="en-IN" b="1" dirty="0"/>
              <a:t>playlist generation &amp; recommendations</a:t>
            </a:r>
            <a:endParaRPr lang="en-IN" dirty="0"/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E523A-07F0-0912-7A0B-54EECF074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9288" y="213056"/>
            <a:ext cx="2997354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0">
            <a:extLst>
              <a:ext uri="{FF2B5EF4-FFF2-40B4-BE49-F238E27FC236}">
                <a16:creationId xmlns:a16="http://schemas.microsoft.com/office/drawing/2014/main" id="{82EEB87B-AF1A-D7AF-3A54-1444D122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76" y="3559195"/>
            <a:ext cx="5374778" cy="310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5E1F8A-EE1D-5C47-8741-6E3FC8E650CB}"/>
              </a:ext>
            </a:extLst>
          </p:cNvPr>
          <p:cNvSpPr txBox="1"/>
          <p:nvPr/>
        </p:nvSpPr>
        <p:spPr>
          <a:xfrm>
            <a:off x="0" y="0"/>
            <a:ext cx="470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DBSCAN Cluster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5F687-FB96-A0E3-FEEB-63449570A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4" y="3559195"/>
            <a:ext cx="5010391" cy="3195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11A1BA-BB59-8E02-0841-F779B574F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21" y="461665"/>
            <a:ext cx="3789309" cy="2908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12BCC8-DFBC-0786-7EE5-2170691D8366}"/>
              </a:ext>
            </a:extLst>
          </p:cNvPr>
          <p:cNvSpPr txBox="1"/>
          <p:nvPr/>
        </p:nvSpPr>
        <p:spPr>
          <a:xfrm>
            <a:off x="5292090" y="662940"/>
            <a:ext cx="66179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DBSCAN identified clusters of songs based on density without predefining the number of groups — revealing natural patterns in the Amazon Music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songs belong to one dense cluster (balanced, mainstream tracks), while smaller clusters represent niche styles like high-energy dance music or slow acoustic songs.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DBSCAN effectively detected “noise” points — songs that don’t fit into any cluster — highlighting rare or experimental tracks that K-Means might overlook.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96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2D4BD4-1EA8-FED0-3699-137A0567FC98}"/>
              </a:ext>
            </a:extLst>
          </p:cNvPr>
          <p:cNvSpPr txBox="1"/>
          <p:nvPr/>
        </p:nvSpPr>
        <p:spPr>
          <a:xfrm>
            <a:off x="0" y="80010"/>
            <a:ext cx="468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Hierarchical Cluster Distribution</a:t>
            </a:r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3A52C3C7-0CA1-B7BF-8213-044E81979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24" y="521375"/>
            <a:ext cx="3700552" cy="268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0">
            <a:extLst>
              <a:ext uri="{FF2B5EF4-FFF2-40B4-BE49-F238E27FC236}">
                <a16:creationId xmlns:a16="http://schemas.microsoft.com/office/drawing/2014/main" id="{E54BA3BC-DEEE-CCFE-E1B2-CE7BD7927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560" y="578525"/>
            <a:ext cx="3900170" cy="225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EC40F2-B93D-5DE4-759C-A13DD7472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1" y="3429001"/>
            <a:ext cx="5177790" cy="3109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471C4C-93BE-98F6-99B1-D22E9659F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" y="578525"/>
            <a:ext cx="3910280" cy="2427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877B9-7AE9-7C1E-4698-103432AEF8F9}"/>
              </a:ext>
            </a:extLst>
          </p:cNvPr>
          <p:cNvSpPr txBox="1"/>
          <p:nvPr/>
        </p:nvSpPr>
        <p:spPr>
          <a:xfrm>
            <a:off x="5680710" y="3429000"/>
            <a:ext cx="62064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Hierarchical clustering revealed four main song clusters that differ in energy, tempo, and mood — from chill acoustic tracks to fast, high-energy dance songs.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largest cluster represents balanced, mid-tempo pop-style tracks, reflecting the mainstream nature of most songs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clusters form a natural gradient from low-energy acoustic music to high-energy, high-tempo tracks — mirroring real-world listening preferences and playlist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0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1CCAA-1D6E-45B1-4AA9-A5618109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0" y="138662"/>
            <a:ext cx="6835600" cy="3068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6C41D-BEE0-BD6D-D5F7-13A3885D3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664" y="3367855"/>
            <a:ext cx="7329698" cy="33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9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315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Amazon Music Clustering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M</dc:creator>
  <cp:lastModifiedBy>Keerthana M</cp:lastModifiedBy>
  <cp:revision>1</cp:revision>
  <dcterms:created xsi:type="dcterms:W3CDTF">2025-10-24T06:06:29Z</dcterms:created>
  <dcterms:modified xsi:type="dcterms:W3CDTF">2025-10-24T12:52:14Z</dcterms:modified>
</cp:coreProperties>
</file>