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2A224-6EE7-4B51-96FF-D62F2CE7E888}" v="32" dt="2025-10-05T12:25:59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M" userId="92ed1cb7dae26ef8" providerId="LiveId" clId="{5D622174-1512-44C6-995B-2092B6E6CAED}"/>
    <pc:docChg chg="custSel addSld modSld sldOrd">
      <pc:chgData name="Keerthana M" userId="92ed1cb7dae26ef8" providerId="LiveId" clId="{5D622174-1512-44C6-995B-2092B6E6CAED}" dt="2025-10-05T12:25:59.732" v="107" actId="1076"/>
      <pc:docMkLst>
        <pc:docMk/>
      </pc:docMkLst>
      <pc:sldChg chg="modSp mod">
        <pc:chgData name="Keerthana M" userId="92ed1cb7dae26ef8" providerId="LiveId" clId="{5D622174-1512-44C6-995B-2092B6E6CAED}" dt="2025-10-05T12:25:59.732" v="107" actId="1076"/>
        <pc:sldMkLst>
          <pc:docMk/>
          <pc:sldMk cId="1062692102" sldId="256"/>
        </pc:sldMkLst>
        <pc:spChg chg="mod">
          <ac:chgData name="Keerthana M" userId="92ed1cb7dae26ef8" providerId="LiveId" clId="{5D622174-1512-44C6-995B-2092B6E6CAED}" dt="2025-10-05T12:25:39.404" v="104" actId="1076"/>
          <ac:spMkLst>
            <pc:docMk/>
            <pc:sldMk cId="1062692102" sldId="256"/>
            <ac:spMk id="2" creationId="{A056FAD3-BEDE-9E78-8A31-3C6084BCF786}"/>
          </ac:spMkLst>
        </pc:spChg>
        <pc:picChg chg="mod">
          <ac:chgData name="Keerthana M" userId="92ed1cb7dae26ef8" providerId="LiveId" clId="{5D622174-1512-44C6-995B-2092B6E6CAED}" dt="2025-10-05T12:25:59.732" v="107" actId="1076"/>
          <ac:picMkLst>
            <pc:docMk/>
            <pc:sldMk cId="1062692102" sldId="256"/>
            <ac:picMk id="1026" creationId="{BA83767B-31EC-51F4-C05A-CCAFF7FB815B}"/>
          </ac:picMkLst>
        </pc:picChg>
      </pc:sldChg>
      <pc:sldChg chg="modSp mod">
        <pc:chgData name="Keerthana M" userId="92ed1cb7dae26ef8" providerId="LiveId" clId="{5D622174-1512-44C6-995B-2092B6E6CAED}" dt="2025-10-05T12:13:37.891" v="25" actId="1076"/>
        <pc:sldMkLst>
          <pc:docMk/>
          <pc:sldMk cId="1826804528" sldId="258"/>
        </pc:sldMkLst>
        <pc:spChg chg="mod">
          <ac:chgData name="Keerthana M" userId="92ed1cb7dae26ef8" providerId="LiveId" clId="{5D622174-1512-44C6-995B-2092B6E6CAED}" dt="2025-10-05T12:11:04.411" v="2" actId="255"/>
          <ac:spMkLst>
            <pc:docMk/>
            <pc:sldMk cId="1826804528" sldId="258"/>
            <ac:spMk id="3" creationId="{50AAF024-8017-46DD-2664-44D4E56726AC}"/>
          </ac:spMkLst>
        </pc:spChg>
        <pc:picChg chg="mod">
          <ac:chgData name="Keerthana M" userId="92ed1cb7dae26ef8" providerId="LiveId" clId="{5D622174-1512-44C6-995B-2092B6E6CAED}" dt="2025-10-05T12:13:31.683" v="24" actId="14100"/>
          <ac:picMkLst>
            <pc:docMk/>
            <pc:sldMk cId="1826804528" sldId="258"/>
            <ac:picMk id="3074" creationId="{9EF900B3-A508-B2F8-8651-2565ABA12D50}"/>
          </ac:picMkLst>
        </pc:picChg>
        <pc:picChg chg="mod">
          <ac:chgData name="Keerthana M" userId="92ed1cb7dae26ef8" providerId="LiveId" clId="{5D622174-1512-44C6-995B-2092B6E6CAED}" dt="2025-10-05T12:13:37.891" v="25" actId="1076"/>
          <ac:picMkLst>
            <pc:docMk/>
            <pc:sldMk cId="1826804528" sldId="258"/>
            <ac:picMk id="3078" creationId="{EB458FA9-F339-24D5-BFE2-C1024C45C15C}"/>
          </ac:picMkLst>
        </pc:picChg>
        <pc:picChg chg="mod">
          <ac:chgData name="Keerthana M" userId="92ed1cb7dae26ef8" providerId="LiveId" clId="{5D622174-1512-44C6-995B-2092B6E6CAED}" dt="2025-10-05T12:13:24.664" v="22" actId="1076"/>
          <ac:picMkLst>
            <pc:docMk/>
            <pc:sldMk cId="1826804528" sldId="258"/>
            <ac:picMk id="3080" creationId="{247301FA-48C1-AA16-86F5-EF3C0F505E3E}"/>
          </ac:picMkLst>
        </pc:picChg>
      </pc:sldChg>
      <pc:sldChg chg="modSp mod">
        <pc:chgData name="Keerthana M" userId="92ed1cb7dae26ef8" providerId="LiveId" clId="{5D622174-1512-44C6-995B-2092B6E6CAED}" dt="2025-10-05T12:12:40.112" v="19" actId="1076"/>
        <pc:sldMkLst>
          <pc:docMk/>
          <pc:sldMk cId="836007461" sldId="259"/>
        </pc:sldMkLst>
        <pc:spChg chg="mod">
          <ac:chgData name="Keerthana M" userId="92ed1cb7dae26ef8" providerId="LiveId" clId="{5D622174-1512-44C6-995B-2092B6E6CAED}" dt="2025-10-05T12:12:16.026" v="14" actId="255"/>
          <ac:spMkLst>
            <pc:docMk/>
            <pc:sldMk cId="836007461" sldId="259"/>
            <ac:spMk id="2" creationId="{CE1B50EF-AEE4-F0C3-D754-F1FB8AC3D0AA}"/>
          </ac:spMkLst>
        </pc:spChg>
        <pc:picChg chg="mod">
          <ac:chgData name="Keerthana M" userId="92ed1cb7dae26ef8" providerId="LiveId" clId="{5D622174-1512-44C6-995B-2092B6E6CAED}" dt="2025-10-05T12:12:40.112" v="19" actId="1076"/>
          <ac:picMkLst>
            <pc:docMk/>
            <pc:sldMk cId="836007461" sldId="259"/>
            <ac:picMk id="4108" creationId="{F0992AEF-7A99-6BF8-D98C-A955547EAE2E}"/>
          </ac:picMkLst>
        </pc:picChg>
        <pc:picChg chg="mod">
          <ac:chgData name="Keerthana M" userId="92ed1cb7dae26ef8" providerId="LiveId" clId="{5D622174-1512-44C6-995B-2092B6E6CAED}" dt="2025-10-05T12:12:37.083" v="18" actId="1076"/>
          <ac:picMkLst>
            <pc:docMk/>
            <pc:sldMk cId="836007461" sldId="259"/>
            <ac:picMk id="4110" creationId="{E8D432BA-5523-1A33-E1B0-36E9B6963CEE}"/>
          </ac:picMkLst>
        </pc:picChg>
        <pc:picChg chg="mod">
          <ac:chgData name="Keerthana M" userId="92ed1cb7dae26ef8" providerId="LiveId" clId="{5D622174-1512-44C6-995B-2092B6E6CAED}" dt="2025-10-05T12:12:21.886" v="16" actId="1076"/>
          <ac:picMkLst>
            <pc:docMk/>
            <pc:sldMk cId="836007461" sldId="259"/>
            <ac:picMk id="4112" creationId="{80164D61-CFB3-CD7B-A27E-7C3B1357CE66}"/>
          </ac:picMkLst>
        </pc:picChg>
        <pc:picChg chg="mod">
          <ac:chgData name="Keerthana M" userId="92ed1cb7dae26ef8" providerId="LiveId" clId="{5D622174-1512-44C6-995B-2092B6E6CAED}" dt="2025-10-05T12:12:24.216" v="17" actId="1076"/>
          <ac:picMkLst>
            <pc:docMk/>
            <pc:sldMk cId="836007461" sldId="259"/>
            <ac:picMk id="4114" creationId="{9D69864D-C137-5A23-D4D3-0C1CAE4E40B2}"/>
          </ac:picMkLst>
        </pc:picChg>
      </pc:sldChg>
      <pc:sldChg chg="addSp delSp modSp new mod ord">
        <pc:chgData name="Keerthana M" userId="92ed1cb7dae26ef8" providerId="LiveId" clId="{5D622174-1512-44C6-995B-2092B6E6CAED}" dt="2025-10-05T12:25:12.333" v="102"/>
        <pc:sldMkLst>
          <pc:docMk/>
          <pc:sldMk cId="4107163475" sldId="260"/>
        </pc:sldMkLst>
        <pc:spChg chg="add del mod">
          <ac:chgData name="Keerthana M" userId="92ed1cb7dae26ef8" providerId="LiveId" clId="{5D622174-1512-44C6-995B-2092B6E6CAED}" dt="2025-10-05T12:25:12.333" v="102"/>
          <ac:spMkLst>
            <pc:docMk/>
            <pc:sldMk cId="4107163475" sldId="260"/>
            <ac:spMk id="8" creationId="{A1A7A4B8-8F11-0A59-B00F-41DB9137DE4F}"/>
          </ac:spMkLst>
        </pc:spChg>
        <pc:spChg chg="add mod">
          <ac:chgData name="Keerthana M" userId="92ed1cb7dae26ef8" providerId="LiveId" clId="{5D622174-1512-44C6-995B-2092B6E6CAED}" dt="2025-10-05T12:24:55.895" v="100"/>
          <ac:spMkLst>
            <pc:docMk/>
            <pc:sldMk cId="4107163475" sldId="260"/>
            <ac:spMk id="9" creationId="{A4CA557B-2030-8949-D29F-C0A570047C63}"/>
          </ac:spMkLst>
        </pc:spChg>
        <pc:picChg chg="add mod">
          <ac:chgData name="Keerthana M" userId="92ed1cb7dae26ef8" providerId="LiveId" clId="{5D622174-1512-44C6-995B-2092B6E6CAED}" dt="2025-10-05T12:18:46.663" v="39" actId="1076"/>
          <ac:picMkLst>
            <pc:docMk/>
            <pc:sldMk cId="4107163475" sldId="260"/>
            <ac:picMk id="3" creationId="{59E3DAB9-6312-7C4B-F9F4-7457CF04710E}"/>
          </ac:picMkLst>
        </pc:picChg>
        <pc:picChg chg="add mod">
          <ac:chgData name="Keerthana M" userId="92ed1cb7dae26ef8" providerId="LiveId" clId="{5D622174-1512-44C6-995B-2092B6E6CAED}" dt="2025-10-05T12:22:06.510" v="49" actId="1076"/>
          <ac:picMkLst>
            <pc:docMk/>
            <pc:sldMk cId="4107163475" sldId="260"/>
            <ac:picMk id="5" creationId="{3DBD94F5-C54A-5215-F1A8-EF45CDEA6BC3}"/>
          </ac:picMkLst>
        </pc:picChg>
        <pc:picChg chg="add del mod">
          <ac:chgData name="Keerthana M" userId="92ed1cb7dae26ef8" providerId="LiveId" clId="{5D622174-1512-44C6-995B-2092B6E6CAED}" dt="2025-10-05T12:21:44.506" v="44" actId="21"/>
          <ac:picMkLst>
            <pc:docMk/>
            <pc:sldMk cId="4107163475" sldId="260"/>
            <ac:picMk id="7" creationId="{18B9292E-9087-8DB7-D7F9-96748A154BC3}"/>
          </ac:picMkLst>
        </pc:picChg>
      </pc:sldChg>
      <pc:sldChg chg="addSp modSp new mod">
        <pc:chgData name="Keerthana M" userId="92ed1cb7dae26ef8" providerId="LiveId" clId="{5D622174-1512-44C6-995B-2092B6E6CAED}" dt="2025-10-05T12:21:57.150" v="48" actId="14100"/>
        <pc:sldMkLst>
          <pc:docMk/>
          <pc:sldMk cId="2273355841" sldId="261"/>
        </pc:sldMkLst>
        <pc:picChg chg="add mod">
          <ac:chgData name="Keerthana M" userId="92ed1cb7dae26ef8" providerId="LiveId" clId="{5D622174-1512-44C6-995B-2092B6E6CAED}" dt="2025-10-05T12:21:57.150" v="48" actId="14100"/>
          <ac:picMkLst>
            <pc:docMk/>
            <pc:sldMk cId="2273355841" sldId="261"/>
            <ac:picMk id="7" creationId="{18B9292E-9087-8DB7-D7F9-96748A154B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3AC-9D4D-0BFC-7338-13295D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C12A-810F-F5CC-B444-58763AED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6203-AB25-84D0-60A4-5A31BC1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E4DC-1DF1-3187-4B3D-330A94F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51AE-0009-3F89-7B1E-AA6BD50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992C-898F-BF69-D56C-A4E0823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FCB7-8C87-56B5-894B-FD292A1D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1EA8-7C84-6F0B-33E6-B6A203D4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DF8D-D7A0-C60A-15AF-A854B1E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D90C-37E2-4017-F8CE-3AEB9A7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BA897-0C3C-5114-4D10-FCCFEB70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57B0-3E23-F47E-91D7-66781275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0D4F-51DB-F2FE-F77A-A7C0FEBF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5FEA-3E03-A93F-1489-25F7B7B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A0B0-FB90-696C-3808-5C39AEAB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E97-FD22-A743-9181-28603D6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CBE4-A407-0094-CF61-C89BA85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2EE2-6FEF-84B9-6509-4323E1CC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6E65-141D-5753-8FF8-62F05EF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391F-F2E4-F90E-96A6-D233D92F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6FC7-08D2-3944-853C-D4357A7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A3A9-5733-B5F8-3D3A-DEDED85A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AA5A-59F1-165C-682A-859FB0B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B130-E8DB-2897-D67C-CAF752B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F381-FC9D-044E-7481-FB7D14A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723-9077-5CB6-40C5-AE69AD2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157E-5220-91B5-2C70-0EAFB25E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F119-7F07-F9CB-0E25-00CFF071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081-9B68-BAD1-7327-3A35DAD7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98C1-DEFF-FD59-7882-B9965CF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3B68-C853-1A7E-6EAA-55639C7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E04B-E394-EAF6-781D-CC5D5132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3093-A74A-D919-A325-7BE0779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CCFD-97A9-B615-80C3-79E8648B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9682B-40DE-47B3-1D82-322E174E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494B-D595-726E-C6EF-CA0F440C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AE61F-3146-2D28-C3A0-A7D00F5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FEF2-D882-A813-2BA6-E6001873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DAC0-E64A-DE4C-A3FD-E9862CC4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9633-1758-B922-9CE0-760EEC0F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7D4DC-64E6-D170-6725-FFB1696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0AA3-7CB5-BA12-CB59-EA55E6DC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C5DB6-8881-A40A-304A-9135D007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22F50-10F2-E36E-C76B-2F2D680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8E548-22E5-F60C-E8BD-CEFD5059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AA8F-ECE4-1DEC-00DF-3910E254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7748-2AEC-F480-7574-5C24CF37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0474-2F86-0FCE-76F7-A3C659D6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F2081-525E-84B0-D66F-FAEEAB03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0AC9-886E-8A99-824E-BA383BBA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8383-5A11-1AE2-254D-666CF7C0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EE4C-4A94-00F6-0007-B45EAF9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3DC-9837-8CF1-A824-50EDA4CF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030FC-4E3F-2EB2-B928-321AC4ECC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0A77-0E12-72DB-9D21-E0DE040D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5075-2A5B-1F2C-0910-BD03541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C029-BE10-6BF9-B40D-AA9538F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8463-4AAD-423B-E2CA-5033869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9CDA-B83E-4178-5C3D-E64445B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5F21-326D-2D74-6616-8D7ECF6F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04E2-0FFF-533C-C47D-175CEBAB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A343-F641-44BE-94CE-7E35A8E12194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3E4D-7F5E-AD9B-518C-3A2BE9BC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130E-9732-F505-E084-0FEBB4E8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FAD3-BEDE-9E78-8A31-3C6084BC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800" y="3192899"/>
            <a:ext cx="3223260" cy="720090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Correlation Heatmap</a:t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3FB52-974B-3FFC-CA49-23DA010114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8D332-0479-0593-66D5-846DEF80DD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BA83767B-31EC-51F4-C05A-CCAFF7F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9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7AA1B-3352-BC95-D747-77DBBAA4D30C}"/>
              </a:ext>
            </a:extLst>
          </p:cNvPr>
          <p:cNvSpPr txBox="1"/>
          <p:nvPr/>
        </p:nvSpPr>
        <p:spPr>
          <a:xfrm>
            <a:off x="370554" y="1002635"/>
            <a:ext cx="61864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Model Performance Comparison (R2 Score)</a:t>
            </a:r>
            <a:r>
              <a:rPr lang="it-IT" sz="2400" b="1" i="0" dirty="0">
                <a:solidFill>
                  <a:srgbClr val="FAFAFA"/>
                </a:solidFill>
                <a:effectLst/>
                <a:latin typeface="Source Sans"/>
              </a:rPr>
              <a:t>erf</a:t>
            </a:r>
          </a:p>
          <a:p>
            <a:r>
              <a:rPr lang="it-IT" b="1" i="0" dirty="0">
                <a:solidFill>
                  <a:srgbClr val="FAFAFA"/>
                </a:solidFill>
                <a:effectLst/>
                <a:latin typeface="Source Sans"/>
              </a:rPr>
              <a:t>ance Comparison (R2 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D58E-CC16-121E-FB84-896BBC671AA3}"/>
              </a:ext>
            </a:extLst>
          </p:cNvPr>
          <p:cNvSpPr txBox="1"/>
          <p:nvPr/>
        </p:nvSpPr>
        <p:spPr>
          <a:xfrm>
            <a:off x="8430577" y="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Performance Metrics for Models</a:t>
            </a:r>
            <a:r>
              <a:rPr lang="it-IT" b="1" i="0" dirty="0">
                <a:solidFill>
                  <a:srgbClr val="FAFAFA"/>
                </a:solidFill>
                <a:effectLst/>
                <a:latin typeface="Source Sans"/>
              </a:rPr>
              <a:t>o: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56B6-1145-C019-7BA5-FD258A2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764" y="493277"/>
            <a:ext cx="3226682" cy="1166672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1579D29E-1F4E-5FD5-FF56-9226D552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649"/>
            <a:ext cx="9168595" cy="49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AF024-8017-46DD-2664-44D4E56726AC}"/>
              </a:ext>
            </a:extLst>
          </p:cNvPr>
          <p:cNvSpPr txBox="1"/>
          <p:nvPr/>
        </p:nvSpPr>
        <p:spPr>
          <a:xfrm>
            <a:off x="191453" y="166985"/>
            <a:ext cx="29175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effectLst/>
                <a:latin typeface="Source Sans"/>
              </a:rPr>
              <a:t>YouTube Content Insights</a:t>
            </a:r>
          </a:p>
          <a:p>
            <a:pPr>
              <a:buNone/>
            </a:pPr>
            <a:br>
              <a:rPr lang="en-IN" sz="2400" b="0" i="0" dirty="0">
                <a:solidFill>
                  <a:srgbClr val="FAFAFA"/>
                </a:solidFill>
                <a:effectLst/>
                <a:latin typeface="Source Sans"/>
              </a:rPr>
            </a:br>
            <a:endParaRPr lang="en-IN" sz="2400" dirty="0"/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9EF900B3-A508-B2F8-8651-2565ABA1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3" y="1172824"/>
            <a:ext cx="5659980" cy="45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EB458FA9-F339-24D5-BFE2-C1024C45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33" y="4168199"/>
            <a:ext cx="414556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0">
            <a:extLst>
              <a:ext uri="{FF2B5EF4-FFF2-40B4-BE49-F238E27FC236}">
                <a16:creationId xmlns:a16="http://schemas.microsoft.com/office/drawing/2014/main" id="{247301FA-48C1-AA16-86F5-EF3C0F5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67" y="403801"/>
            <a:ext cx="5695180" cy="30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8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B50EF-AEE4-F0C3-D754-F1FB8AC3D0AA}"/>
              </a:ext>
            </a:extLst>
          </p:cNvPr>
          <p:cNvSpPr txBox="1"/>
          <p:nvPr/>
        </p:nvSpPr>
        <p:spPr>
          <a:xfrm>
            <a:off x="-11430" y="19860"/>
            <a:ext cx="546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 (revenue)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F871-ECF2-0881-3F5D-E195180CC1B1}"/>
              </a:ext>
            </a:extLst>
          </p:cNvPr>
          <p:cNvSpPr txBox="1"/>
          <p:nvPr/>
        </p:nvSpPr>
        <p:spPr>
          <a:xfrm>
            <a:off x="614105" y="1443136"/>
            <a:ext cx="3675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Insights</a:t>
            </a:r>
          </a:p>
        </p:txBody>
      </p:sp>
      <p:pic>
        <p:nvPicPr>
          <p:cNvPr id="4108" name="Picture 12" descr="0">
            <a:extLst>
              <a:ext uri="{FF2B5EF4-FFF2-40B4-BE49-F238E27FC236}">
                <a16:creationId xmlns:a16="http://schemas.microsoft.com/office/drawing/2014/main" id="{F0992AEF-7A99-6BF8-D98C-A955547E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8999"/>
            <a:ext cx="3877128" cy="26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0">
            <a:extLst>
              <a:ext uri="{FF2B5EF4-FFF2-40B4-BE49-F238E27FC236}">
                <a16:creationId xmlns:a16="http://schemas.microsoft.com/office/drawing/2014/main" id="{E8D432BA-5523-1A33-E1B0-36E9B69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51" y="3717410"/>
            <a:ext cx="4140199" cy="314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0">
            <a:extLst>
              <a:ext uri="{FF2B5EF4-FFF2-40B4-BE49-F238E27FC236}">
                <a16:creationId xmlns:a16="http://schemas.microsoft.com/office/drawing/2014/main" id="{80164D61-CFB3-CD7B-A27E-7C3B1357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589947"/>
            <a:ext cx="3855881" cy="2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0">
            <a:extLst>
              <a:ext uri="{FF2B5EF4-FFF2-40B4-BE49-F238E27FC236}">
                <a16:creationId xmlns:a16="http://schemas.microsoft.com/office/drawing/2014/main" id="{9D69864D-C137-5A23-D4D3-0C1CAE4E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85" y="221531"/>
            <a:ext cx="6442710" cy="35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3DAB9-6312-7C4B-F9F4-7457CF0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7" y="3680696"/>
            <a:ext cx="6660513" cy="3051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D94F5-C54A-5215-F1A8-EF45CDEA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7" y="629122"/>
            <a:ext cx="6681415" cy="3051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A557B-2030-8949-D29F-C0A570047C63}"/>
              </a:ext>
            </a:extLst>
          </p:cNvPr>
          <p:cNvSpPr txBox="1"/>
          <p:nvPr/>
        </p:nvSpPr>
        <p:spPr>
          <a:xfrm>
            <a:off x="8069580" y="1257300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 </a:t>
            </a:r>
            <a:r>
              <a:rPr lang="en-IN" dirty="0" err="1"/>
              <a:t>youtube</a:t>
            </a:r>
            <a:r>
              <a:rPr lang="en-IN" dirty="0"/>
              <a:t> ad revenue based on </a:t>
            </a:r>
            <a:r>
              <a:rPr lang="en-US" dirty="0"/>
              <a:t>views, likes, comments, </a:t>
            </a:r>
            <a:r>
              <a:rPr lang="en-US" dirty="0" err="1"/>
              <a:t>watch_time_minutes</a:t>
            </a:r>
            <a:r>
              <a:rPr lang="en-US" dirty="0"/>
              <a:t>, </a:t>
            </a:r>
            <a:r>
              <a:rPr lang="en-US" dirty="0" err="1"/>
              <a:t>video_length_minutes</a:t>
            </a:r>
            <a:r>
              <a:rPr lang="en-US" dirty="0"/>
              <a:t>, subscribers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1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9292E-9087-8DB7-D7F9-96748A1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6377"/>
            <a:ext cx="11593685" cy="52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</vt:lpstr>
      <vt:lpstr>Office Theme</vt:lpstr>
      <vt:lpstr>Correlation Heatmap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M</dc:creator>
  <cp:lastModifiedBy>Keerthana M</cp:lastModifiedBy>
  <cp:revision>1</cp:revision>
  <dcterms:created xsi:type="dcterms:W3CDTF">2025-10-05T12:09:38Z</dcterms:created>
  <dcterms:modified xsi:type="dcterms:W3CDTF">2025-10-05T12:26:00Z</dcterms:modified>
</cp:coreProperties>
</file>