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CE367-D1E1-4AE5-BDA3-6E13E80E4994}" v="92" dt="2025-09-06T07:36:32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M" userId="92ed1cb7dae26ef8" providerId="LiveId" clId="{EA8CE367-D1E1-4AE5-BDA3-6E13E80E4994}"/>
    <pc:docChg chg="undo custSel addSld delSld modSld sldOrd">
      <pc:chgData name="Keerthana M" userId="92ed1cb7dae26ef8" providerId="LiveId" clId="{EA8CE367-D1E1-4AE5-BDA3-6E13E80E4994}" dt="2025-09-06T07:36:56.980" v="561" actId="12"/>
      <pc:docMkLst>
        <pc:docMk/>
      </pc:docMkLst>
      <pc:sldChg chg="addSp delSp modSp mod">
        <pc:chgData name="Keerthana M" userId="92ed1cb7dae26ef8" providerId="LiveId" clId="{EA8CE367-D1E1-4AE5-BDA3-6E13E80E4994}" dt="2025-09-05T12:55:29.400" v="47" actId="20577"/>
        <pc:sldMkLst>
          <pc:docMk/>
          <pc:sldMk cId="48146500" sldId="256"/>
        </pc:sldMkLst>
        <pc:spChg chg="mod">
          <ac:chgData name="Keerthana M" userId="92ed1cb7dae26ef8" providerId="LiveId" clId="{EA8CE367-D1E1-4AE5-BDA3-6E13E80E4994}" dt="2025-09-05T12:54:32.611" v="41" actId="1076"/>
          <ac:spMkLst>
            <pc:docMk/>
            <pc:sldMk cId="48146500" sldId="256"/>
            <ac:spMk id="2" creationId="{D684D072-5B1A-6ABE-1315-795D1AD10430}"/>
          </ac:spMkLst>
        </pc:spChg>
        <pc:spChg chg="mod">
          <ac:chgData name="Keerthana M" userId="92ed1cb7dae26ef8" providerId="LiveId" clId="{EA8CE367-D1E1-4AE5-BDA3-6E13E80E4994}" dt="2025-09-05T12:54:48.393" v="44" actId="27636"/>
          <ac:spMkLst>
            <pc:docMk/>
            <pc:sldMk cId="48146500" sldId="256"/>
            <ac:spMk id="3" creationId="{C5B11C11-5E97-B146-196E-1F4B2E95F1E6}"/>
          </ac:spMkLst>
        </pc:spChg>
        <pc:spChg chg="add mod">
          <ac:chgData name="Keerthana M" userId="92ed1cb7dae26ef8" providerId="LiveId" clId="{EA8CE367-D1E1-4AE5-BDA3-6E13E80E4994}" dt="2025-09-05T12:55:29.400" v="47" actId="20577"/>
          <ac:spMkLst>
            <pc:docMk/>
            <pc:sldMk cId="48146500" sldId="256"/>
            <ac:spMk id="8" creationId="{5C79FFD6-CCA1-768F-4DDD-1C2893B61DED}"/>
          </ac:spMkLst>
        </pc:spChg>
        <pc:picChg chg="add del">
          <ac:chgData name="Keerthana M" userId="92ed1cb7dae26ef8" providerId="LiveId" clId="{EA8CE367-D1E1-4AE5-BDA3-6E13E80E4994}" dt="2025-09-05T12:29:44.303" v="5" actId="478"/>
          <ac:picMkLst>
            <pc:docMk/>
            <pc:sldMk cId="48146500" sldId="256"/>
            <ac:picMk id="5" creationId="{7BC232D8-20AB-18B7-1C8F-FFEDDF0963F7}"/>
          </ac:picMkLst>
        </pc:picChg>
        <pc:picChg chg="add del mod">
          <ac:chgData name="Keerthana M" userId="92ed1cb7dae26ef8" providerId="LiveId" clId="{EA8CE367-D1E1-4AE5-BDA3-6E13E80E4994}" dt="2025-09-05T12:53:02.191" v="25" actId="478"/>
          <ac:picMkLst>
            <pc:docMk/>
            <pc:sldMk cId="48146500" sldId="256"/>
            <ac:picMk id="7" creationId="{D7D333E4-8E54-3887-E964-C768CEB9BC6E}"/>
          </ac:picMkLst>
        </pc:picChg>
        <pc:picChg chg="add mod">
          <ac:chgData name="Keerthana M" userId="92ed1cb7dae26ef8" providerId="LiveId" clId="{EA8CE367-D1E1-4AE5-BDA3-6E13E80E4994}" dt="2025-09-05T12:53:19.188" v="30" actId="1076"/>
          <ac:picMkLst>
            <pc:docMk/>
            <pc:sldMk cId="48146500" sldId="256"/>
            <ac:picMk id="10" creationId="{65E1DA50-D0F0-D2E7-25A8-D621FE7AE037}"/>
          </ac:picMkLst>
        </pc:picChg>
      </pc:sldChg>
      <pc:sldChg chg="addSp delSp modSp new mod">
        <pc:chgData name="Keerthana M" userId="92ed1cb7dae26ef8" providerId="LiveId" clId="{EA8CE367-D1E1-4AE5-BDA3-6E13E80E4994}" dt="2025-09-05T13:23:31.486" v="92" actId="12"/>
        <pc:sldMkLst>
          <pc:docMk/>
          <pc:sldMk cId="2668102169" sldId="257"/>
        </pc:sldMkLst>
        <pc:spChg chg="mod">
          <ac:chgData name="Keerthana M" userId="92ed1cb7dae26ef8" providerId="LiveId" clId="{EA8CE367-D1E1-4AE5-BDA3-6E13E80E4994}" dt="2025-09-05T12:59:32.857" v="70" actId="27636"/>
          <ac:spMkLst>
            <pc:docMk/>
            <pc:sldMk cId="2668102169" sldId="257"/>
            <ac:spMk id="2" creationId="{A2278738-51F6-BAF0-FFAE-826E79576992}"/>
          </ac:spMkLst>
        </pc:spChg>
        <pc:spChg chg="del mod">
          <ac:chgData name="Keerthana M" userId="92ed1cb7dae26ef8" providerId="LiveId" clId="{EA8CE367-D1E1-4AE5-BDA3-6E13E80E4994}" dt="2025-09-05T13:21:23.942" v="84"/>
          <ac:spMkLst>
            <pc:docMk/>
            <pc:sldMk cId="2668102169" sldId="257"/>
            <ac:spMk id="3" creationId="{82CD46B1-A5E0-F335-58DB-66CC03C7C8C5}"/>
          </ac:spMkLst>
        </pc:spChg>
        <pc:spChg chg="del mod">
          <ac:chgData name="Keerthana M" userId="92ed1cb7dae26ef8" providerId="LiveId" clId="{EA8CE367-D1E1-4AE5-BDA3-6E13E80E4994}" dt="2025-09-05T13:17:45.705" v="71" actId="22"/>
          <ac:spMkLst>
            <pc:docMk/>
            <pc:sldMk cId="2668102169" sldId="257"/>
            <ac:spMk id="4" creationId="{7BF06471-D2BD-E2E7-1D42-5EBDE347082D}"/>
          </ac:spMkLst>
        </pc:spChg>
        <pc:spChg chg="add mod">
          <ac:chgData name="Keerthana M" userId="92ed1cb7dae26ef8" providerId="LiveId" clId="{EA8CE367-D1E1-4AE5-BDA3-6E13E80E4994}" dt="2025-09-05T12:58:59.412" v="66" actId="1076"/>
          <ac:spMkLst>
            <pc:docMk/>
            <pc:sldMk cId="2668102169" sldId="257"/>
            <ac:spMk id="5" creationId="{AFC889A5-CFCF-AE86-BE3D-4483679E4A20}"/>
          </ac:spMkLst>
        </pc:spChg>
        <pc:spChg chg="add mod">
          <ac:chgData name="Keerthana M" userId="92ed1cb7dae26ef8" providerId="LiveId" clId="{EA8CE367-D1E1-4AE5-BDA3-6E13E80E4994}" dt="2025-09-05T13:23:31.486" v="92" actId="12"/>
          <ac:spMkLst>
            <pc:docMk/>
            <pc:sldMk cId="2668102169" sldId="257"/>
            <ac:spMk id="8" creationId="{D757192F-5FF0-15DE-796E-83388BE6FE66}"/>
          </ac:spMkLst>
        </pc:spChg>
        <pc:picChg chg="add mod ord">
          <ac:chgData name="Keerthana M" userId="92ed1cb7dae26ef8" providerId="LiveId" clId="{EA8CE367-D1E1-4AE5-BDA3-6E13E80E4994}" dt="2025-09-05T13:19:14.592" v="83" actId="1076"/>
          <ac:picMkLst>
            <pc:docMk/>
            <pc:sldMk cId="2668102169" sldId="257"/>
            <ac:picMk id="7" creationId="{B0AB0996-51A2-56DE-F0F8-4B0182F25090}"/>
          </ac:picMkLst>
        </pc:picChg>
      </pc:sldChg>
      <pc:sldChg chg="new del ord">
        <pc:chgData name="Keerthana M" userId="92ed1cb7dae26ef8" providerId="LiveId" clId="{EA8CE367-D1E1-4AE5-BDA3-6E13E80E4994}" dt="2025-09-05T14:49:16.841" v="292" actId="47"/>
        <pc:sldMkLst>
          <pc:docMk/>
          <pc:sldMk cId="1211235940" sldId="258"/>
        </pc:sldMkLst>
      </pc:sldChg>
      <pc:sldChg chg="addSp delSp modSp new mod">
        <pc:chgData name="Keerthana M" userId="92ed1cb7dae26ef8" providerId="LiveId" clId="{EA8CE367-D1E1-4AE5-BDA3-6E13E80E4994}" dt="2025-09-05T14:52:01.622" v="322" actId="5793"/>
        <pc:sldMkLst>
          <pc:docMk/>
          <pc:sldMk cId="3195921778" sldId="259"/>
        </pc:sldMkLst>
        <pc:spChg chg="mod">
          <ac:chgData name="Keerthana M" userId="92ed1cb7dae26ef8" providerId="LiveId" clId="{EA8CE367-D1E1-4AE5-BDA3-6E13E80E4994}" dt="2025-09-05T13:27:14.239" v="109" actId="14100"/>
          <ac:spMkLst>
            <pc:docMk/>
            <pc:sldMk cId="3195921778" sldId="259"/>
            <ac:spMk id="2" creationId="{D3B6AB46-609C-CFEF-BC38-90B3A7AE29B5}"/>
          </ac:spMkLst>
        </pc:spChg>
        <pc:spChg chg="del mod">
          <ac:chgData name="Keerthana M" userId="92ed1cb7dae26ef8" providerId="LiveId" clId="{EA8CE367-D1E1-4AE5-BDA3-6E13E80E4994}" dt="2025-09-05T14:29:00.892" v="113" actId="22"/>
          <ac:spMkLst>
            <pc:docMk/>
            <pc:sldMk cId="3195921778" sldId="259"/>
            <ac:spMk id="3" creationId="{BFE72AD5-78E3-82A4-1AE6-16338B5CC0D4}"/>
          </ac:spMkLst>
        </pc:spChg>
        <pc:spChg chg="add del mod">
          <ac:chgData name="Keerthana M" userId="92ed1cb7dae26ef8" providerId="LiveId" clId="{EA8CE367-D1E1-4AE5-BDA3-6E13E80E4994}" dt="2025-09-05T14:46:40.624" v="286"/>
          <ac:spMkLst>
            <pc:docMk/>
            <pc:sldMk cId="3195921778" sldId="259"/>
            <ac:spMk id="4" creationId="{35220866-2BA8-EA9E-FA9A-9388326B9B4F}"/>
          </ac:spMkLst>
        </pc:spChg>
        <pc:spChg chg="add mod">
          <ac:chgData name="Keerthana M" userId="92ed1cb7dae26ef8" providerId="LiveId" clId="{EA8CE367-D1E1-4AE5-BDA3-6E13E80E4994}" dt="2025-09-05T14:29:22.754" v="115" actId="14100"/>
          <ac:spMkLst>
            <pc:docMk/>
            <pc:sldMk cId="3195921778" sldId="259"/>
            <ac:spMk id="5" creationId="{03944AF7-BA49-5E13-E102-9B701468E4CC}"/>
          </ac:spMkLst>
        </pc:spChg>
        <pc:spChg chg="add del mod">
          <ac:chgData name="Keerthana M" userId="92ed1cb7dae26ef8" providerId="LiveId" clId="{EA8CE367-D1E1-4AE5-BDA3-6E13E80E4994}" dt="2025-09-05T14:40:48.321" v="140" actId="22"/>
          <ac:spMkLst>
            <pc:docMk/>
            <pc:sldMk cId="3195921778" sldId="259"/>
            <ac:spMk id="13" creationId="{9F749F50-CD68-81C0-1A58-55B9F8B23469}"/>
          </ac:spMkLst>
        </pc:spChg>
        <pc:spChg chg="add del mod">
          <ac:chgData name="Keerthana M" userId="92ed1cb7dae26ef8" providerId="LiveId" clId="{EA8CE367-D1E1-4AE5-BDA3-6E13E80E4994}" dt="2025-09-05T14:47:14.459" v="288" actId="21"/>
          <ac:spMkLst>
            <pc:docMk/>
            <pc:sldMk cId="3195921778" sldId="259"/>
            <ac:spMk id="18" creationId="{91BB0C95-9E18-9924-51FF-A904AD71067E}"/>
          </ac:spMkLst>
        </pc:spChg>
        <pc:spChg chg="add mod">
          <ac:chgData name="Keerthana M" userId="92ed1cb7dae26ef8" providerId="LiveId" clId="{EA8CE367-D1E1-4AE5-BDA3-6E13E80E4994}" dt="2025-09-05T14:46:22.064" v="283" actId="478"/>
          <ac:spMkLst>
            <pc:docMk/>
            <pc:sldMk cId="3195921778" sldId="259"/>
            <ac:spMk id="19" creationId="{5562DBE7-111F-F360-9127-B5332BC2EFCA}"/>
          </ac:spMkLst>
        </pc:spChg>
        <pc:spChg chg="add mod">
          <ac:chgData name="Keerthana M" userId="92ed1cb7dae26ef8" providerId="LiveId" clId="{EA8CE367-D1E1-4AE5-BDA3-6E13E80E4994}" dt="2025-09-05T14:52:01.622" v="322" actId="5793"/>
          <ac:spMkLst>
            <pc:docMk/>
            <pc:sldMk cId="3195921778" sldId="259"/>
            <ac:spMk id="20" creationId="{9252493A-9A58-EDE6-F25F-29D39D48A2F2}"/>
          </ac:spMkLst>
        </pc:spChg>
        <pc:picChg chg="add del mod ord">
          <ac:chgData name="Keerthana M" userId="92ed1cb7dae26ef8" providerId="LiveId" clId="{EA8CE367-D1E1-4AE5-BDA3-6E13E80E4994}" dt="2025-09-05T14:39:06.590" v="139" actId="478"/>
          <ac:picMkLst>
            <pc:docMk/>
            <pc:sldMk cId="3195921778" sldId="259"/>
            <ac:picMk id="7" creationId="{E6EE92C3-D079-2AF6-0A00-3D0B02BC2062}"/>
          </ac:picMkLst>
        </pc:picChg>
        <pc:picChg chg="add del mod">
          <ac:chgData name="Keerthana M" userId="92ed1cb7dae26ef8" providerId="LiveId" clId="{EA8CE367-D1E1-4AE5-BDA3-6E13E80E4994}" dt="2025-09-05T14:38:11.920" v="132" actId="478"/>
          <ac:picMkLst>
            <pc:docMk/>
            <pc:sldMk cId="3195921778" sldId="259"/>
            <ac:picMk id="9" creationId="{6BD06071-70B5-9B90-2818-6A48D7C84FC7}"/>
          </ac:picMkLst>
        </pc:picChg>
        <pc:picChg chg="add mod">
          <ac:chgData name="Keerthana M" userId="92ed1cb7dae26ef8" providerId="LiveId" clId="{EA8CE367-D1E1-4AE5-BDA3-6E13E80E4994}" dt="2025-09-05T14:48:08.456" v="289" actId="1076"/>
          <ac:picMkLst>
            <pc:docMk/>
            <pc:sldMk cId="3195921778" sldId="259"/>
            <ac:picMk id="11" creationId="{7BB5C986-F5DA-F51A-4FA9-FEDE3F82BBD2}"/>
          </ac:picMkLst>
        </pc:picChg>
        <pc:picChg chg="add mod ord">
          <ac:chgData name="Keerthana M" userId="92ed1cb7dae26ef8" providerId="LiveId" clId="{EA8CE367-D1E1-4AE5-BDA3-6E13E80E4994}" dt="2025-09-05T14:48:16.902" v="291" actId="1076"/>
          <ac:picMkLst>
            <pc:docMk/>
            <pc:sldMk cId="3195921778" sldId="259"/>
            <ac:picMk id="15" creationId="{E6EE327F-88E0-51E5-2F3E-C519C2A5028C}"/>
          </ac:picMkLst>
        </pc:picChg>
      </pc:sldChg>
      <pc:sldChg chg="addSp delSp modSp new mod">
        <pc:chgData name="Keerthana M" userId="92ed1cb7dae26ef8" providerId="LiveId" clId="{EA8CE367-D1E1-4AE5-BDA3-6E13E80E4994}" dt="2025-09-05T15:03:22.688" v="363" actId="1076"/>
        <pc:sldMkLst>
          <pc:docMk/>
          <pc:sldMk cId="2791055731" sldId="260"/>
        </pc:sldMkLst>
        <pc:spChg chg="mod">
          <ac:chgData name="Keerthana M" userId="92ed1cb7dae26ef8" providerId="LiveId" clId="{EA8CE367-D1E1-4AE5-BDA3-6E13E80E4994}" dt="2025-09-05T14:52:39.423" v="326" actId="1076"/>
          <ac:spMkLst>
            <pc:docMk/>
            <pc:sldMk cId="2791055731" sldId="260"/>
            <ac:spMk id="2" creationId="{20596063-12A6-CBC5-BCB8-94994FDB7114}"/>
          </ac:spMkLst>
        </pc:spChg>
        <pc:spChg chg="add del mod">
          <ac:chgData name="Keerthana M" userId="92ed1cb7dae26ef8" providerId="LiveId" clId="{EA8CE367-D1E1-4AE5-BDA3-6E13E80E4994}" dt="2025-09-05T14:53:10.792" v="332"/>
          <ac:spMkLst>
            <pc:docMk/>
            <pc:sldMk cId="2791055731" sldId="260"/>
            <ac:spMk id="3" creationId="{906FE18A-160F-0C24-D506-E036C95C0F7A}"/>
          </ac:spMkLst>
        </pc:spChg>
        <pc:spChg chg="add del mod">
          <ac:chgData name="Keerthana M" userId="92ed1cb7dae26ef8" providerId="LiveId" clId="{EA8CE367-D1E1-4AE5-BDA3-6E13E80E4994}" dt="2025-09-05T14:53:10.792" v="334"/>
          <ac:spMkLst>
            <pc:docMk/>
            <pc:sldMk cId="2791055731" sldId="260"/>
            <ac:spMk id="4" creationId="{83387E2D-0C2A-1A10-B593-4EF8C70DCC0D}"/>
          </ac:spMkLst>
        </pc:spChg>
        <pc:spChg chg="add mod">
          <ac:chgData name="Keerthana M" userId="92ed1cb7dae26ef8" providerId="LiveId" clId="{EA8CE367-D1E1-4AE5-BDA3-6E13E80E4994}" dt="2025-09-05T14:54:02.106" v="341" actId="255"/>
          <ac:spMkLst>
            <pc:docMk/>
            <pc:sldMk cId="2791055731" sldId="260"/>
            <ac:spMk id="5" creationId="{0147C153-9880-7C6E-9DB9-CDFE27FB6B60}"/>
          </ac:spMkLst>
        </pc:spChg>
        <pc:spChg chg="add mod">
          <ac:chgData name="Keerthana M" userId="92ed1cb7dae26ef8" providerId="LiveId" clId="{EA8CE367-D1E1-4AE5-BDA3-6E13E80E4994}" dt="2025-09-05T15:03:22.688" v="363" actId="1076"/>
          <ac:spMkLst>
            <pc:docMk/>
            <pc:sldMk cId="2791055731" sldId="260"/>
            <ac:spMk id="10" creationId="{9ACF761D-FBFF-284C-863B-BD14455C2531}"/>
          </ac:spMkLst>
        </pc:spChg>
        <pc:spChg chg="add">
          <ac:chgData name="Keerthana M" userId="92ed1cb7dae26ef8" providerId="LiveId" clId="{EA8CE367-D1E1-4AE5-BDA3-6E13E80E4994}" dt="2025-09-05T15:02:27.809" v="353"/>
          <ac:spMkLst>
            <pc:docMk/>
            <pc:sldMk cId="2791055731" sldId="260"/>
            <ac:spMk id="11" creationId="{5E656AB5-E0F8-DF17-BEF0-B4FDE7E0CB78}"/>
          </ac:spMkLst>
        </pc:spChg>
        <pc:picChg chg="add mod">
          <ac:chgData name="Keerthana M" userId="92ed1cb7dae26ef8" providerId="LiveId" clId="{EA8CE367-D1E1-4AE5-BDA3-6E13E80E4994}" dt="2025-09-05T14:58:11.927" v="346" actId="1076"/>
          <ac:picMkLst>
            <pc:docMk/>
            <pc:sldMk cId="2791055731" sldId="260"/>
            <ac:picMk id="7" creationId="{8F7E2544-89D5-7D65-BEC1-AA7BA729B6CC}"/>
          </ac:picMkLst>
        </pc:picChg>
        <pc:picChg chg="add mod">
          <ac:chgData name="Keerthana M" userId="92ed1cb7dae26ef8" providerId="LiveId" clId="{EA8CE367-D1E1-4AE5-BDA3-6E13E80E4994}" dt="2025-09-05T14:59:40.598" v="351" actId="14100"/>
          <ac:picMkLst>
            <pc:docMk/>
            <pc:sldMk cId="2791055731" sldId="260"/>
            <ac:picMk id="9" creationId="{24D1CDF2-3BF8-7FA4-6AAF-D361882EFB1B}"/>
          </ac:picMkLst>
        </pc:picChg>
      </pc:sldChg>
      <pc:sldChg chg="modSp new del mod">
        <pc:chgData name="Keerthana M" userId="92ed1cb7dae26ef8" providerId="LiveId" clId="{EA8CE367-D1E1-4AE5-BDA3-6E13E80E4994}" dt="2025-09-05T14:50:55.425" v="309" actId="47"/>
        <pc:sldMkLst>
          <pc:docMk/>
          <pc:sldMk cId="3020166622" sldId="260"/>
        </pc:sldMkLst>
        <pc:spChg chg="mod">
          <ac:chgData name="Keerthana M" userId="92ed1cb7dae26ef8" providerId="LiveId" clId="{EA8CE367-D1E1-4AE5-BDA3-6E13E80E4994}" dt="2025-09-05T14:50:43.950" v="307" actId="255"/>
          <ac:spMkLst>
            <pc:docMk/>
            <pc:sldMk cId="3020166622" sldId="260"/>
            <ac:spMk id="2" creationId="{8F3603ED-13B2-F92E-7771-F20C91DD06A6}"/>
          </ac:spMkLst>
        </pc:spChg>
        <pc:spChg chg="mod">
          <ac:chgData name="Keerthana M" userId="92ed1cb7dae26ef8" providerId="LiveId" clId="{EA8CE367-D1E1-4AE5-BDA3-6E13E80E4994}" dt="2025-09-05T14:50:49.164" v="308" actId="1076"/>
          <ac:spMkLst>
            <pc:docMk/>
            <pc:sldMk cId="3020166622" sldId="260"/>
            <ac:spMk id="4" creationId="{9EA5F7DB-8DEC-E6F6-EC90-79CACA9EEA66}"/>
          </ac:spMkLst>
        </pc:spChg>
      </pc:sldChg>
      <pc:sldChg chg="addSp modSp new mod">
        <pc:chgData name="Keerthana M" userId="92ed1cb7dae26ef8" providerId="LiveId" clId="{EA8CE367-D1E1-4AE5-BDA3-6E13E80E4994}" dt="2025-09-06T04:58:14.581" v="404" actId="20577"/>
        <pc:sldMkLst>
          <pc:docMk/>
          <pc:sldMk cId="3462260508" sldId="261"/>
        </pc:sldMkLst>
        <pc:spChg chg="mod">
          <ac:chgData name="Keerthana M" userId="92ed1cb7dae26ef8" providerId="LiveId" clId="{EA8CE367-D1E1-4AE5-BDA3-6E13E80E4994}" dt="2025-09-06T04:43:42.254" v="369" actId="14100"/>
          <ac:spMkLst>
            <pc:docMk/>
            <pc:sldMk cId="3462260508" sldId="261"/>
            <ac:spMk id="2" creationId="{33CBE640-18CA-AFA4-72CA-268F1E4957D1}"/>
          </ac:spMkLst>
        </pc:spChg>
        <pc:spChg chg="add mod">
          <ac:chgData name="Keerthana M" userId="92ed1cb7dae26ef8" providerId="LiveId" clId="{EA8CE367-D1E1-4AE5-BDA3-6E13E80E4994}" dt="2025-09-06T04:44:13.176" v="372" actId="255"/>
          <ac:spMkLst>
            <pc:docMk/>
            <pc:sldMk cId="3462260508" sldId="261"/>
            <ac:spMk id="3" creationId="{1BAB530B-603D-EF54-3865-1A4F704457E3}"/>
          </ac:spMkLst>
        </pc:spChg>
        <pc:spChg chg="add mod">
          <ac:chgData name="Keerthana M" userId="92ed1cb7dae26ef8" providerId="LiveId" clId="{EA8CE367-D1E1-4AE5-BDA3-6E13E80E4994}" dt="2025-09-06T04:58:14.581" v="404" actId="20577"/>
          <ac:spMkLst>
            <pc:docMk/>
            <pc:sldMk cId="3462260508" sldId="261"/>
            <ac:spMk id="6" creationId="{7B6851AD-14CA-06A7-D4A1-A7B5840B9DAA}"/>
          </ac:spMkLst>
        </pc:spChg>
        <pc:spChg chg="add">
          <ac:chgData name="Keerthana M" userId="92ed1cb7dae26ef8" providerId="LiveId" clId="{EA8CE367-D1E1-4AE5-BDA3-6E13E80E4994}" dt="2025-09-06T04:56:11.472" v="377"/>
          <ac:spMkLst>
            <pc:docMk/>
            <pc:sldMk cId="3462260508" sldId="261"/>
            <ac:spMk id="7" creationId="{4FFFEE75-1063-CBFD-692F-0A4E39C2BB88}"/>
          </ac:spMkLst>
        </pc:spChg>
        <pc:spChg chg="add">
          <ac:chgData name="Keerthana M" userId="92ed1cb7dae26ef8" providerId="LiveId" clId="{EA8CE367-D1E1-4AE5-BDA3-6E13E80E4994}" dt="2025-09-06T04:56:19.514" v="378"/>
          <ac:spMkLst>
            <pc:docMk/>
            <pc:sldMk cId="3462260508" sldId="261"/>
            <ac:spMk id="8" creationId="{1E8038E0-838A-5B22-F0EA-CD37612C52B5}"/>
          </ac:spMkLst>
        </pc:spChg>
        <pc:spChg chg="add">
          <ac:chgData name="Keerthana M" userId="92ed1cb7dae26ef8" providerId="LiveId" clId="{EA8CE367-D1E1-4AE5-BDA3-6E13E80E4994}" dt="2025-09-06T04:56:22.139" v="379"/>
          <ac:spMkLst>
            <pc:docMk/>
            <pc:sldMk cId="3462260508" sldId="261"/>
            <ac:spMk id="9" creationId="{5055DDC9-0D4A-8BBF-B8A5-EFA374FC2A23}"/>
          </ac:spMkLst>
        </pc:spChg>
        <pc:spChg chg="add">
          <ac:chgData name="Keerthana M" userId="92ed1cb7dae26ef8" providerId="LiveId" clId="{EA8CE367-D1E1-4AE5-BDA3-6E13E80E4994}" dt="2025-09-06T04:57:15.329" v="387"/>
          <ac:spMkLst>
            <pc:docMk/>
            <pc:sldMk cId="3462260508" sldId="261"/>
            <ac:spMk id="10" creationId="{6CA618E7-2730-8449-55F2-15CD13C568DA}"/>
          </ac:spMkLst>
        </pc:spChg>
        <pc:spChg chg="add">
          <ac:chgData name="Keerthana M" userId="92ed1cb7dae26ef8" providerId="LiveId" clId="{EA8CE367-D1E1-4AE5-BDA3-6E13E80E4994}" dt="2025-09-06T04:57:21.119" v="388"/>
          <ac:spMkLst>
            <pc:docMk/>
            <pc:sldMk cId="3462260508" sldId="261"/>
            <ac:spMk id="11" creationId="{6302073E-E618-2431-CB82-0E1996C6C4C0}"/>
          </ac:spMkLst>
        </pc:spChg>
        <pc:spChg chg="add">
          <ac:chgData name="Keerthana M" userId="92ed1cb7dae26ef8" providerId="LiveId" clId="{EA8CE367-D1E1-4AE5-BDA3-6E13E80E4994}" dt="2025-09-06T04:57:26.411" v="390"/>
          <ac:spMkLst>
            <pc:docMk/>
            <pc:sldMk cId="3462260508" sldId="261"/>
            <ac:spMk id="12" creationId="{67821B3F-CBE2-65F4-EF9F-9277741550CE}"/>
          </ac:spMkLst>
        </pc:spChg>
        <pc:spChg chg="add">
          <ac:chgData name="Keerthana M" userId="92ed1cb7dae26ef8" providerId="LiveId" clId="{EA8CE367-D1E1-4AE5-BDA3-6E13E80E4994}" dt="2025-09-06T04:57:44.044" v="401"/>
          <ac:spMkLst>
            <pc:docMk/>
            <pc:sldMk cId="3462260508" sldId="261"/>
            <ac:spMk id="13" creationId="{D6C04345-B262-4D97-4971-593A346CDDA6}"/>
          </ac:spMkLst>
        </pc:spChg>
        <pc:picChg chg="add mod">
          <ac:chgData name="Keerthana M" userId="92ed1cb7dae26ef8" providerId="LiveId" clId="{EA8CE367-D1E1-4AE5-BDA3-6E13E80E4994}" dt="2025-09-06T04:44:53.262" v="375" actId="1076"/>
          <ac:picMkLst>
            <pc:docMk/>
            <pc:sldMk cId="3462260508" sldId="261"/>
            <ac:picMk id="5" creationId="{68A19F6E-FFC4-FA13-60C8-61C7B2218AA1}"/>
          </ac:picMkLst>
        </pc:picChg>
      </pc:sldChg>
      <pc:sldChg chg="addSp delSp modSp new mod">
        <pc:chgData name="Keerthana M" userId="92ed1cb7dae26ef8" providerId="LiveId" clId="{EA8CE367-D1E1-4AE5-BDA3-6E13E80E4994}" dt="2025-09-06T05:33:59.639" v="430" actId="27636"/>
        <pc:sldMkLst>
          <pc:docMk/>
          <pc:sldMk cId="667870311" sldId="262"/>
        </pc:sldMkLst>
        <pc:spChg chg="mod">
          <ac:chgData name="Keerthana M" userId="92ed1cb7dae26ef8" providerId="LiveId" clId="{EA8CE367-D1E1-4AE5-BDA3-6E13E80E4994}" dt="2025-09-06T04:59:25.379" v="411" actId="1076"/>
          <ac:spMkLst>
            <pc:docMk/>
            <pc:sldMk cId="667870311" sldId="262"/>
            <ac:spMk id="2" creationId="{2909210B-424D-30F5-16BC-3A5AEB579277}"/>
          </ac:spMkLst>
        </pc:spChg>
        <pc:spChg chg="del">
          <ac:chgData name="Keerthana M" userId="92ed1cb7dae26ef8" providerId="LiveId" clId="{EA8CE367-D1E1-4AE5-BDA3-6E13E80E4994}" dt="2025-09-06T05:05:08.440" v="416" actId="22"/>
          <ac:spMkLst>
            <pc:docMk/>
            <pc:sldMk cId="667870311" sldId="262"/>
            <ac:spMk id="3" creationId="{07044DBD-24D3-4F03-17FF-7657C8412800}"/>
          </ac:spMkLst>
        </pc:spChg>
        <pc:spChg chg="mod">
          <ac:chgData name="Keerthana M" userId="92ed1cb7dae26ef8" providerId="LiveId" clId="{EA8CE367-D1E1-4AE5-BDA3-6E13E80E4994}" dt="2025-09-06T05:33:59.639" v="430" actId="27636"/>
          <ac:spMkLst>
            <pc:docMk/>
            <pc:sldMk cId="667870311" sldId="262"/>
            <ac:spMk id="4" creationId="{E1AA49CF-1C43-E875-EC08-87DA88AE76F6}"/>
          </ac:spMkLst>
        </pc:spChg>
        <pc:spChg chg="add mod">
          <ac:chgData name="Keerthana M" userId="92ed1cb7dae26ef8" providerId="LiveId" clId="{EA8CE367-D1E1-4AE5-BDA3-6E13E80E4994}" dt="2025-09-06T04:59:55.053" v="415" actId="255"/>
          <ac:spMkLst>
            <pc:docMk/>
            <pc:sldMk cId="667870311" sldId="262"/>
            <ac:spMk id="5" creationId="{CAD3CFEB-CD54-E84D-E658-40A1BE6050B5}"/>
          </ac:spMkLst>
        </pc:spChg>
        <pc:picChg chg="add mod ord">
          <ac:chgData name="Keerthana M" userId="92ed1cb7dae26ef8" providerId="LiveId" clId="{EA8CE367-D1E1-4AE5-BDA3-6E13E80E4994}" dt="2025-09-06T05:05:31.710" v="421" actId="1076"/>
          <ac:picMkLst>
            <pc:docMk/>
            <pc:sldMk cId="667870311" sldId="262"/>
            <ac:picMk id="7" creationId="{6FB8776C-FC95-0B39-318B-61F755AD193D}"/>
          </ac:picMkLst>
        </pc:picChg>
      </pc:sldChg>
      <pc:sldChg chg="addSp delSp modSp new mod">
        <pc:chgData name="Keerthana M" userId="92ed1cb7dae26ef8" providerId="LiveId" clId="{EA8CE367-D1E1-4AE5-BDA3-6E13E80E4994}" dt="2025-09-06T05:41:21.826" v="472" actId="14100"/>
        <pc:sldMkLst>
          <pc:docMk/>
          <pc:sldMk cId="4139117569" sldId="263"/>
        </pc:sldMkLst>
        <pc:spChg chg="mod">
          <ac:chgData name="Keerthana M" userId="92ed1cb7dae26ef8" providerId="LiveId" clId="{EA8CE367-D1E1-4AE5-BDA3-6E13E80E4994}" dt="2025-09-06T05:34:51.854" v="439" actId="1076"/>
          <ac:spMkLst>
            <pc:docMk/>
            <pc:sldMk cId="4139117569" sldId="263"/>
            <ac:spMk id="2" creationId="{0D4F86AA-5372-A0BF-5B93-F2F78E51D161}"/>
          </ac:spMkLst>
        </pc:spChg>
        <pc:spChg chg="del">
          <ac:chgData name="Keerthana M" userId="92ed1cb7dae26ef8" providerId="LiveId" clId="{EA8CE367-D1E1-4AE5-BDA3-6E13E80E4994}" dt="2025-09-06T05:36:56.500" v="444" actId="22"/>
          <ac:spMkLst>
            <pc:docMk/>
            <pc:sldMk cId="4139117569" sldId="263"/>
            <ac:spMk id="3" creationId="{CCF2F87F-BE94-8E6F-E396-E5DFBB23C9CA}"/>
          </ac:spMkLst>
        </pc:spChg>
        <pc:spChg chg="mod">
          <ac:chgData name="Keerthana M" userId="92ed1cb7dae26ef8" providerId="LiveId" clId="{EA8CE367-D1E1-4AE5-BDA3-6E13E80E4994}" dt="2025-09-06T05:41:21.826" v="472" actId="14100"/>
          <ac:spMkLst>
            <pc:docMk/>
            <pc:sldMk cId="4139117569" sldId="263"/>
            <ac:spMk id="4" creationId="{DD481293-9BAE-05C1-5F34-EA0F7C2886A7}"/>
          </ac:spMkLst>
        </pc:spChg>
        <pc:spChg chg="add mod">
          <ac:chgData name="Keerthana M" userId="92ed1cb7dae26ef8" providerId="LiveId" clId="{EA8CE367-D1E1-4AE5-BDA3-6E13E80E4994}" dt="2025-09-06T05:38:28.973" v="455" actId="1076"/>
          <ac:spMkLst>
            <pc:docMk/>
            <pc:sldMk cId="4139117569" sldId="263"/>
            <ac:spMk id="5" creationId="{8AD228E2-E12F-E6E5-99A7-18D2AA7CA1AF}"/>
          </ac:spMkLst>
        </pc:spChg>
        <pc:spChg chg="add del">
          <ac:chgData name="Keerthana M" userId="92ed1cb7dae26ef8" providerId="LiveId" clId="{EA8CE367-D1E1-4AE5-BDA3-6E13E80E4994}" dt="2025-09-06T05:39:41.010" v="457" actId="22"/>
          <ac:spMkLst>
            <pc:docMk/>
            <pc:sldMk cId="4139117569" sldId="263"/>
            <ac:spMk id="9" creationId="{E88CAE61-FD19-6896-F36F-50F31DBF787E}"/>
          </ac:spMkLst>
        </pc:spChg>
        <pc:picChg chg="add mod ord">
          <ac:chgData name="Keerthana M" userId="92ed1cb7dae26ef8" providerId="LiveId" clId="{EA8CE367-D1E1-4AE5-BDA3-6E13E80E4994}" dt="2025-09-06T05:41:05.818" v="468" actId="14100"/>
          <ac:picMkLst>
            <pc:docMk/>
            <pc:sldMk cId="4139117569" sldId="263"/>
            <ac:picMk id="7" creationId="{EB6BC65D-CD04-7091-C04A-93CB246C37C0}"/>
          </ac:picMkLst>
        </pc:picChg>
      </pc:sldChg>
      <pc:sldChg chg="addSp delSp modSp new mod">
        <pc:chgData name="Keerthana M" userId="92ed1cb7dae26ef8" providerId="LiveId" clId="{EA8CE367-D1E1-4AE5-BDA3-6E13E80E4994}" dt="2025-09-06T05:55:36.564" v="499" actId="1076"/>
        <pc:sldMkLst>
          <pc:docMk/>
          <pc:sldMk cId="625481320" sldId="264"/>
        </pc:sldMkLst>
        <pc:spChg chg="mod">
          <ac:chgData name="Keerthana M" userId="92ed1cb7dae26ef8" providerId="LiveId" clId="{EA8CE367-D1E1-4AE5-BDA3-6E13E80E4994}" dt="2025-09-06T05:42:14.576" v="478" actId="14100"/>
          <ac:spMkLst>
            <pc:docMk/>
            <pc:sldMk cId="625481320" sldId="264"/>
            <ac:spMk id="2" creationId="{9ADF6615-FDAF-E8FD-4730-6EE17289D004}"/>
          </ac:spMkLst>
        </pc:spChg>
        <pc:spChg chg="del">
          <ac:chgData name="Keerthana M" userId="92ed1cb7dae26ef8" providerId="LiveId" clId="{EA8CE367-D1E1-4AE5-BDA3-6E13E80E4994}" dt="2025-09-06T05:53:26.986" v="482" actId="22"/>
          <ac:spMkLst>
            <pc:docMk/>
            <pc:sldMk cId="625481320" sldId="264"/>
            <ac:spMk id="3" creationId="{211E0588-D2E0-18CB-5BEF-2809D6805B2C}"/>
          </ac:spMkLst>
        </pc:spChg>
        <pc:spChg chg="mod">
          <ac:chgData name="Keerthana M" userId="92ed1cb7dae26ef8" providerId="LiveId" clId="{EA8CE367-D1E1-4AE5-BDA3-6E13E80E4994}" dt="2025-09-06T05:55:36.564" v="499" actId="1076"/>
          <ac:spMkLst>
            <pc:docMk/>
            <pc:sldMk cId="625481320" sldId="264"/>
            <ac:spMk id="4" creationId="{C94A472C-5BF6-6788-18FA-B1874CD5642E}"/>
          </ac:spMkLst>
        </pc:spChg>
        <pc:spChg chg="add mod">
          <ac:chgData name="Keerthana M" userId="92ed1cb7dae26ef8" providerId="LiveId" clId="{EA8CE367-D1E1-4AE5-BDA3-6E13E80E4994}" dt="2025-09-06T05:42:45.184" v="481" actId="255"/>
          <ac:spMkLst>
            <pc:docMk/>
            <pc:sldMk cId="625481320" sldId="264"/>
            <ac:spMk id="5" creationId="{0B72A437-B1ED-225A-BD0A-FDB6AA50E909}"/>
          </ac:spMkLst>
        </pc:spChg>
        <pc:picChg chg="add mod ord">
          <ac:chgData name="Keerthana M" userId="92ed1cb7dae26ef8" providerId="LiveId" clId="{EA8CE367-D1E1-4AE5-BDA3-6E13E80E4994}" dt="2025-09-06T05:55:29.367" v="498" actId="14100"/>
          <ac:picMkLst>
            <pc:docMk/>
            <pc:sldMk cId="625481320" sldId="264"/>
            <ac:picMk id="7" creationId="{52C8A857-27F2-6644-29E5-3318679FF589}"/>
          </ac:picMkLst>
        </pc:picChg>
      </pc:sldChg>
      <pc:sldChg chg="addSp delSp modSp new mod">
        <pc:chgData name="Keerthana M" userId="92ed1cb7dae26ef8" providerId="LiveId" clId="{EA8CE367-D1E1-4AE5-BDA3-6E13E80E4994}" dt="2025-09-06T06:12:40.105" v="521" actId="27636"/>
        <pc:sldMkLst>
          <pc:docMk/>
          <pc:sldMk cId="1272417332" sldId="265"/>
        </pc:sldMkLst>
        <pc:spChg chg="mod">
          <ac:chgData name="Keerthana M" userId="92ed1cb7dae26ef8" providerId="LiveId" clId="{EA8CE367-D1E1-4AE5-BDA3-6E13E80E4994}" dt="2025-09-06T05:56:19.068" v="506" actId="1076"/>
          <ac:spMkLst>
            <pc:docMk/>
            <pc:sldMk cId="1272417332" sldId="265"/>
            <ac:spMk id="2" creationId="{E68207A4-6F62-F0A2-E186-9C72225B7CE4}"/>
          </ac:spMkLst>
        </pc:spChg>
        <pc:spChg chg="del">
          <ac:chgData name="Keerthana M" userId="92ed1cb7dae26ef8" providerId="LiveId" clId="{EA8CE367-D1E1-4AE5-BDA3-6E13E80E4994}" dt="2025-09-06T06:01:54.219" v="510" actId="22"/>
          <ac:spMkLst>
            <pc:docMk/>
            <pc:sldMk cId="1272417332" sldId="265"/>
            <ac:spMk id="3" creationId="{FAE760FE-51C9-C8F2-E870-063411529017}"/>
          </ac:spMkLst>
        </pc:spChg>
        <pc:spChg chg="mod">
          <ac:chgData name="Keerthana M" userId="92ed1cb7dae26ef8" providerId="LiveId" clId="{EA8CE367-D1E1-4AE5-BDA3-6E13E80E4994}" dt="2025-09-06T06:12:40.105" v="521" actId="27636"/>
          <ac:spMkLst>
            <pc:docMk/>
            <pc:sldMk cId="1272417332" sldId="265"/>
            <ac:spMk id="4" creationId="{D388874E-C10A-D6C1-84BE-2F700D579DAC}"/>
          </ac:spMkLst>
        </pc:spChg>
        <pc:spChg chg="add mod">
          <ac:chgData name="Keerthana M" userId="92ed1cb7dae26ef8" providerId="LiveId" clId="{EA8CE367-D1E1-4AE5-BDA3-6E13E80E4994}" dt="2025-09-06T05:56:40.603" v="509" actId="255"/>
          <ac:spMkLst>
            <pc:docMk/>
            <pc:sldMk cId="1272417332" sldId="265"/>
            <ac:spMk id="5" creationId="{87BA5545-D393-91A5-C294-8FFD539FF239}"/>
          </ac:spMkLst>
        </pc:spChg>
        <pc:picChg chg="add mod ord">
          <ac:chgData name="Keerthana M" userId="92ed1cb7dae26ef8" providerId="LiveId" clId="{EA8CE367-D1E1-4AE5-BDA3-6E13E80E4994}" dt="2025-09-06T06:02:21.193" v="514" actId="14100"/>
          <ac:picMkLst>
            <pc:docMk/>
            <pc:sldMk cId="1272417332" sldId="265"/>
            <ac:picMk id="7" creationId="{63BA7FDB-FD87-F169-0AFB-EE133BCE78CF}"/>
          </ac:picMkLst>
        </pc:picChg>
      </pc:sldChg>
      <pc:sldChg chg="addSp delSp modSp new mod">
        <pc:chgData name="Keerthana M" userId="92ed1cb7dae26ef8" providerId="LiveId" clId="{EA8CE367-D1E1-4AE5-BDA3-6E13E80E4994}" dt="2025-09-06T07:36:56.980" v="561" actId="12"/>
        <pc:sldMkLst>
          <pc:docMk/>
          <pc:sldMk cId="3610948936" sldId="266"/>
        </pc:sldMkLst>
        <pc:spChg chg="mod">
          <ac:chgData name="Keerthana M" userId="92ed1cb7dae26ef8" providerId="LiveId" clId="{EA8CE367-D1E1-4AE5-BDA3-6E13E80E4994}" dt="2025-09-06T07:34:19.711" v="546" actId="1076"/>
          <ac:spMkLst>
            <pc:docMk/>
            <pc:sldMk cId="3610948936" sldId="266"/>
            <ac:spMk id="2" creationId="{6B3EF842-911C-D10E-A572-C2FB368AC4E4}"/>
          </ac:spMkLst>
        </pc:spChg>
        <pc:spChg chg="del mod">
          <ac:chgData name="Keerthana M" userId="92ed1cb7dae26ef8" providerId="LiveId" clId="{EA8CE367-D1E1-4AE5-BDA3-6E13E80E4994}" dt="2025-09-06T07:15:10.661" v="533" actId="22"/>
          <ac:spMkLst>
            <pc:docMk/>
            <pc:sldMk cId="3610948936" sldId="266"/>
            <ac:spMk id="3" creationId="{62750F91-0825-0833-38B7-4BDD997EA843}"/>
          </ac:spMkLst>
        </pc:spChg>
        <pc:spChg chg="del">
          <ac:chgData name="Keerthana M" userId="92ed1cb7dae26ef8" providerId="LiveId" clId="{EA8CE367-D1E1-4AE5-BDA3-6E13E80E4994}" dt="2025-09-06T07:28:37.827" v="538" actId="22"/>
          <ac:spMkLst>
            <pc:docMk/>
            <pc:sldMk cId="3610948936" sldId="266"/>
            <ac:spMk id="4" creationId="{2A7656CC-7865-B9AC-357E-CECF5CC18AC2}"/>
          </ac:spMkLst>
        </pc:spChg>
        <pc:spChg chg="add mod">
          <ac:chgData name="Keerthana M" userId="92ed1cb7dae26ef8" providerId="LiveId" clId="{EA8CE367-D1E1-4AE5-BDA3-6E13E80E4994}" dt="2025-09-06T07:34:24.211" v="547" actId="1076"/>
          <ac:spMkLst>
            <pc:docMk/>
            <pc:sldMk cId="3610948936" sldId="266"/>
            <ac:spMk id="5" creationId="{619CD307-8D7A-804C-C9E5-5C985781254D}"/>
          </ac:spMkLst>
        </pc:spChg>
        <pc:spChg chg="add mod">
          <ac:chgData name="Keerthana M" userId="92ed1cb7dae26ef8" providerId="LiveId" clId="{EA8CE367-D1E1-4AE5-BDA3-6E13E80E4994}" dt="2025-09-06T07:36:56.980" v="561" actId="12"/>
          <ac:spMkLst>
            <pc:docMk/>
            <pc:sldMk cId="3610948936" sldId="266"/>
            <ac:spMk id="10" creationId="{042C15B3-60A5-DAA0-6708-9B8C4BF4265F}"/>
          </ac:spMkLst>
        </pc:spChg>
        <pc:picChg chg="add mod ord">
          <ac:chgData name="Keerthana M" userId="92ed1cb7dae26ef8" providerId="LiveId" clId="{EA8CE367-D1E1-4AE5-BDA3-6E13E80E4994}" dt="2025-09-06T07:34:30.580" v="549" actId="1076"/>
          <ac:picMkLst>
            <pc:docMk/>
            <pc:sldMk cId="3610948936" sldId="266"/>
            <ac:picMk id="7" creationId="{F214F848-1CA7-D75D-4FB9-8BF5FE068675}"/>
          </ac:picMkLst>
        </pc:picChg>
        <pc:picChg chg="add mod ord">
          <ac:chgData name="Keerthana M" userId="92ed1cb7dae26ef8" providerId="LiveId" clId="{EA8CE367-D1E1-4AE5-BDA3-6E13E80E4994}" dt="2025-09-06T07:34:26.972" v="548" actId="1076"/>
          <ac:picMkLst>
            <pc:docMk/>
            <pc:sldMk cId="3610948936" sldId="266"/>
            <ac:picMk id="9" creationId="{2CAA428D-A93E-C352-55DF-A19A02122F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D979-1AD2-072A-DCA2-35EDC565F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FB01A-643C-E51C-183F-905EEC9F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5E51-3AE0-2F0A-934C-361C8AD1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50F2C-C91A-764F-27F9-8A61330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BC325-81F3-9252-D72E-BC6B212F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7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AC24-2C83-006B-A30B-C823FFEC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B2C5-765B-038B-DCF5-E45BF3AA0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90E5-10A9-3608-8786-DBECED9C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8E74-561C-FCEF-1838-37E3E8A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FB2E-9C7F-5948-6337-AC22B2C5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3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A8EF5-1076-4A94-1B3A-B8F1CA092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497B0-6CAB-6C01-FB98-7BE513020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320F-562F-03A1-7F45-2D09232B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693B3-0A86-D0DB-1E48-9995A4A8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C263-3FCE-DB86-5CA5-DE1A2631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6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2B22-950C-9014-88E6-28389054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FE14-FDFC-EF5B-04B6-1FB89E3A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A3D4-CABF-744B-1EA4-83AEC541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6C6D-A105-2DE2-C83E-023B408E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F35E-4DB5-A010-2570-765F16B0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75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CF36-62DF-B44E-12D2-EFF43F8A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F27B-3CAA-491E-A4E1-9F2D8FBE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3C53-8EE3-87D7-4C5A-4DC6338E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0BFA-88D5-ADC0-DFE9-E00400C7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E9B4-FDE5-DBC6-553B-0CA5A734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80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4216-D1C4-2073-77F8-8B88A6E7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1D90-D5BC-C3E1-A1BD-C4593D6B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F667E-1C99-FE06-0A5B-45A0FF7D7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1DEEA-5BDD-20D5-1935-B8F714E4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49BD-1C6D-7CEF-9F9D-0EAF43FE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DEBDE-5340-1F55-B59A-08EEEB29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ED3A-2582-E1E5-D788-92579866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6FBCF-2FF4-4B8D-19D5-FD854B0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A5266-6BE9-E962-4120-C15842F4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29A9D5-9FC3-985D-9DD3-4BEA7624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0CC98-B9EE-062C-9C05-D58517209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5F2E3-7D60-5743-0DCB-8E6E1E90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EE815-E1BE-C911-C217-4F2F6085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0FDD7-40D5-643E-632B-581855C0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0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BC10-F39F-C638-6CF9-7CEEF387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FCD5A-2862-A297-80B1-573549A7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40508-2AD3-BA50-EC57-1F45EEEC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D9B59-5406-533A-DE62-29DD83F7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47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6D7A0-F3CE-A20B-C291-506377EF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6EF2A-411B-35B6-0E0C-B9332645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6EBDA-4048-D7BA-EFCC-998A3384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3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6F0A-3C5E-C5B7-EB50-A8D82CC1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D446-A9DC-E62A-C2F3-93AE20036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1DAC0-967D-DC30-E670-13D8F9730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0B3B7-73AB-6F67-1FBB-91EE7A43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BD1ED-5F18-AB04-2595-93387A5E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8039-B3C0-5C86-496D-382447A9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4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7372-99E9-9D32-A6A5-66F6BD7B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645DD-1166-2BFA-B5CE-EB391C4FC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38ABD-D104-81BF-083C-26987355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B212-9E3C-5445-C1F4-16E69D13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D94FA-2D24-7E52-FF32-A364D871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C32AA-6D4F-73AA-0D66-AE64C04E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D9B60-FA29-EC08-8615-17FC7226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19359-10CF-C3E6-B17A-0AE9C1C1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1B1A-448C-7F37-4B85-DE7F4F3B9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EF0F-AD8E-4967-894B-9F2B03426D4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604A-BB6F-35F8-0DDC-D679D7B2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816D-8940-C39D-EF89-A365157AD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A090-5499-4EA3-94B6-397CA191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1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D072-5B1A-6ABE-1315-795D1AD10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71500" y="880609"/>
            <a:ext cx="5094514" cy="58669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Market Trends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1C11-5E97-B146-196E-1F4B2E95F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6" y="778328"/>
            <a:ext cx="11560630" cy="985157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How have luxury housing bookings changed quarter by quarter across micro-markets?</a:t>
            </a:r>
            <a:br>
              <a:rPr lang="en-US" i="1" dirty="0"/>
            </a:br>
            <a:r>
              <a:rPr lang="en-US" dirty="0"/>
              <a:t>→ (Line Chart with Quarter on X-axis and Booking_Count on Y-axis, segmented by Micro_Market)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9FFD6-CCA1-768F-4DDD-1C2893B61DED}"/>
              </a:ext>
            </a:extLst>
          </p:cNvPr>
          <p:cNvSpPr txBox="1"/>
          <p:nvPr/>
        </p:nvSpPr>
        <p:spPr>
          <a:xfrm>
            <a:off x="174171" y="2547256"/>
            <a:ext cx="3603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Overall Trend</a:t>
            </a:r>
            <a:endParaRPr lang="en-IN" dirty="0"/>
          </a:p>
          <a:p>
            <a:r>
              <a:rPr lang="en-IN" dirty="0"/>
              <a:t>Bookings fluctuate across quarters with noticeable peaks in Q2–Q3.</a:t>
            </a:r>
          </a:p>
          <a:p>
            <a:r>
              <a:rPr lang="en-IN" b="1" dirty="0"/>
              <a:t>2. Strong Micro-Markets</a:t>
            </a:r>
            <a:endParaRPr lang="en-IN" dirty="0"/>
          </a:p>
          <a:p>
            <a:r>
              <a:rPr lang="en-IN" dirty="0"/>
              <a:t>[e.g., Whitefield, Hebbal] consistently lead in bookings → strong demand zones.</a:t>
            </a:r>
          </a:p>
          <a:p>
            <a:r>
              <a:rPr lang="en-IN" b="1" dirty="0"/>
              <a:t>3. Weak Micro-Markets</a:t>
            </a:r>
            <a:endParaRPr lang="en-IN" dirty="0"/>
          </a:p>
          <a:p>
            <a:r>
              <a:rPr lang="en-IN" dirty="0"/>
              <a:t>[e.g., Bannerghatta Road, </a:t>
            </a:r>
            <a:r>
              <a:rPr lang="en-IN" dirty="0" err="1"/>
              <a:t>Hennur</a:t>
            </a:r>
            <a:r>
              <a:rPr lang="en-IN" dirty="0"/>
              <a:t>] show slower growth → need deeper analysis.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E1DA50-D0F0-D2E7-25A8-D621FE7A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568" y="2276249"/>
            <a:ext cx="7737261" cy="40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F842-911C-D10E-A572-C2FB368A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386"/>
            <a:ext cx="4920343" cy="875846"/>
          </a:xfrm>
        </p:spPr>
        <p:txBody>
          <a:bodyPr>
            <a:noAutofit/>
          </a:bodyPr>
          <a:lstStyle/>
          <a:p>
            <a:r>
              <a:rPr lang="en-IN" sz="5400" b="1" dirty="0"/>
              <a:t>Top Performers</a:t>
            </a:r>
            <a:br>
              <a:rPr lang="en-IN" sz="5400" b="1" dirty="0"/>
            </a:b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14F848-1CA7-D75D-4FB9-8BF5FE0686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713" y="4197003"/>
            <a:ext cx="6608994" cy="239161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AA428D-A93E-C352-55DF-A19A02122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972" y="1145232"/>
            <a:ext cx="5181600" cy="2891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CD307-8D7A-804C-C9E5-5C985781254D}"/>
              </a:ext>
            </a:extLst>
          </p:cNvPr>
          <p:cNvSpPr txBox="1"/>
          <p:nvPr/>
        </p:nvSpPr>
        <p:spPr>
          <a:xfrm>
            <a:off x="478972" y="633465"/>
            <a:ext cx="1151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Who are the top 5 builders in terms of revenue and booking success?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2C15B3-60A5-DAA0-6708-9B8C4BF4265F}"/>
              </a:ext>
            </a:extLst>
          </p:cNvPr>
          <p:cNvSpPr txBox="1"/>
          <p:nvPr/>
        </p:nvSpPr>
        <p:spPr>
          <a:xfrm>
            <a:off x="7293429" y="1328057"/>
            <a:ext cx="4702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Prestige </a:t>
            </a:r>
            <a:r>
              <a:rPr lang="en-US" dirty="0"/>
              <a:t>leads with the highest revenue (~117K Cr). Followed by </a:t>
            </a:r>
            <a:r>
              <a:rPr lang="en-US" b="1" dirty="0"/>
              <a:t>Total Environment, L&amp;T Realty, SNN Raj, and Godrej</a:t>
            </a:r>
            <a:r>
              <a:rPr lang="en-US" dirty="0"/>
              <a:t>. This shows they dominate the luxury housing segment in Bangalore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Across these builders</a:t>
            </a:r>
            <a:r>
              <a:rPr lang="en-US" b="1" dirty="0"/>
              <a:t>, CXOs and HNIs </a:t>
            </a:r>
            <a:r>
              <a:rPr lang="en-US" dirty="0"/>
              <a:t>are the primary buyers. NRI and Startup Founders contribute significantly but at a smaller scale. </a:t>
            </a:r>
            <a:r>
              <a:rPr lang="en-US" b="1" dirty="0"/>
              <a:t>Prestige and SNN Raj </a:t>
            </a:r>
            <a:r>
              <a:rPr lang="en-US" dirty="0"/>
              <a:t>show strong appeal to diverse buyer types, not just one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market is consolidated among a few top players, with </a:t>
            </a:r>
            <a:r>
              <a:rPr lang="en-US" b="1" dirty="0"/>
              <a:t>Prestige leading</a:t>
            </a:r>
            <a:r>
              <a:rPr lang="en-US" dirty="0"/>
              <a:t>. Buyer mix shows that luxury demand is driven by professionals and NRIs, highlighting premium positioning.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94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738-51F6-BAF0-FFAE-826E7957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769430" cy="625295"/>
          </a:xfrm>
        </p:spPr>
        <p:txBody>
          <a:bodyPr>
            <a:normAutofit fontScale="90000"/>
          </a:bodyPr>
          <a:lstStyle/>
          <a:p>
            <a:r>
              <a:rPr lang="en-IN" sz="5400" b="1" dirty="0"/>
              <a:t>Builder Performance</a:t>
            </a: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AB0996-51A2-56DE-F0F8-4B0182F250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943" y="1941897"/>
            <a:ext cx="5997456" cy="4744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889A5-CFCF-AE86-BE3D-4483679E4A20}"/>
              </a:ext>
            </a:extLst>
          </p:cNvPr>
          <p:cNvSpPr txBox="1"/>
          <p:nvPr/>
        </p:nvSpPr>
        <p:spPr>
          <a:xfrm>
            <a:off x="195943" y="625296"/>
            <a:ext cx="1195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Which builders have the highest total ticket sales and how do they rank in terms of average ticket size?</a:t>
            </a:r>
            <a:br>
              <a:rPr lang="en-US" sz="2400" i="1" dirty="0"/>
            </a:br>
            <a:r>
              <a:rPr lang="en-US" sz="2400" dirty="0"/>
              <a:t>→ (Bar Chart or Table showing Builder, Sum(Ticket_Price_Cr), Avg(Ticket_Price_Cr))</a:t>
            </a:r>
            <a:endParaRPr lang="en-IN" sz="2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57192F-5FF0-15DE-796E-83388BE6FE6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455229" y="2584131"/>
            <a:ext cx="51707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Prestige &amp; Total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 in total sales → strong brand trust &amp; large project pipelines.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excels in premium pricing → niche luxury segment focus.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Builders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RMZ, Embassy, Tata Housing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 mid-level averages but contribute significantly to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0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AB46-609C-CFEF-BC38-90B3A7AE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87086"/>
            <a:ext cx="5181600" cy="783771"/>
          </a:xfrm>
        </p:spPr>
        <p:txBody>
          <a:bodyPr>
            <a:noAutofit/>
          </a:bodyPr>
          <a:lstStyle/>
          <a:p>
            <a:r>
              <a:rPr lang="en-IN" sz="5400" b="1" dirty="0"/>
              <a:t>Amenity Impact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44AF7-BA49-5E13-E102-9B701468E4CC}"/>
              </a:ext>
            </a:extLst>
          </p:cNvPr>
          <p:cNvSpPr txBox="1"/>
          <p:nvPr/>
        </p:nvSpPr>
        <p:spPr>
          <a:xfrm>
            <a:off x="217713" y="870858"/>
            <a:ext cx="11310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Is there a correlation between amenity score and booking success rate?</a:t>
            </a:r>
            <a:br>
              <a:rPr lang="en-US" sz="2400" i="1" dirty="0"/>
            </a:br>
            <a:br>
              <a:rPr lang="en-US" sz="2400" dirty="0"/>
            </a:b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B5C986-F5DA-F51A-4FA9-FEDE3F82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16" y="1341917"/>
            <a:ext cx="6173384" cy="352549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6EE327F-88E0-51E5-2F3E-C519C2A502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7488" y="1592277"/>
            <a:ext cx="5558811" cy="3024778"/>
          </a:xfrm>
          <a:prstGeom prst="rect">
            <a:avLst/>
          </a:prstGeom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9252493A-9A58-EDE6-F25F-29D39D48A2F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17488" y="4986654"/>
            <a:ext cx="1152819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Amenity Score matters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it clearly influences buyer sentiment and builder brand perception.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Builders with higher amenity scores (e.g., Godrej, Sobha) also likely enjoy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booking conversion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buyer comments (connectivity, agent issues) drag down scores even if amenities are good.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6063-12A6-CBC5-BCB8-94994FDB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846"/>
            <a:ext cx="5725886" cy="1343931"/>
          </a:xfrm>
        </p:spPr>
        <p:txBody>
          <a:bodyPr>
            <a:normAutofit/>
          </a:bodyPr>
          <a:lstStyle/>
          <a:p>
            <a:r>
              <a:rPr lang="en-IN" sz="5400" b="1" dirty="0"/>
              <a:t>Booking Conversion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7C153-9880-7C6E-9DB9-CDFE27FB6B60}"/>
              </a:ext>
            </a:extLst>
          </p:cNvPr>
          <p:cNvSpPr txBox="1"/>
          <p:nvPr/>
        </p:nvSpPr>
        <p:spPr>
          <a:xfrm>
            <a:off x="391886" y="1066800"/>
            <a:ext cx="1117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Which micro-markets have the highest and lowest booking conversion rates?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E2544-89D5-7D65-BEC1-AA7BA729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757065"/>
            <a:ext cx="5131912" cy="2833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1CDF2-3BF8-7FA4-6AAF-D361882E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173" y="1757065"/>
            <a:ext cx="5625198" cy="3021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CF761D-FBFF-284C-863B-BD14455C2531}"/>
              </a:ext>
            </a:extLst>
          </p:cNvPr>
          <p:cNvSpPr txBox="1"/>
          <p:nvPr/>
        </p:nvSpPr>
        <p:spPr>
          <a:xfrm>
            <a:off x="391886" y="5007429"/>
            <a:ext cx="11046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Luxury housing demand is balanced</a:t>
            </a:r>
            <a:r>
              <a:rPr lang="en-US" dirty="0"/>
              <a:t> across micro-markets, but a few stand out slightly.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South Bangalore markets (JP Nagar, Jayanagar, Bannerghatta Road)</a:t>
            </a:r>
            <a:r>
              <a:rPr lang="en-US" dirty="0"/>
              <a:t> show stronger booking conversion rates.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Builder competition is evenly spread</a:t>
            </a:r>
            <a:r>
              <a:rPr lang="en-US" dirty="0"/>
              <a:t>, but demand does not always rise with builder count — highlighting the role of </a:t>
            </a:r>
            <a:r>
              <a:rPr lang="en-US" b="1" dirty="0"/>
              <a:t>location attractiveness and builder reputation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05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E640-18CA-AFA4-72CA-268F1E49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2961"/>
            <a:ext cx="6683829" cy="1169761"/>
          </a:xfrm>
        </p:spPr>
        <p:txBody>
          <a:bodyPr>
            <a:normAutofit/>
          </a:bodyPr>
          <a:lstStyle/>
          <a:p>
            <a:r>
              <a:rPr lang="en-IN" sz="5400" b="1" dirty="0"/>
              <a:t>Configuration Demand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B530B-603D-EF54-3865-1A4F704457E3}"/>
              </a:ext>
            </a:extLst>
          </p:cNvPr>
          <p:cNvSpPr txBox="1"/>
          <p:nvPr/>
        </p:nvSpPr>
        <p:spPr>
          <a:xfrm>
            <a:off x="402771" y="968829"/>
            <a:ext cx="11255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What are the most in-demand housing configurations (e.g., 3BHK, 4BHK)?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19F6E-FFC4-FA13-60C8-61C7B221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8" y="1962948"/>
            <a:ext cx="6668650" cy="3545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851AD-14CA-06A7-D4A1-A7B5840B9DAA}"/>
              </a:ext>
            </a:extLst>
          </p:cNvPr>
          <p:cNvSpPr txBox="1"/>
          <p:nvPr/>
        </p:nvSpPr>
        <p:spPr>
          <a:xfrm>
            <a:off x="7739743" y="1828800"/>
            <a:ext cx="40930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is </a:t>
            </a:r>
            <a:r>
              <a:rPr lang="en-US" b="1" dirty="0"/>
              <a:t>evenly distributed</a:t>
            </a:r>
            <a:r>
              <a:rPr lang="en-US" dirty="0"/>
              <a:t> between 3BHK, 4BHK, and 5BHK+.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highlights a </a:t>
            </a:r>
            <a:r>
              <a:rPr lang="en-US" b="1" dirty="0"/>
              <a:t>diverse buyer base</a:t>
            </a:r>
            <a:r>
              <a:rPr lang="en-US" dirty="0"/>
              <a:t> — from nuclear families (3BHK) to affluent segments seeking larger luxury homes (4BHK &amp; 5BHK+)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33.6% share, 3BHK is the most popular choice. It reflects the sweet spot for nuclear families seeking affordability + comfort.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26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210B-424D-30F5-16BC-3A5AEB57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857"/>
            <a:ext cx="8425543" cy="766989"/>
          </a:xfrm>
        </p:spPr>
        <p:txBody>
          <a:bodyPr>
            <a:noAutofit/>
          </a:bodyPr>
          <a:lstStyle/>
          <a:p>
            <a:r>
              <a:rPr lang="en-IN" sz="5400" b="1" dirty="0"/>
              <a:t>Sales Channel Efficiency</a:t>
            </a: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B8776C-FC95-0B39-318B-61F755AD1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2143" y="1738539"/>
            <a:ext cx="6169470" cy="37507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A49CF-1C43-E875-EC08-87DA88AE7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4715" y="1738539"/>
            <a:ext cx="5181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Unlike many industries where one channel dominates, here the market shows a well-diversified sales approach.</a:t>
            </a:r>
          </a:p>
          <a:p>
            <a:endParaRPr lang="en-US" sz="1800" dirty="0"/>
          </a:p>
          <a:p>
            <a:r>
              <a:rPr lang="en-US" sz="1800" dirty="0"/>
              <a:t>All four sales channels — Online, Broker, NRI Desk, and Direct — contribute almost equally (~25% each) to successful bookings.</a:t>
            </a:r>
          </a:p>
          <a:p>
            <a:endParaRPr lang="en-US" sz="1800" dirty="0"/>
          </a:p>
          <a:p>
            <a:r>
              <a:rPr lang="en-US" sz="1800" dirty="0"/>
              <a:t>This balance indicates that buyers are engaging through multiple touchpoints — digital, direct, intermediaries, and specialized NRI desks.</a:t>
            </a:r>
          </a:p>
          <a:p>
            <a:endParaRPr lang="en-US" sz="1800" dirty="0"/>
          </a:p>
          <a:p>
            <a:r>
              <a:rPr lang="en-US" sz="1800" dirty="0"/>
              <a:t>Builders should continue investing across all channels instead of relying on just one.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3CFEB-CD54-E84D-E658-40A1BE6050B5}"/>
              </a:ext>
            </a:extLst>
          </p:cNvPr>
          <p:cNvSpPr txBox="1"/>
          <p:nvPr/>
        </p:nvSpPr>
        <p:spPr>
          <a:xfrm>
            <a:off x="272143" y="968829"/>
            <a:ext cx="1172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Which sales channels contribute most to successful bookings?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787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86AA-5372-A0BF-5B93-F2F78E51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542"/>
            <a:ext cx="9318171" cy="783771"/>
          </a:xfrm>
        </p:spPr>
        <p:txBody>
          <a:bodyPr>
            <a:noAutofit/>
          </a:bodyPr>
          <a:lstStyle/>
          <a:p>
            <a:r>
              <a:rPr lang="en-IN" sz="5400" b="1" dirty="0"/>
              <a:t>Quarterly Builder Contribution</a:t>
            </a:r>
            <a:br>
              <a:rPr lang="en-IN" sz="5400" b="1" dirty="0"/>
            </a:b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6BC65D-CD04-7091-C04A-93CB246C37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5642" y="2043742"/>
            <a:ext cx="6227558" cy="398694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81293-9BAE-05C1-5F34-EA0F7C288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895837"/>
            <a:ext cx="5410200" cy="4235527"/>
          </a:xfrm>
        </p:spPr>
        <p:txBody>
          <a:bodyPr>
            <a:noAutofit/>
          </a:bodyPr>
          <a:lstStyle/>
          <a:p>
            <a:r>
              <a:rPr lang="en-US" sz="1800" dirty="0"/>
              <a:t>Prestige leads with the highest total contribution (~₹1.17L Cr), followed closely by Total Environment and L&amp;T Realty. These three consistently dominate across all four quarters.</a:t>
            </a:r>
          </a:p>
          <a:p>
            <a:endParaRPr lang="en-US" sz="1800" dirty="0"/>
          </a:p>
          <a:p>
            <a:r>
              <a:rPr lang="en-US" sz="1800" dirty="0"/>
              <a:t>Most builders show stable contributions every quarter, with only minor </a:t>
            </a:r>
            <a:r>
              <a:rPr lang="en-US" sz="1800" dirty="0" err="1"/>
              <a:t>fluctuations.This</a:t>
            </a:r>
            <a:r>
              <a:rPr lang="en-US" sz="1800" dirty="0"/>
              <a:t> indicates sustained demand and strong market presence across the year</a:t>
            </a:r>
          </a:p>
          <a:p>
            <a:endParaRPr lang="en-US" sz="1800" dirty="0"/>
          </a:p>
          <a:p>
            <a:r>
              <a:rPr lang="en-US" sz="1800" dirty="0"/>
              <a:t>Even the lower-ranked builders (Embassy, Tata Housing) maintain significant contributions (~₹1.13–1.14L Cr), showing the </a:t>
            </a:r>
            <a:r>
              <a:rPr lang="en-US" sz="1800" b="1" dirty="0"/>
              <a:t>luxury market is diversified</a:t>
            </a:r>
            <a:r>
              <a:rPr lang="en-US" sz="1800" dirty="0"/>
              <a:t> and not overly dependent on a single player.</a:t>
            </a:r>
          </a:p>
          <a:p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28E2-E12F-E6E5-99A7-18D2AA7CA1AF}"/>
              </a:ext>
            </a:extLst>
          </p:cNvPr>
          <p:cNvSpPr txBox="1"/>
          <p:nvPr/>
        </p:nvSpPr>
        <p:spPr>
          <a:xfrm>
            <a:off x="325642" y="1112066"/>
            <a:ext cx="7641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Which builders dominate the market each quarter?</a:t>
            </a:r>
            <a:br>
              <a:rPr lang="en-US" sz="2400" i="1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911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6615-FDAF-E8FD-4730-6EE17289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03869"/>
            <a:ext cx="7609114" cy="734332"/>
          </a:xfrm>
        </p:spPr>
        <p:txBody>
          <a:bodyPr>
            <a:noAutofit/>
          </a:bodyPr>
          <a:lstStyle/>
          <a:p>
            <a:r>
              <a:rPr lang="en-IN" sz="5400" b="1" dirty="0"/>
              <a:t>Possession Status Analysis</a:t>
            </a: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C8A857-27F2-6644-29E5-3318679FF5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742" y="1810711"/>
            <a:ext cx="7228115" cy="432835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A472C-5BF6-6788-18FA-B1874CD56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15941" y="2490831"/>
            <a:ext cx="3701143" cy="296811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Attract slightly more </a:t>
            </a:r>
            <a:r>
              <a:rPr lang="en-US" sz="1800" b="1" dirty="0"/>
              <a:t>CXOs and NRIs</a:t>
            </a:r>
            <a:r>
              <a:rPr lang="en-US" sz="1800" dirty="0"/>
              <a:t>, likely due to long-term investment outlook and willingness to wait for possession.</a:t>
            </a:r>
          </a:p>
          <a:p>
            <a:r>
              <a:rPr lang="en-US" sz="1800" dirty="0"/>
              <a:t>Shows strong appeal among </a:t>
            </a:r>
            <a:r>
              <a:rPr lang="en-US" sz="1800" b="1" dirty="0"/>
              <a:t>Startup Founders</a:t>
            </a:r>
            <a:r>
              <a:rPr lang="en-US" sz="1800" dirty="0"/>
              <a:t> and </a:t>
            </a:r>
            <a:r>
              <a:rPr lang="en-US" sz="1800" b="1" dirty="0"/>
              <a:t>HNIs</a:t>
            </a:r>
            <a:r>
              <a:rPr lang="en-US" sz="1800" dirty="0"/>
              <a:t>, who may be early adopters seeking price advantages.</a:t>
            </a:r>
          </a:p>
          <a:p>
            <a:r>
              <a:rPr lang="en-US" sz="1800" dirty="0"/>
              <a:t>Preferred by </a:t>
            </a:r>
            <a:r>
              <a:rPr lang="en-US" sz="1800" b="1" dirty="0"/>
              <a:t>end buyers</a:t>
            </a:r>
            <a:r>
              <a:rPr lang="en-US" sz="1800" dirty="0"/>
              <a:t> (e.g., HNIs and CXOs) who want certainty and immediate usage.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2A437-B1ED-225A-BD0A-FDB6AA50E909}"/>
              </a:ext>
            </a:extLst>
          </p:cNvPr>
          <p:cNvSpPr txBox="1"/>
          <p:nvPr/>
        </p:nvSpPr>
        <p:spPr>
          <a:xfrm>
            <a:off x="533400" y="979714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How does possession status affect buyer type and booking decisions?</a:t>
            </a:r>
            <a:br>
              <a:rPr lang="en-US" sz="2400" i="1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548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07A4-6F62-F0A2-E186-9C72225B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77743" cy="919389"/>
          </a:xfrm>
        </p:spPr>
        <p:txBody>
          <a:bodyPr>
            <a:noAutofit/>
          </a:bodyPr>
          <a:lstStyle/>
          <a:p>
            <a:r>
              <a:rPr lang="en-IN" sz="5400" b="1" dirty="0"/>
              <a:t>Geographical Insights</a:t>
            </a: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BA7FDB-FD87-F169-0AFB-EE133BCE78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0975" y="1675047"/>
            <a:ext cx="8216380" cy="422500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874E-C10A-D6C1-84BE-2F700D579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2999" y="1825624"/>
            <a:ext cx="3222171" cy="4716689"/>
          </a:xfrm>
        </p:spPr>
        <p:txBody>
          <a:bodyPr>
            <a:normAutofit/>
          </a:bodyPr>
          <a:lstStyle/>
          <a:p>
            <a:r>
              <a:rPr lang="en-US" sz="1800" dirty="0"/>
              <a:t>Luxury housing is not limited to one area; it’s strategically spread across multiple micro-markets.</a:t>
            </a:r>
          </a:p>
          <a:p>
            <a:r>
              <a:rPr lang="en-US" sz="1800" dirty="0"/>
              <a:t>Top IT and well-connected hubs (Whitefield, Sarjapur, Electronic City, Hebbal) are the primary magnets for luxury housing demand.</a:t>
            </a:r>
          </a:p>
          <a:p>
            <a:r>
              <a:rPr lang="en-US" sz="1800" dirty="0"/>
              <a:t>This spread ensures developers tap into diverse buyer segments across the city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A5545-D393-91A5-C294-8FFD539FF239}"/>
              </a:ext>
            </a:extLst>
          </p:cNvPr>
          <p:cNvSpPr txBox="1"/>
          <p:nvPr/>
        </p:nvSpPr>
        <p:spPr>
          <a:xfrm>
            <a:off x="609600" y="1055914"/>
            <a:ext cx="11190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Where are most luxury housing projects concentrated within Bangalore?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7241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868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Market Trends </vt:lpstr>
      <vt:lpstr>Builder Performance</vt:lpstr>
      <vt:lpstr>Amenity Impact</vt:lpstr>
      <vt:lpstr>Booking Conversion</vt:lpstr>
      <vt:lpstr>Configuration Demand</vt:lpstr>
      <vt:lpstr>Sales Channel Efficiency</vt:lpstr>
      <vt:lpstr>Quarterly Builder Contribution </vt:lpstr>
      <vt:lpstr>Possession Status Analysis</vt:lpstr>
      <vt:lpstr>Geographical Insights</vt:lpstr>
      <vt:lpstr>Top Performers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M</dc:creator>
  <cp:lastModifiedBy>Keerthana M</cp:lastModifiedBy>
  <cp:revision>1</cp:revision>
  <dcterms:created xsi:type="dcterms:W3CDTF">2025-09-05T08:29:36Z</dcterms:created>
  <dcterms:modified xsi:type="dcterms:W3CDTF">2025-09-06T07:36:59Z</dcterms:modified>
</cp:coreProperties>
</file>