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46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11549" y="3195073"/>
            <a:ext cx="8610600" cy="2677656"/>
          </a:xfrm>
          <a:prstGeom prst="rect">
            <a:avLst/>
          </a:prstGeom>
          <a:noFill/>
        </p:spPr>
        <p:txBody>
          <a:bodyPr wrap="square" rtlCol="0">
            <a:spAutoFit/>
          </a:bodyPr>
          <a:lstStyle/>
          <a:p>
            <a:r>
              <a:rPr lang="en-US" sz="2400" dirty="0"/>
              <a:t>STUDENT NAME: S. Keerthana</a:t>
            </a:r>
          </a:p>
          <a:p>
            <a:r>
              <a:rPr lang="en-US" sz="2400" dirty="0"/>
              <a:t> UNIVERSITY REGISTER NO:312206510</a:t>
            </a:r>
          </a:p>
          <a:p>
            <a:r>
              <a:rPr lang="en-US" sz="2400" dirty="0"/>
              <a:t>  NAN MUDHALVAN ID: unm13012221174/DBFA1CAE480F004A75C4887F8A37DADD</a:t>
            </a:r>
          </a:p>
          <a:p>
            <a:r>
              <a:rPr lang="en-US" sz="2400" dirty="0"/>
              <a:t>DEPARTMENT: Commerce</a:t>
            </a:r>
          </a:p>
          <a:p>
            <a:r>
              <a:rPr lang="en-US" sz="2400" dirty="0"/>
              <a:t>COLLEGE; A.M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6"/>
            <a:ext cx="10004425" cy="3534942"/>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US" sz="2000" spc="20" dirty="0"/>
              <a:t>data collection </a:t>
            </a:r>
            <a:br>
              <a:rPr lang="en-US" sz="2000" spc="20" dirty="0"/>
            </a:br>
            <a:r>
              <a:rPr lang="en-US" sz="2000" spc="20" dirty="0"/>
              <a:t>  using </a:t>
            </a:r>
            <a:r>
              <a:rPr lang="en-US" sz="2000" spc="20" dirty="0" err="1"/>
              <a:t>kaggle</a:t>
            </a:r>
            <a:r>
              <a:rPr lang="en-US" sz="2000" spc="20" dirty="0"/>
              <a:t> the data is collected</a:t>
            </a:r>
            <a:br>
              <a:rPr lang="en-US" sz="2000" spc="20" dirty="0"/>
            </a:br>
            <a:r>
              <a:rPr lang="en-US" sz="2000" spc="20" dirty="0"/>
              <a:t>feature collection</a:t>
            </a:r>
            <a:br>
              <a:rPr lang="en-US" sz="2000" spc="20" dirty="0"/>
            </a:br>
            <a:r>
              <a:rPr lang="en-US" sz="2000" spc="20" dirty="0"/>
              <a:t>  using the various features in excel the features are used</a:t>
            </a:r>
            <a:br>
              <a:rPr lang="en-US" sz="2000" spc="20" dirty="0"/>
            </a:br>
            <a:r>
              <a:rPr lang="en-US" sz="2000" spc="20" dirty="0"/>
              <a:t>Data cleaning</a:t>
            </a:r>
            <a:br>
              <a:rPr lang="en-US" sz="2000" spc="20" dirty="0"/>
            </a:br>
            <a:r>
              <a:rPr lang="en-US" sz="2000" spc="20" dirty="0"/>
              <a:t>blanks columns are being deleted</a:t>
            </a:r>
            <a:br>
              <a:rPr lang="en-US" sz="2000" spc="20" dirty="0"/>
            </a:br>
            <a:r>
              <a:rPr lang="en-US" sz="2000" spc="20" dirty="0"/>
              <a:t>performance level</a:t>
            </a:r>
            <a:br>
              <a:rPr lang="en-US" sz="2000" spc="20" dirty="0"/>
            </a:br>
            <a:r>
              <a:rPr lang="en-US" sz="2000" spc="20" dirty="0"/>
              <a:t>performance level are shown using charts</a:t>
            </a:r>
            <a:br>
              <a:rPr lang="en-US" sz="2000" spc="20" dirty="0"/>
            </a:b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13189268" cy="149079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r>
              <a:rPr lang="en-US" dirty="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 name="Picture 9" descr="WhatsApp Image 2024-08-26 at 8.22.01 PM.jpeg"/>
          <p:cNvPicPr>
            <a:picLocks noChangeAspect="1"/>
          </p:cNvPicPr>
          <p:nvPr/>
        </p:nvPicPr>
        <p:blipFill>
          <a:blip r:embed="rId3" cstate="print"/>
          <a:stretch>
            <a:fillRect/>
          </a:stretch>
        </p:blipFill>
        <p:spPr>
          <a:xfrm>
            <a:off x="0" y="1314450"/>
            <a:ext cx="12192000" cy="4229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63176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094711"/>
          </a:xfrm>
          <a:prstGeom prst="rect">
            <a:avLst/>
          </a:prstGeom>
        </p:spPr>
        <p:txBody>
          <a:bodyPr vert="horz" wrap="square" lIns="0" tIns="16510" rIns="0" bIns="0" rtlCol="0">
            <a:spAutoFit/>
          </a:bodyPr>
          <a:lstStyle/>
          <a:p>
            <a:pPr marL="12700">
              <a:lnSpc>
                <a:spcPct val="100000"/>
              </a:lnSpc>
              <a:spcBef>
                <a:spcPts val="130"/>
              </a:spcBef>
              <a:buFont typeface="Wingdings" pitchFamily="2" charset="2"/>
              <a:buChar char="§"/>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4250" spc="10" dirty="0"/>
              <a:t> </a:t>
            </a:r>
            <a:r>
              <a:rPr lang="en-US" sz="2000" spc="10" dirty="0"/>
              <a:t> employee performance is used for evaluating how well employees are meeting their job responsibilities and contributing to the </a:t>
            </a:r>
            <a:r>
              <a:rPr lang="en-US" sz="2000" spc="10" dirty="0" err="1"/>
              <a:t>organisation</a:t>
            </a:r>
            <a:br>
              <a:rPr lang="en-US" sz="2000" spc="10" dirty="0"/>
            </a:br>
            <a:r>
              <a:rPr lang="en-US" sz="2000" spc="10" dirty="0"/>
              <a:t> </a:t>
            </a:r>
            <a:br>
              <a:rPr lang="en-US" sz="2000" spc="10" dirty="0"/>
            </a:br>
            <a:r>
              <a:rPr lang="en-US" sz="2000" spc="10" dirty="0"/>
              <a:t>   This process helps identify strengths and areas of improvement informs decisions on promotions, rewards, and training needs, and aligns individual performance with the company</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34791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r>
              <a:rPr lang="en-US" sz="4250" spc="-20" dirty="0"/>
              <a:t> </a:t>
            </a:r>
            <a:r>
              <a:rPr lang="en-US" sz="2000" spc="-20" dirty="0"/>
              <a:t> </a:t>
            </a:r>
            <a:r>
              <a:rPr lang="en-US" sz="2000" spc="-20" dirty="0" err="1"/>
              <a:t>Analysing</a:t>
            </a:r>
            <a:r>
              <a:rPr lang="en-US" sz="2000" spc="-20" dirty="0"/>
              <a:t> the performance of the employees by rating salary for </a:t>
            </a:r>
            <a:r>
              <a:rPr lang="en-US" sz="2000" spc="-20" dirty="0" err="1"/>
              <a:t>analysing</a:t>
            </a:r>
            <a:r>
              <a:rPr lang="en-US" sz="2000" spc="-20" dirty="0"/>
              <a:t> the employees strength and area of performance.</a:t>
            </a:r>
            <a:br>
              <a:rPr lang="en-US" sz="2000" spc="-20" dirty="0"/>
            </a:br>
            <a:r>
              <a:rPr lang="en-US" sz="2000" spc="-20" dirty="0"/>
              <a:t>    It focus on evaluating and understanding the effectiveness, efficiency and productivity of employees within an </a:t>
            </a:r>
            <a:r>
              <a:rPr lang="en-US" sz="2000" spc="-20" dirty="0" err="1"/>
              <a:t>organisation</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72510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r>
              <a:rPr lang="en-US" sz="2800" spc="5" dirty="0"/>
              <a:t>Employer</a:t>
            </a:r>
            <a:br>
              <a:rPr lang="en-US" sz="2800" spc="5" dirty="0"/>
            </a:br>
            <a:r>
              <a:rPr lang="en-US" sz="2800" spc="5" dirty="0"/>
              <a:t>employee</a:t>
            </a:r>
            <a:br>
              <a:rPr lang="en-US" sz="2800" spc="5" dirty="0"/>
            </a:br>
            <a:r>
              <a:rPr lang="en-US" sz="2800" spc="5" dirty="0" err="1"/>
              <a:t>organisation</a:t>
            </a:r>
            <a:br>
              <a:rPr lang="en-US" sz="2800" spc="5" dirty="0"/>
            </a:br>
            <a:r>
              <a:rPr lang="en-US" sz="2800" spc="5" dirty="0"/>
              <a:t>HR</a:t>
            </a:r>
            <a:br>
              <a:rPr lang="en-US" sz="28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br>
              <a:rPr lang="en-US" sz="3600" dirty="0"/>
            </a:br>
            <a:br>
              <a:rPr lang="en-US" sz="3600" dirty="0"/>
            </a:br>
            <a:r>
              <a:rPr lang="en-US" sz="3600" dirty="0"/>
              <a:t>                  charts- visualization, reports</a:t>
            </a:r>
            <a:br>
              <a:rPr lang="en-US" sz="3600" dirty="0"/>
            </a:br>
            <a:r>
              <a:rPr lang="en-US" sz="3600" dirty="0"/>
              <a:t>                  pivot table- summary </a:t>
            </a:r>
            <a:br>
              <a:rPr lang="en-US"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a:t>
            </a:r>
            <a:br>
              <a:rPr lang="en-IN" dirty="0"/>
            </a:br>
            <a:r>
              <a:rPr lang="en-IN" sz="3200" dirty="0"/>
              <a:t>employee dataset- </a:t>
            </a:r>
            <a:r>
              <a:rPr lang="en-IN" sz="3200" dirty="0" err="1"/>
              <a:t>kaggle</a:t>
            </a:r>
            <a:br>
              <a:rPr lang="en-IN" sz="3200" dirty="0"/>
            </a:br>
            <a:r>
              <a:rPr lang="en-IN" sz="3200" dirty="0"/>
              <a:t>26 features</a:t>
            </a:r>
            <a:br>
              <a:rPr lang="en-IN" sz="3200" dirty="0"/>
            </a:br>
            <a:r>
              <a:rPr lang="en-IN" sz="3200" dirty="0"/>
              <a:t>I have used 9 features</a:t>
            </a:r>
            <a:br>
              <a:rPr lang="en-IN" sz="3200" dirty="0"/>
            </a:br>
            <a:r>
              <a:rPr lang="en-IN" sz="3200" dirty="0"/>
              <a:t>employee id- numerical</a:t>
            </a:r>
            <a:br>
              <a:rPr lang="en-IN" sz="3200" dirty="0"/>
            </a:br>
            <a:r>
              <a:rPr lang="en-IN" sz="3200" dirty="0"/>
              <a:t>name- text </a:t>
            </a:r>
            <a:br>
              <a:rPr lang="en-IN" sz="3200" dirty="0"/>
            </a:br>
            <a:r>
              <a:rPr lang="en-IN" sz="3200" dirty="0"/>
              <a:t>salary- numerical</a:t>
            </a:r>
            <a:br>
              <a:rPr lang="en-IN" sz="3200" dirty="0"/>
            </a:br>
            <a:r>
              <a:rPr lang="en-IN" sz="3200" dirty="0"/>
              <a:t>gender -text</a:t>
            </a:r>
            <a:br>
              <a:rPr lang="en-IN" sz="3200" dirty="0"/>
            </a:br>
            <a:r>
              <a:rPr lang="en-IN" sz="3200" dirty="0"/>
              <a:t>rating-numerical</a:t>
            </a:r>
            <a:br>
              <a:rPr lang="en-IN" sz="3200" dirty="0"/>
            </a:br>
            <a:r>
              <a:rPr lang="en-IN" sz="3200" dirty="0"/>
              <a:t>performance-text</a:t>
            </a:r>
            <a:br>
              <a:rPr lang="en-IN" sz="3200" dirty="0"/>
            </a:br>
            <a:r>
              <a:rPr lang="en-IN" sz="3200" dirty="0"/>
              <a:t>business unit-text</a:t>
            </a:r>
            <a:br>
              <a:rPr lang="en-IN" sz="3200" dirty="0"/>
            </a:br>
            <a:r>
              <a:rPr lang="en-IN" sz="320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44068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 </a:t>
            </a:r>
            <a:br>
              <a:rPr lang="en-US" sz="4250" spc="20" dirty="0"/>
            </a:br>
            <a:r>
              <a:rPr lang="en-US" sz="3600" spc="20" dirty="0"/>
              <a:t>The solutions are used for different things like improves performance</a:t>
            </a:r>
            <a:br>
              <a:rPr lang="en-US" sz="3600" spc="20" dirty="0"/>
            </a:br>
            <a:r>
              <a:rPr lang="en-US" sz="3600" spc="20" dirty="0"/>
              <a:t>This also increases employee satisfaction</a:t>
            </a:r>
            <a:br>
              <a:rPr lang="en-US" sz="3600" spc="20" dirty="0"/>
            </a:b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387</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employee performance is used for evaluating how well employees are meeting their job responsibilities and contributing to the organisation      This process helps identify strengths and areas of improvement informs decisions on promotions, rewards, and training needs, and aligns individual performance with the company</vt:lpstr>
      <vt:lpstr>PROJECT OVERVIEW   Analysing the performance of the employees by rating salary for analysing the employees strength and area of performance.     It focus on evaluating and understanding the effectiveness, efficiency and productivity of employees within an organisation</vt:lpstr>
      <vt:lpstr>WHO ARE THE END USERS? Employer employee organisation HR </vt:lpstr>
      <vt:lpstr>OUR SOLUTION AND ITS VALUE PROPOSITION                      charts- visualization, reports                   pivot table- summary  </vt:lpstr>
      <vt:lpstr>Dataset Description employee dataset- kaggle 26 features I have used 9 features employee id- numerical name- text  salary- numerical gender -text rating-numerical performance-text business unit-text business type-text</vt:lpstr>
      <vt:lpstr>THE "WOW" IN OUR SOLUTION  The solutions are used for different things like improves performance This also increases employee satisfaction </vt:lpstr>
      <vt:lpstr>PowerPoint Presentation</vt:lpstr>
      <vt:lpstr>RESULTS  </vt:lpstr>
      <vt:lpstr>Conclusion  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Shalini S</cp:lastModifiedBy>
  <cp:revision>15</cp:revision>
  <dcterms:created xsi:type="dcterms:W3CDTF">2024-03-29T15:07:22Z</dcterms:created>
  <dcterms:modified xsi:type="dcterms:W3CDTF">2024-09-09T16:44:41Z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