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72" r:id="rId14"/>
    <p:sldId id="270" r:id="rId15"/>
    <p:sldId id="271" r:id="rId16"/>
    <p:sldId id="265" r:id="rId17"/>
    <p:sldId id="266" r:id="rId18"/>
    <p:sldId id="267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.sv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/>
              <a:t>E-Commerce </a:t>
            </a:r>
            <a:r>
              <a:rPr lang="en-IN" altLang="en-US"/>
              <a:t>Web</a:t>
            </a:r>
            <a:r>
              <a:rPr lang="en-US"/>
              <a:t> App with Inventory Management and Order Tracking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7530" y="4875530"/>
            <a:ext cx="4977765" cy="1149350"/>
          </a:xfrm>
        </p:spPr>
        <p:txBody>
          <a:bodyPr/>
          <a:p>
            <a:r>
              <a:rPr lang="en-IN" altLang="en-US" sz="2400">
                <a:solidFill>
                  <a:schemeClr val="tx1"/>
                </a:solidFill>
              </a:rPr>
              <a:t>D Sai Keerthana Reddy</a:t>
            </a:r>
            <a:endParaRPr lang="en-IN" altLang="en-US" sz="2400">
              <a:solidFill>
                <a:schemeClr val="tx1"/>
              </a:solidFill>
            </a:endParaRPr>
          </a:p>
          <a:p>
            <a:r>
              <a:rPr lang="en-IN" altLang="en-US" sz="2400">
                <a:solidFill>
                  <a:schemeClr val="tx1"/>
                </a:solidFill>
              </a:rPr>
              <a:t>27-10-2024</a:t>
            </a:r>
            <a:endParaRPr lang="en-I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Product page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89710" y="1825625"/>
            <a:ext cx="92119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94840" y="1825625"/>
            <a:ext cx="84016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Cart page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80870" y="1825625"/>
            <a:ext cx="84296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Backend API 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List key REST API endpoints: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/>
              <a:t>/auth/register : for registration</a:t>
            </a:r>
            <a:endParaRPr lang="en-IN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/>
              <a:t>/login : for login</a:t>
            </a:r>
            <a:endParaRPr lang="en-IN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/>
              <a:t>/product : to get products</a:t>
            </a:r>
            <a:endParaRPr lang="en-IN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/>
              <a:t>/order : to get orders</a:t>
            </a:r>
            <a:endParaRPr lang="en-I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Testing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Unit testing : Unit testing is a method for testing individual components of the application.</a:t>
            </a:r>
            <a:endParaRPr lang="en-IN" altLang="en-US"/>
          </a:p>
          <a:p>
            <a:r>
              <a:rPr lang="en-IN" altLang="en-US"/>
              <a:t>Unit testing is done to our project to know the code coverage of our project.</a:t>
            </a:r>
            <a:endParaRPr lang="en-IN" altLang="en-US"/>
          </a:p>
          <a:p>
            <a:r>
              <a:rPr lang="en-IN" altLang="en-US"/>
              <a:t>Code coverage: how many lines of code is tested.</a:t>
            </a:r>
            <a:endParaRPr lang="en-I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Mobile Application</a:t>
            </a:r>
            <a:endParaRPr lang="en-I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09115" y="1825625"/>
            <a:ext cx="3238500" cy="435165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Registration page</a:t>
            </a:r>
            <a:endParaRPr lang="en-IN" altLang="en-US"/>
          </a:p>
          <a:p>
            <a:r>
              <a:rPr lang="en-IN" altLang="en-US"/>
              <a:t>All fields should be filled to register.</a:t>
            </a:r>
            <a:endParaRPr lang="en-IN" altLang="en-US"/>
          </a:p>
          <a:p>
            <a:r>
              <a:rPr lang="en-IN" altLang="en-US"/>
              <a:t>After clicking on register it will be navigated to Login page.</a:t>
            </a:r>
            <a:endParaRPr lang="en-IN" altLang="en-US"/>
          </a:p>
          <a:p>
            <a:r>
              <a:rPr lang="en-IN" altLang="en-US"/>
              <a:t>Using the swift ui, we can make the page more user interactive.</a:t>
            </a:r>
            <a:endParaRPr lang="en-I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024255" y="2154555"/>
            <a:ext cx="4550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I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56105" y="1825625"/>
            <a:ext cx="3144520" cy="435165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Login page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The username and password should be correct in order to login,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otherwise it shows invalid credentials.</a:t>
            </a:r>
            <a:endParaRPr lang="en-I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52295" y="1825625"/>
            <a:ext cx="3152775" cy="435165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List of users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By making a connection to the server by URLSession we can retrieve the data accordingly.</a:t>
            </a:r>
            <a:endParaRPr lang="en-I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19725" y="365125"/>
            <a:ext cx="5934075" cy="3763645"/>
          </a:xfrm>
        </p:spPr>
        <p:txBody>
          <a:bodyPr/>
          <a:p>
            <a:r>
              <a:rPr lang="en-IN" altLang="en-US"/>
              <a:t>Q/A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Introduction and objectives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Problem Statement: You are tasked with building a comprehensive e-commerce </a:t>
            </a:r>
            <a:r>
              <a:rPr lang="en-IN" altLang="en-US"/>
              <a:t>web</a:t>
            </a:r>
            <a:r>
              <a:rPr lang="en-US"/>
              <a:t> app for a fictional retail company called "WiproTechWear". The app should allow users to browse and purchase tech-related products, track their orders, and manage their account information.</a:t>
            </a:r>
            <a:endParaRPr lang="en-US"/>
          </a:p>
          <a:p>
            <a:endParaRPr lang="en-US"/>
          </a:p>
          <a:p>
            <a:r>
              <a:rPr lang="en-IN" altLang="en-US"/>
              <a:t>Key features: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1.User Registration &amp; Login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2.Product Browsing &amp; Filtering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3.Shopping Cart &amp; Checkout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Technologies used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/>
              <a:t>Frontend: React</a:t>
            </a:r>
            <a:endParaRPr lang="en-IN" altLang="en-US"/>
          </a:p>
          <a:p>
            <a:r>
              <a:rPr lang="en-IN" altLang="en-US"/>
              <a:t>Backend: Springboot</a:t>
            </a:r>
            <a:endParaRPr lang="en-IN" altLang="en-US"/>
          </a:p>
          <a:p>
            <a:r>
              <a:rPr lang="en-IN" altLang="en-US"/>
              <a:t>Database: MySQL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  <p:pic>
        <p:nvPicPr>
          <p:cNvPr id="6" name="Content Placeholder 5" descr="react (1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959350" y="1691005"/>
            <a:ext cx="1625600" cy="1625600"/>
          </a:xfrm>
          <a:prstGeom prst="rect">
            <a:avLst/>
          </a:prstGeom>
        </p:spPr>
      </p:pic>
      <p:pic>
        <p:nvPicPr>
          <p:cNvPr id="7" name="Picture 6" descr="icons8-spring-boot-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950" y="3316605"/>
            <a:ext cx="2273935" cy="2273935"/>
          </a:xfrm>
          <a:prstGeom prst="rect">
            <a:avLst/>
          </a:prstGeom>
        </p:spPr>
      </p:pic>
      <p:pic>
        <p:nvPicPr>
          <p:cNvPr id="8" name="Picture 7" descr="database-mysq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5840" y="2104390"/>
            <a:ext cx="4176395" cy="59093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System Architecture</a:t>
            </a:r>
            <a:endParaRPr lang="en-IN" altLang="en-US"/>
          </a:p>
        </p:txBody>
      </p:sp>
      <p:pic>
        <p:nvPicPr>
          <p:cNvPr id="7" name="Content Placeholder 6" descr="proj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9255" y="1825625"/>
            <a:ext cx="8641080" cy="166814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271905" y="3627755"/>
            <a:ext cx="102755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The flow of data between components is shown above.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The data is fetched by making API calls from Springboot framework to MySQL Database.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Database Schema(Entity Relationship Diagram)</a:t>
            </a:r>
            <a:endParaRPr lang="en-US"/>
          </a:p>
        </p:txBody>
      </p:sp>
      <p:pic>
        <p:nvPicPr>
          <p:cNvPr id="7" name="Content Placeholder 6" descr="proj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3650" y="1457960"/>
            <a:ext cx="9204325" cy="51028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Frontend 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Homepage</a:t>
            </a:r>
            <a:endParaRPr 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430270" y="1802130"/>
            <a:ext cx="7277735" cy="2174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270" y="3977005"/>
            <a:ext cx="7278370" cy="23088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Home page</a:t>
            </a:r>
            <a:endParaRPr lang="en-IN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Components</a:t>
            </a:r>
            <a:endParaRPr lang="en-IN" altLang="en-US"/>
          </a:p>
          <a:p>
            <a:r>
              <a:rPr lang="en-IN" altLang="en-US"/>
              <a:t>Navbar(Home,Shop,Cart,Login) component</a:t>
            </a:r>
            <a:endParaRPr lang="en-IN" altLang="en-US"/>
          </a:p>
          <a:p>
            <a:r>
              <a:rPr lang="en-IN" altLang="en-US"/>
              <a:t>shared components like footer component</a:t>
            </a:r>
            <a:endParaRPr lang="en-IN" altLang="en-US"/>
          </a:p>
          <a:p>
            <a:r>
              <a:rPr lang="en-IN" altLang="en-US"/>
              <a:t>slider component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Login and Register page</a:t>
            </a:r>
            <a:endParaRPr lang="en-I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447165"/>
            <a:ext cx="5181600" cy="489013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446530"/>
            <a:ext cx="5181600" cy="48907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Register page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IN" altLang="en-US"/>
              <a:t>New users can register using the registration form, if user already exists it will show that user already exists and user can directly login.</a:t>
            </a:r>
            <a:endParaRPr lang="en-IN" altLang="en-US"/>
          </a:p>
          <a:p>
            <a:pPr>
              <a:buFont typeface="Arial" panose="020B0604020202020204" pitchFamily="34" charset="0"/>
              <a:buChar char="•"/>
            </a:pPr>
            <a:endParaRPr lang="en-IN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/>
              <a:t>If email or username of existing user is given, it doesn't register</a:t>
            </a:r>
            <a:endParaRPr lang="en-IN" altLang="en-US"/>
          </a:p>
          <a:p>
            <a:pPr>
              <a:buFont typeface="Arial" panose="020B0604020202020204" pitchFamily="34" charset="0"/>
              <a:buChar char="•"/>
            </a:pPr>
            <a:endParaRPr lang="en-IN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/>
              <a:t>Fields shouldn't be null and blank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1969</Words>
  <Application>WPS Presentation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Mobile App with Inventory Management and Order Tracking</dc:title>
  <dc:creator>RetailAdmin</dc:creator>
  <cp:lastModifiedBy>RetailAdmin</cp:lastModifiedBy>
  <cp:revision>2</cp:revision>
  <dcterms:created xsi:type="dcterms:W3CDTF">2024-10-27T18:51:27Z</dcterms:created>
  <dcterms:modified xsi:type="dcterms:W3CDTF">2024-10-28T05:10:06Z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1033-11.2.0.8641</vt:lpwstr>
  </property>
</Properties>
</file>