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Gurram" userId="695c6d2f7de36498" providerId="LiveId" clId="{8698697E-DAD1-46C0-82F0-4E2A1CCADD6A}"/>
    <pc:docChg chg="custSel modSld">
      <pc:chgData name="Pradeep Gurram" userId="695c6d2f7de36498" providerId="LiveId" clId="{8698697E-DAD1-46C0-82F0-4E2A1CCADD6A}" dt="2022-06-12T06:33:27.476" v="254" actId="255"/>
      <pc:docMkLst>
        <pc:docMk/>
      </pc:docMkLst>
      <pc:sldChg chg="addSp delSp modSp mod">
        <pc:chgData name="Pradeep Gurram" userId="695c6d2f7de36498" providerId="LiveId" clId="{8698697E-DAD1-46C0-82F0-4E2A1CCADD6A}" dt="2022-06-12T06:33:27.476" v="254" actId="255"/>
        <pc:sldMkLst>
          <pc:docMk/>
          <pc:sldMk cId="3948350192" sldId="261"/>
        </pc:sldMkLst>
        <pc:spChg chg="mod">
          <ac:chgData name="Pradeep Gurram" userId="695c6d2f7de36498" providerId="LiveId" clId="{8698697E-DAD1-46C0-82F0-4E2A1CCADD6A}" dt="2022-06-12T06:33:27.476" v="254" actId="255"/>
          <ac:spMkLst>
            <pc:docMk/>
            <pc:sldMk cId="3948350192" sldId="261"/>
            <ac:spMk id="3" creationId="{CBAC7AF2-20D7-C788-1718-EC674D564E41}"/>
          </ac:spMkLst>
        </pc:spChg>
        <pc:cxnChg chg="add del">
          <ac:chgData name="Pradeep Gurram" userId="695c6d2f7de36498" providerId="LiveId" clId="{8698697E-DAD1-46C0-82F0-4E2A1CCADD6A}" dt="2022-05-29T08:57:17.290" v="4" actId="478"/>
          <ac:cxnSpMkLst>
            <pc:docMk/>
            <pc:sldMk cId="3948350192" sldId="261"/>
            <ac:cxnSpMk id="30" creationId="{B331F614-868A-F22A-731E-1BA3F1EF13AD}"/>
          </ac:cxnSpMkLst>
        </pc:cxnChg>
        <pc:cxnChg chg="add del mod">
          <ac:chgData name="Pradeep Gurram" userId="695c6d2f7de36498" providerId="LiveId" clId="{8698697E-DAD1-46C0-82F0-4E2A1CCADD6A}" dt="2022-06-12T06:33:07.247" v="251" actId="478"/>
          <ac:cxnSpMkLst>
            <pc:docMk/>
            <pc:sldMk cId="3948350192" sldId="261"/>
            <ac:cxnSpMk id="32" creationId="{F1A65F7F-7DBC-6E38-5EC1-51291AF9C342}"/>
          </ac:cxnSpMkLst>
        </pc:cxnChg>
        <pc:cxnChg chg="add del mod">
          <ac:chgData name="Pradeep Gurram" userId="695c6d2f7de36498" providerId="LiveId" clId="{8698697E-DAD1-46C0-82F0-4E2A1CCADD6A}" dt="2022-06-12T06:32:57.259" v="248" actId="478"/>
          <ac:cxnSpMkLst>
            <pc:docMk/>
            <pc:sldMk cId="3948350192" sldId="261"/>
            <ac:cxnSpMk id="36" creationId="{C7303C28-CAA0-2F1E-32AB-1064413F23F6}"/>
          </ac:cxnSpMkLst>
        </pc:cxnChg>
        <pc:cxnChg chg="add del mod">
          <ac:chgData name="Pradeep Gurram" userId="695c6d2f7de36498" providerId="LiveId" clId="{8698697E-DAD1-46C0-82F0-4E2A1CCADD6A}" dt="2022-06-12T06:33:00.772" v="249" actId="478"/>
          <ac:cxnSpMkLst>
            <pc:docMk/>
            <pc:sldMk cId="3948350192" sldId="261"/>
            <ac:cxnSpMk id="38" creationId="{6261C67E-D6B7-7E3A-E61A-286574450418}"/>
          </ac:cxnSpMkLst>
        </pc:cxnChg>
        <pc:cxnChg chg="add del mod">
          <ac:chgData name="Pradeep Gurram" userId="695c6d2f7de36498" providerId="LiveId" clId="{8698697E-DAD1-46C0-82F0-4E2A1CCADD6A}" dt="2022-06-12T06:33:10.883" v="252" actId="478"/>
          <ac:cxnSpMkLst>
            <pc:docMk/>
            <pc:sldMk cId="3948350192" sldId="261"/>
            <ac:cxnSpMk id="41" creationId="{AC118DD5-193E-B54D-EEDB-401C9FAF1B24}"/>
          </ac:cxnSpMkLst>
        </pc:cxnChg>
        <pc:cxnChg chg="add del mod">
          <ac:chgData name="Pradeep Gurram" userId="695c6d2f7de36498" providerId="LiveId" clId="{8698697E-DAD1-46C0-82F0-4E2A1CCADD6A}" dt="2022-06-12T06:33:14.008" v="253" actId="478"/>
          <ac:cxnSpMkLst>
            <pc:docMk/>
            <pc:sldMk cId="3948350192" sldId="261"/>
            <ac:cxnSpMk id="43" creationId="{82F0C2E2-8C53-F7DC-772F-C30A4FB306ED}"/>
          </ac:cxnSpMkLst>
        </pc:cxnChg>
        <pc:cxnChg chg="add del mod">
          <ac:chgData name="Pradeep Gurram" userId="695c6d2f7de36498" providerId="LiveId" clId="{8698697E-DAD1-46C0-82F0-4E2A1CCADD6A}" dt="2022-06-12T06:33:04.540" v="250" actId="478"/>
          <ac:cxnSpMkLst>
            <pc:docMk/>
            <pc:sldMk cId="3948350192" sldId="261"/>
            <ac:cxnSpMk id="45" creationId="{5EB79460-9E05-581D-35CF-E7C058293C2E}"/>
          </ac:cxnSpMkLst>
        </pc:cxnChg>
      </pc:sldChg>
      <pc:sldChg chg="modSp mod">
        <pc:chgData name="Pradeep Gurram" userId="695c6d2f7de36498" providerId="LiveId" clId="{8698697E-DAD1-46C0-82F0-4E2A1CCADD6A}" dt="2022-06-12T06:31:31.628" v="207" actId="20577"/>
        <pc:sldMkLst>
          <pc:docMk/>
          <pc:sldMk cId="3934301040" sldId="262"/>
        </pc:sldMkLst>
        <pc:spChg chg="mod">
          <ac:chgData name="Pradeep Gurram" userId="695c6d2f7de36498" providerId="LiveId" clId="{8698697E-DAD1-46C0-82F0-4E2A1CCADD6A}" dt="2022-06-12T06:31:31.628" v="207" actId="20577"/>
          <ac:spMkLst>
            <pc:docMk/>
            <pc:sldMk cId="3934301040" sldId="262"/>
            <ac:spMk id="3" creationId="{E7F20C9E-73B0-1A14-CD92-00FD308EA0EA}"/>
          </ac:spMkLst>
        </pc:spChg>
      </pc:sldChg>
      <pc:sldChg chg="modSp mod">
        <pc:chgData name="Pradeep Gurram" userId="695c6d2f7de36498" providerId="LiveId" clId="{8698697E-DAD1-46C0-82F0-4E2A1CCADD6A}" dt="2022-06-12T06:30:32.865" v="107" actId="20577"/>
        <pc:sldMkLst>
          <pc:docMk/>
          <pc:sldMk cId="3813497932" sldId="263"/>
        </pc:sldMkLst>
        <pc:spChg chg="mod">
          <ac:chgData name="Pradeep Gurram" userId="695c6d2f7de36498" providerId="LiveId" clId="{8698697E-DAD1-46C0-82F0-4E2A1CCADD6A}" dt="2022-06-12T06:30:32.865" v="107" actId="20577"/>
          <ac:spMkLst>
            <pc:docMk/>
            <pc:sldMk cId="3813497932" sldId="263"/>
            <ac:spMk id="3" creationId="{D1073662-B6B4-A8BD-6F1C-58C78FBB2F5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32.8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5.5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7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7.3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7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  <inkml:trace contextRef="#ctx0" brushRef="#br0" timeOffset="1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8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34.2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38.0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0.0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0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3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4.0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4.4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8:40:45.1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E2D5-4753-41F1-ADBB-AA977EAF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1" y="904776"/>
            <a:ext cx="8840170" cy="2772076"/>
          </a:xfrm>
        </p:spPr>
        <p:txBody>
          <a:bodyPr>
            <a:normAutofit/>
          </a:bodyPr>
          <a:lstStyle/>
          <a:p>
            <a:r>
              <a:rPr lang="en-IN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Predicition</a:t>
            </a:r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 of profits of a company using different 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08D16-D7FC-8A34-4F9F-20570B2C6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7400" dirty="0">
                <a:solidFill>
                  <a:schemeClr val="tx1"/>
                </a:solidFill>
              </a:rPr>
              <a:t>By</a:t>
            </a:r>
          </a:p>
          <a:p>
            <a:r>
              <a:rPr lang="en-IN" sz="7400" dirty="0">
                <a:solidFill>
                  <a:schemeClr val="tx1"/>
                </a:solidFill>
              </a:rPr>
              <a:t>Gurram Keerthana</a:t>
            </a:r>
          </a:p>
          <a:p>
            <a:r>
              <a:rPr lang="en-IN" sz="7400" dirty="0">
                <a:solidFill>
                  <a:schemeClr val="tx1"/>
                </a:solidFill>
              </a:rPr>
              <a:t>Under: </a:t>
            </a:r>
            <a:r>
              <a:rPr lang="en-IN" sz="7400" dirty="0" err="1">
                <a:solidFill>
                  <a:schemeClr val="tx1"/>
                </a:solidFill>
              </a:rPr>
              <a:t>Exposys</a:t>
            </a:r>
            <a:r>
              <a:rPr lang="en-IN" sz="7400" dirty="0">
                <a:solidFill>
                  <a:schemeClr val="tx1"/>
                </a:solidFill>
              </a:rPr>
              <a:t> data labs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B4880-E4BD-77CD-7964-FDFD858854D1}"/>
              </a:ext>
            </a:extLst>
          </p:cNvPr>
          <p:cNvSpPr txBox="1"/>
          <p:nvPr/>
        </p:nvSpPr>
        <p:spPr>
          <a:xfrm>
            <a:off x="2974206" y="837398"/>
            <a:ext cx="275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Project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FB6E1-6C68-BEE1-4D70-59D10C0E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481" y="683394"/>
            <a:ext cx="347729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4E9-34A9-FBBF-94B2-7120C03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C88D-AE9B-FA7E-3B24-4F3D41E3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  <a:p>
            <a:r>
              <a:rPr lang="en-IN" sz="3200" dirty="0"/>
              <a:t>Existing method</a:t>
            </a:r>
          </a:p>
          <a:p>
            <a:r>
              <a:rPr lang="en-IN" sz="3200" dirty="0"/>
              <a:t>Proposed method with architecture</a:t>
            </a:r>
          </a:p>
          <a:p>
            <a:r>
              <a:rPr lang="en-IN" sz="3200" dirty="0"/>
              <a:t>Methodology</a:t>
            </a:r>
          </a:p>
          <a:p>
            <a:r>
              <a:rPr lang="en-IN" sz="3200" dirty="0"/>
              <a:t>Implementation</a:t>
            </a:r>
          </a:p>
          <a:p>
            <a:r>
              <a:rPr lang="en-I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764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CEF6-D9B0-2F59-C723-53E82D2F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AB96-6424-D453-346C-8981E0A0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In the given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dataset,R&amp;D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spend,Administration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 cost and Marketing speed of 50 companies are given along with the profit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earned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.The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target is to prepare a ml model which can predict the profit value of a company. In this project, we will show how to find the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best model using different supervised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learnining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 technique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 For this we will need the data first ,constructing different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regresstion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algorithims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then after calculate the different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regresstion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metrices and finally choose best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odel for profit prediction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DATA SET: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(https://drive.google.com/file/d/1Z7RKmScBO7n9vcDIG3Xeo853Ics4QFaF/view)</a:t>
            </a:r>
            <a:endParaRPr lang="en-US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6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1270-79E5-96F4-30CA-E3735430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Existing  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98A0-ECCE-2DD4-3C95-A4313C63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This are the supervised machine learning </a:t>
            </a:r>
            <a:r>
              <a:rPr lang="en-IN" sz="2400" dirty="0" err="1"/>
              <a:t>algorithims</a:t>
            </a:r>
            <a:r>
              <a:rPr lang="en-IN" sz="2400" dirty="0"/>
              <a:t> used for the prediction of ml model .In this project we will use this different </a:t>
            </a:r>
            <a:r>
              <a:rPr lang="en-IN" sz="2400" dirty="0" err="1"/>
              <a:t>algorithims</a:t>
            </a:r>
            <a:r>
              <a:rPr lang="en-IN" sz="2400" dirty="0"/>
              <a:t> and predict the best target function based on the accuracy given by the </a:t>
            </a:r>
            <a:r>
              <a:rPr lang="en-IN" sz="2400" dirty="0" err="1"/>
              <a:t>algorithims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dirty="0"/>
              <a:t>  Linear </a:t>
            </a:r>
            <a:r>
              <a:rPr lang="en-IN" dirty="0" err="1"/>
              <a:t>regresstion</a:t>
            </a:r>
            <a:endParaRPr lang="en-IN" dirty="0"/>
          </a:p>
          <a:p>
            <a:r>
              <a:rPr lang="en-IN" dirty="0"/>
              <a:t>Decision tree </a:t>
            </a:r>
          </a:p>
          <a:p>
            <a:r>
              <a:rPr lang="en-IN" dirty="0"/>
              <a:t>Random forests </a:t>
            </a:r>
          </a:p>
          <a:p>
            <a:r>
              <a:rPr lang="en-IN" dirty="0"/>
              <a:t>Super vector machine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407-74A3-F956-FB17-A72E635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with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3B27-534E-19C9-FAA1-9C93D1FF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7" y="665922"/>
            <a:ext cx="8360994" cy="619207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DCFC3-D216-43E5-4700-A20AA987C53A}"/>
              </a:ext>
            </a:extLst>
          </p:cNvPr>
          <p:cNvSpPr/>
          <p:nvPr/>
        </p:nvSpPr>
        <p:spPr>
          <a:xfrm>
            <a:off x="4184374" y="1232452"/>
            <a:ext cx="1530626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Data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50B6F-C73B-D755-E99D-3E468A9EA464}"/>
              </a:ext>
            </a:extLst>
          </p:cNvPr>
          <p:cNvCxnSpPr/>
          <p:nvPr/>
        </p:nvCxnSpPr>
        <p:spPr>
          <a:xfrm>
            <a:off x="5715000" y="1570382"/>
            <a:ext cx="88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9A12BA-826C-25EC-D555-7CAB8BA15E89}"/>
              </a:ext>
            </a:extLst>
          </p:cNvPr>
          <p:cNvSpPr/>
          <p:nvPr/>
        </p:nvSpPr>
        <p:spPr>
          <a:xfrm>
            <a:off x="6599582" y="1232452"/>
            <a:ext cx="1649895" cy="6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F3199-2663-7919-DFC3-7D4E6D8B9373}"/>
              </a:ext>
            </a:extLst>
          </p:cNvPr>
          <p:cNvCxnSpPr>
            <a:cxnSpLocks/>
          </p:cNvCxnSpPr>
          <p:nvPr/>
        </p:nvCxnSpPr>
        <p:spPr>
          <a:xfrm>
            <a:off x="8249477" y="1570381"/>
            <a:ext cx="2375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3610E-162D-C924-3AB9-1B586319DA99}"/>
              </a:ext>
            </a:extLst>
          </p:cNvPr>
          <p:cNvSpPr/>
          <p:nvPr/>
        </p:nvSpPr>
        <p:spPr>
          <a:xfrm>
            <a:off x="9929192" y="2981736"/>
            <a:ext cx="1391476" cy="8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Other </a:t>
            </a:r>
            <a:r>
              <a:rPr lang="en-IN" dirty="0" err="1"/>
              <a:t>algorithims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B2698-997E-574E-F126-655925E07431}"/>
              </a:ext>
            </a:extLst>
          </p:cNvPr>
          <p:cNvCxnSpPr>
            <a:cxnSpLocks/>
          </p:cNvCxnSpPr>
          <p:nvPr/>
        </p:nvCxnSpPr>
        <p:spPr>
          <a:xfrm>
            <a:off x="10605052" y="28624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D33D93-7C17-0DB9-556F-D6065062DB43}"/>
              </a:ext>
            </a:extLst>
          </p:cNvPr>
          <p:cNvCxnSpPr>
            <a:cxnSpLocks/>
          </p:cNvCxnSpPr>
          <p:nvPr/>
        </p:nvCxnSpPr>
        <p:spPr>
          <a:xfrm>
            <a:off x="7424529" y="1908310"/>
            <a:ext cx="0" cy="53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805F725-4265-1A25-9E7F-DAEE02B3E9C9}"/>
              </a:ext>
            </a:extLst>
          </p:cNvPr>
          <p:cNvSpPr/>
          <p:nvPr/>
        </p:nvSpPr>
        <p:spPr>
          <a:xfrm>
            <a:off x="6480315" y="2440050"/>
            <a:ext cx="2226365" cy="117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and testing split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A07095-3FDA-DD97-AD64-04B1573A6F59}"/>
              </a:ext>
            </a:extLst>
          </p:cNvPr>
          <p:cNvCxnSpPr>
            <a:endCxn id="17" idx="0"/>
          </p:cNvCxnSpPr>
          <p:nvPr/>
        </p:nvCxnSpPr>
        <p:spPr>
          <a:xfrm>
            <a:off x="10624930" y="1570381"/>
            <a:ext cx="0" cy="141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526FF8-8C10-84A2-9922-8878ACCFAF4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593498" y="3617843"/>
            <a:ext cx="0" cy="4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D0460E-C762-53C6-10E5-90ED36F77BA0}"/>
              </a:ext>
            </a:extLst>
          </p:cNvPr>
          <p:cNvSpPr/>
          <p:nvPr/>
        </p:nvSpPr>
        <p:spPr>
          <a:xfrm>
            <a:off x="6569767" y="3766929"/>
            <a:ext cx="2136911" cy="117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Regresstion</a:t>
            </a:r>
            <a:r>
              <a:rPr lang="en-IN" dirty="0"/>
              <a:t> based </a:t>
            </a:r>
          </a:p>
          <a:p>
            <a:pPr algn="ctr"/>
            <a:r>
              <a:rPr lang="en-IN" dirty="0" err="1"/>
              <a:t>Algorithim</a:t>
            </a:r>
            <a:endParaRPr lang="en-IN" dirty="0"/>
          </a:p>
          <a:p>
            <a:pPr algn="ctr"/>
            <a:r>
              <a:rPr lang="en-IN" dirty="0"/>
              <a:t>And calculate metrices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8A7D77-FD6D-66F3-7BAF-461046E47DC8}"/>
              </a:ext>
            </a:extLst>
          </p:cNvPr>
          <p:cNvCxnSpPr>
            <a:cxnSpLocks/>
          </p:cNvCxnSpPr>
          <p:nvPr/>
        </p:nvCxnSpPr>
        <p:spPr>
          <a:xfrm>
            <a:off x="7597374" y="4576969"/>
            <a:ext cx="40848" cy="61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93E2B28-1151-7EAA-3BA6-88D62BE965FA}"/>
              </a:ext>
            </a:extLst>
          </p:cNvPr>
          <p:cNvSpPr/>
          <p:nvPr/>
        </p:nvSpPr>
        <p:spPr>
          <a:xfrm>
            <a:off x="6599582" y="5193192"/>
            <a:ext cx="2375453" cy="53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Finding best accuracy model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22BDBB-A7B2-8A0A-9D37-5CB53567B77F}"/>
              </a:ext>
            </a:extLst>
          </p:cNvPr>
          <p:cNvCxnSpPr/>
          <p:nvPr/>
        </p:nvCxnSpPr>
        <p:spPr>
          <a:xfrm>
            <a:off x="7638222" y="5725020"/>
            <a:ext cx="0" cy="46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EEC3602-3A5E-9C80-7881-2D71AA570A73}"/>
              </a:ext>
            </a:extLst>
          </p:cNvPr>
          <p:cNvSpPr/>
          <p:nvPr/>
        </p:nvSpPr>
        <p:spPr>
          <a:xfrm>
            <a:off x="7151203" y="6192077"/>
            <a:ext cx="1272209" cy="50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E3D129-6D17-41FC-A119-48294A7F7793}"/>
              </a:ext>
            </a:extLst>
          </p:cNvPr>
          <p:cNvCxnSpPr/>
          <p:nvPr/>
        </p:nvCxnSpPr>
        <p:spPr>
          <a:xfrm flipH="1">
            <a:off x="8398565" y="5951135"/>
            <a:ext cx="2126973" cy="57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82F5E-F5C2-B573-E73A-7C41AF511CE0}"/>
              </a:ext>
            </a:extLst>
          </p:cNvPr>
          <p:cNvCxnSpPr>
            <a:stCxn id="17" idx="2"/>
          </p:cNvCxnSpPr>
          <p:nvPr/>
        </p:nvCxnSpPr>
        <p:spPr>
          <a:xfrm flipH="1">
            <a:off x="10525538" y="3876259"/>
            <a:ext cx="99392" cy="207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8287-C0FF-F64E-4934-4A8EFA0B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56" y="1674796"/>
            <a:ext cx="2834640" cy="1754204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7AF2-20D7-C788-1718-EC674D56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049" y="868680"/>
            <a:ext cx="7315200" cy="5120640"/>
          </a:xfrm>
        </p:spPr>
        <p:txBody>
          <a:bodyPr>
            <a:normAutofit fontScale="25000" lnSpcReduction="20000"/>
          </a:bodyPr>
          <a:lstStyle/>
          <a:p>
            <a:endParaRPr lang="en-IN" sz="5100" dirty="0"/>
          </a:p>
          <a:p>
            <a:endParaRPr lang="en-IN" sz="5100" dirty="0"/>
          </a:p>
          <a:p>
            <a:endParaRPr lang="en-IN" sz="5100" dirty="0"/>
          </a:p>
          <a:p>
            <a:endParaRPr lang="en-IN" sz="5100" dirty="0"/>
          </a:p>
          <a:p>
            <a:r>
              <a:rPr lang="en-IN" sz="9600" dirty="0"/>
              <a:t>Import libraries and data into the note book</a:t>
            </a:r>
          </a:p>
          <a:p>
            <a:r>
              <a:rPr lang="en-IN" sz="9600" dirty="0" err="1"/>
              <a:t>Preprocessing</a:t>
            </a:r>
            <a:r>
              <a:rPr lang="en-IN" sz="9600" dirty="0"/>
              <a:t> :The data should be processed ,should not contain any null values ,this can be done with some syntax</a:t>
            </a:r>
          </a:p>
          <a:p>
            <a:r>
              <a:rPr lang="en-IN" sz="9600" dirty="0"/>
              <a:t>Divide data into train and test split: by using the scikit learn import the training and testing split.</a:t>
            </a:r>
          </a:p>
          <a:p>
            <a:r>
              <a:rPr lang="en-IN" sz="9600" dirty="0"/>
              <a:t>Apply different </a:t>
            </a:r>
            <a:r>
              <a:rPr lang="en-IN" sz="9600" dirty="0" err="1"/>
              <a:t>regresstion</a:t>
            </a:r>
            <a:r>
              <a:rPr lang="en-IN" sz="9600" dirty="0"/>
              <a:t> models:</a:t>
            </a:r>
          </a:p>
          <a:p>
            <a:r>
              <a:rPr lang="en-IN" sz="9600" b="1" dirty="0"/>
              <a:t>1.Decision tree</a:t>
            </a:r>
          </a:p>
          <a:p>
            <a:pPr marL="0" indent="0">
              <a:buNone/>
            </a:pPr>
            <a:r>
              <a:rPr lang="en-IN" sz="9600" b="1" dirty="0"/>
              <a:t>    2.Linear </a:t>
            </a:r>
            <a:r>
              <a:rPr lang="en-IN" sz="9600" b="1" dirty="0" err="1"/>
              <a:t>regresstion</a:t>
            </a:r>
            <a:endParaRPr lang="en-IN" sz="9600" b="1" dirty="0"/>
          </a:p>
          <a:p>
            <a:pPr marL="0" indent="0">
              <a:buNone/>
            </a:pPr>
            <a:r>
              <a:rPr lang="en-IN" sz="9600" b="1" dirty="0"/>
              <a:t>     3.SVM</a:t>
            </a:r>
          </a:p>
          <a:p>
            <a:pPr marL="0" indent="0">
              <a:buNone/>
            </a:pPr>
            <a:r>
              <a:rPr lang="en-IN" sz="9600" b="1" dirty="0"/>
              <a:t>    4.Random forest.</a:t>
            </a:r>
          </a:p>
          <a:p>
            <a:pPr marL="0" indent="0">
              <a:buNone/>
            </a:pPr>
            <a:r>
              <a:rPr lang="en-IN" sz="9600" b="1" dirty="0"/>
              <a:t>Calculating different metrics</a:t>
            </a:r>
          </a:p>
          <a:p>
            <a:pPr marL="0" indent="0">
              <a:buNone/>
            </a:pPr>
            <a:r>
              <a:rPr lang="en-IN" sz="9600" b="1" dirty="0"/>
              <a:t> Finding</a:t>
            </a:r>
            <a:r>
              <a:rPr lang="en-IN" sz="9600" dirty="0"/>
              <a:t> best model based  on accuracy.</a:t>
            </a:r>
          </a:p>
          <a:p>
            <a:pPr marL="0" indent="0">
              <a:buNone/>
            </a:pPr>
            <a:r>
              <a:rPr lang="en-IN" sz="9600" dirty="0"/>
              <a:t>Model is selected</a:t>
            </a:r>
          </a:p>
          <a:p>
            <a:pPr marL="0" indent="0">
              <a:buNone/>
            </a:pPr>
            <a:endParaRPr lang="en-IN" sz="36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DB133-BEC6-75E3-64BC-5CE36562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9908051" flipV="1">
            <a:off x="670496" y="5074208"/>
            <a:ext cx="2834640" cy="158646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ADBCB9-C4CB-D622-D2D5-17B920C5AF24}"/>
                  </a:ext>
                </a:extLst>
              </p14:cNvPr>
              <p14:cNvContentPartPr/>
              <p14:nvPr/>
            </p14:nvContentPartPr>
            <p14:xfrm>
              <a:off x="3532358" y="437000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1ADBCB9-C4CB-D622-D2D5-17B920C5A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4358" y="43520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F510D0-1675-BE23-619A-5C9D655F3934}"/>
                  </a:ext>
                </a:extLst>
              </p14:cNvPr>
              <p14:cNvContentPartPr/>
              <p14:nvPr/>
            </p14:nvContentPartPr>
            <p14:xfrm>
              <a:off x="3542078" y="476456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F510D0-1675-BE23-619A-5C9D655F3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38" y="4746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3DF24C-4630-AFFB-3754-39902A905176}"/>
                  </a:ext>
                </a:extLst>
              </p14:cNvPr>
              <p14:cNvContentPartPr/>
              <p14:nvPr/>
            </p14:nvContentPartPr>
            <p14:xfrm>
              <a:off x="3600038" y="299300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3DF24C-4630-AFFB-3754-39902A905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038" y="297536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0E6EB37-900B-7517-738B-77DCF1D40E1D}"/>
              </a:ext>
            </a:extLst>
          </p:cNvPr>
          <p:cNvGrpSpPr/>
          <p:nvPr/>
        </p:nvGrpSpPr>
        <p:grpSpPr>
          <a:xfrm>
            <a:off x="3609038" y="2415922"/>
            <a:ext cx="360" cy="360"/>
            <a:chOff x="3609038" y="241592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3222ED-CF7E-C9C6-88B0-9AD8D08881C3}"/>
                    </a:ext>
                  </a:extLst>
                </p14:cNvPr>
                <p14:cNvContentPartPr/>
                <p14:nvPr/>
              </p14:nvContentPartPr>
              <p14:xfrm>
                <a:off x="3609038" y="241592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3222ED-CF7E-C9C6-88B0-9AD8D08881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1398" y="23979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4F8FF1-0EDE-45E2-4F6E-5BD024BA315A}"/>
                    </a:ext>
                  </a:extLst>
                </p14:cNvPr>
                <p14:cNvContentPartPr/>
                <p14:nvPr/>
              </p14:nvContentPartPr>
              <p14:xfrm>
                <a:off x="3609038" y="241592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4F8FF1-0EDE-45E2-4F6E-5BD024BA31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1398" y="23979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C9B282-7C12-3BA3-C6C6-A0AEEBA55D4C}"/>
              </a:ext>
            </a:extLst>
          </p:cNvPr>
          <p:cNvGrpSpPr/>
          <p:nvPr/>
        </p:nvGrpSpPr>
        <p:grpSpPr>
          <a:xfrm>
            <a:off x="3628478" y="1828762"/>
            <a:ext cx="360" cy="360"/>
            <a:chOff x="3628478" y="1828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3D64F-81D2-5D97-E4D1-E07E504E50A1}"/>
                    </a:ext>
                  </a:extLst>
                </p14:cNvPr>
                <p14:cNvContentPartPr/>
                <p14:nvPr/>
              </p14:nvContentPartPr>
              <p14:xfrm>
                <a:off x="3628478" y="182876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3D64F-81D2-5D97-E4D1-E07E504E50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0478" y="18107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088458-C37A-8F2D-9FA6-5C8E6BA53E9A}"/>
                    </a:ext>
                  </a:extLst>
                </p14:cNvPr>
                <p14:cNvContentPartPr/>
                <p14:nvPr/>
              </p14:nvContentPartPr>
              <p14:xfrm>
                <a:off x="3628478" y="1828762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088458-C37A-8F2D-9FA6-5C8E6BA53E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0478" y="18107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940A2C-CD33-FF57-8FC1-6CA035ABA3B8}"/>
                    </a:ext>
                  </a:extLst>
                </p14:cNvPr>
                <p14:cNvContentPartPr/>
                <p14:nvPr/>
              </p14:nvContentPartPr>
              <p14:xfrm>
                <a:off x="3628478" y="18287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940A2C-CD33-FF57-8FC1-6CA035ABA3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0478" y="18107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E9070D-FEE1-7919-287D-F1D43B7CA897}"/>
                    </a:ext>
                  </a:extLst>
                </p14:cNvPr>
                <p14:cNvContentPartPr/>
                <p14:nvPr/>
              </p14:nvContentPartPr>
              <p14:xfrm>
                <a:off x="3628478" y="182876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E9070D-FEE1-7919-287D-F1D43B7CA8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0478" y="18107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17C57C-0A16-DF2F-D3A8-AEB0907ADE22}"/>
                    </a:ext>
                  </a:extLst>
                </p14:cNvPr>
                <p14:cNvContentPartPr/>
                <p14:nvPr/>
              </p14:nvContentPartPr>
              <p14:xfrm>
                <a:off x="3628478" y="1828762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17C57C-0A16-DF2F-D3A8-AEB0907ADE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0478" y="18107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A0ECA1-B7FA-563F-C1BC-0E178BCB6ABA}"/>
              </a:ext>
            </a:extLst>
          </p:cNvPr>
          <p:cNvGrpSpPr/>
          <p:nvPr/>
        </p:nvGrpSpPr>
        <p:grpSpPr>
          <a:xfrm>
            <a:off x="3619118" y="1463002"/>
            <a:ext cx="360" cy="360"/>
            <a:chOff x="3619118" y="146300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4556A0-65FD-D19B-D18E-4DF11E7E9BF0}"/>
                    </a:ext>
                  </a:extLst>
                </p14:cNvPr>
                <p14:cNvContentPartPr/>
                <p14:nvPr/>
              </p14:nvContentPartPr>
              <p14:xfrm>
                <a:off x="3619118" y="146300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4556A0-65FD-D19B-D18E-4DF11E7E9B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1118" y="14453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DDE666-8E6E-64CC-E44C-7895AAD09EEC}"/>
                    </a:ext>
                  </a:extLst>
                </p14:cNvPr>
                <p14:cNvContentPartPr/>
                <p14:nvPr/>
              </p14:nvContentPartPr>
              <p14:xfrm>
                <a:off x="3619118" y="146300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DDE666-8E6E-64CC-E44C-7895AAD09E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1118" y="14453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FE96B0-8A89-D39D-ED86-269056F5D846}"/>
                    </a:ext>
                  </a:extLst>
                </p14:cNvPr>
                <p14:cNvContentPartPr/>
                <p14:nvPr/>
              </p14:nvContentPartPr>
              <p14:xfrm>
                <a:off x="3619118" y="1463002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FE96B0-8A89-D39D-ED86-269056F5D8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01118" y="14453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D9996A-3FD1-E411-84D6-07EEA71C341D}"/>
                    </a:ext>
                  </a:extLst>
                </p14:cNvPr>
                <p14:cNvContentPartPr/>
                <p14:nvPr/>
              </p14:nvContentPartPr>
              <p14:xfrm>
                <a:off x="3619118" y="1463002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D9996A-3FD1-E411-84D6-07EEA71C34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1118" y="14453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835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050-E765-8963-3611-C625C465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0C9E-73B0-1A14-CD92-00FD308E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using different metrices </a:t>
            </a:r>
          </a:p>
          <a:p>
            <a:r>
              <a:rPr lang="en-IN" dirty="0"/>
              <a:t>R2 score</a:t>
            </a:r>
          </a:p>
          <a:p>
            <a:r>
              <a:rPr lang="en-IN" dirty="0"/>
              <a:t>Mean square error</a:t>
            </a:r>
          </a:p>
          <a:p>
            <a:r>
              <a:rPr lang="en-IN" dirty="0"/>
              <a:t>Root mean square error</a:t>
            </a:r>
          </a:p>
          <a:p>
            <a:r>
              <a:rPr lang="en-IN" dirty="0"/>
              <a:t>Mean absolute error</a:t>
            </a:r>
          </a:p>
          <a:p>
            <a:endParaRPr lang="en-IN" dirty="0"/>
          </a:p>
          <a:p>
            <a:r>
              <a:rPr lang="en-IN" dirty="0"/>
              <a:t> we will reduce the error and the best accuracy model is selected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0D2C-0857-8AB1-55EA-CD7216BA1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7394712"/>
            <a:ext cx="2834640" cy="7951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30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5F43-CEA5-E51B-333E-A56506CD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Conclustion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3662-B6B4-A8BD-6F1C-58C78FBB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29209"/>
            <a:ext cx="8577470" cy="626165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Here the best model is random forest model which give the </a:t>
            </a:r>
            <a:r>
              <a:rPr lang="en-IN" sz="2800" dirty="0" err="1">
                <a:latin typeface="Arial Rounded MT Bold" panose="020F0704030504030204" pitchFamily="34" charset="0"/>
              </a:rPr>
              <a:t>the</a:t>
            </a:r>
            <a:r>
              <a:rPr lang="en-IN" sz="2800" dirty="0">
                <a:latin typeface="Arial Rounded MT Bold" panose="020F0704030504030204" pitchFamily="34" charset="0"/>
              </a:rPr>
              <a:t> highest accuracy among the all </a:t>
            </a:r>
            <a:r>
              <a:rPr lang="en-IN" sz="2800" dirty="0" err="1">
                <a:latin typeface="Arial Rounded MT Bold" panose="020F0704030504030204" pitchFamily="34" charset="0"/>
              </a:rPr>
              <a:t>regresstion</a:t>
            </a:r>
            <a:r>
              <a:rPr lang="en-IN" sz="2800" dirty="0">
                <a:latin typeface="Arial Rounded MT Bold" panose="020F0704030504030204" pitchFamily="34" charset="0"/>
              </a:rPr>
              <a:t> models with 94.5%  accuracy.so random forest is the final model for prediction of profits of a company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6137-FC97-7655-C133-0378CEF7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979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181</TotalTime>
  <Words>377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Rounded MT Bold</vt:lpstr>
      <vt:lpstr>Baskerville Old Face</vt:lpstr>
      <vt:lpstr>Corbel</vt:lpstr>
      <vt:lpstr>Helvetica</vt:lpstr>
      <vt:lpstr>Wingdings 2</vt:lpstr>
      <vt:lpstr>Frame</vt:lpstr>
      <vt:lpstr>Predicition of profits of a company using different ml model</vt:lpstr>
      <vt:lpstr>contents</vt:lpstr>
      <vt:lpstr>introduction</vt:lpstr>
      <vt:lpstr>Existing   method</vt:lpstr>
      <vt:lpstr>Method with Architecture</vt:lpstr>
      <vt:lpstr>Methodology</vt:lpstr>
      <vt:lpstr>Implementation </vt:lpstr>
      <vt:lpstr>Conclustion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Predicition of profits of a company using different ml model</dc:title>
  <dc:creator>Pradeep Gurram</dc:creator>
  <cp:lastModifiedBy>Pradeep Gurram</cp:lastModifiedBy>
  <cp:revision>1</cp:revision>
  <dcterms:created xsi:type="dcterms:W3CDTF">2022-05-29T06:03:07Z</dcterms:created>
  <dcterms:modified xsi:type="dcterms:W3CDTF">2022-06-12T06:34:02Z</dcterms:modified>
</cp:coreProperties>
</file>