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7" r:id="rId5"/>
    <p:sldId id="260" r:id="rId6"/>
    <p:sldId id="269" r:id="rId7"/>
    <p:sldId id="275" r:id="rId8"/>
    <p:sldId id="270" r:id="rId9"/>
    <p:sldId id="271" r:id="rId10"/>
    <p:sldId id="272" r:id="rId11"/>
    <p:sldId id="273" r:id="rId12"/>
    <p:sldId id="268" r:id="rId13"/>
    <p:sldId id="261" r:id="rId14"/>
    <p:sldId id="262" r:id="rId15"/>
    <p:sldId id="264" r:id="rId16"/>
    <p:sldId id="265"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46D8B3-A00E-40AB-B78D-CAE7C4034728}" v="17" dt="2025-07-04T04:08:54.4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erthana Devaraj" userId="69d423e821599fe9" providerId="LiveId" clId="{1F46D8B3-A00E-40AB-B78D-CAE7C4034728}"/>
    <pc:docChg chg="custSel addSld delSld modSld">
      <pc:chgData name="Keerthana Devaraj" userId="69d423e821599fe9" providerId="LiveId" clId="{1F46D8B3-A00E-40AB-B78D-CAE7C4034728}" dt="2025-07-04T04:15:21.883" v="296" actId="1076"/>
      <pc:docMkLst>
        <pc:docMk/>
      </pc:docMkLst>
      <pc:sldChg chg="modSp mod">
        <pc:chgData name="Keerthana Devaraj" userId="69d423e821599fe9" providerId="LiveId" clId="{1F46D8B3-A00E-40AB-B78D-CAE7C4034728}" dt="2025-07-04T03:27:41.925" v="2" actId="2711"/>
        <pc:sldMkLst>
          <pc:docMk/>
          <pc:sldMk cId="3122065618" sldId="256"/>
        </pc:sldMkLst>
        <pc:spChg chg="mod">
          <ac:chgData name="Keerthana Devaraj" userId="69d423e821599fe9" providerId="LiveId" clId="{1F46D8B3-A00E-40AB-B78D-CAE7C4034728}" dt="2025-07-04T03:27:25.223" v="0" actId="2711"/>
          <ac:spMkLst>
            <pc:docMk/>
            <pc:sldMk cId="3122065618" sldId="256"/>
            <ac:spMk id="2" creationId="{4A2DAA33-6480-7360-EAE4-35142D173DF1}"/>
          </ac:spMkLst>
        </pc:spChg>
        <pc:spChg chg="mod">
          <ac:chgData name="Keerthana Devaraj" userId="69d423e821599fe9" providerId="LiveId" clId="{1F46D8B3-A00E-40AB-B78D-CAE7C4034728}" dt="2025-07-04T03:27:41.925" v="2" actId="2711"/>
          <ac:spMkLst>
            <pc:docMk/>
            <pc:sldMk cId="3122065618" sldId="256"/>
            <ac:spMk id="3" creationId="{768545BF-8791-EF4B-7745-2F6B3D38FBB6}"/>
          </ac:spMkLst>
        </pc:spChg>
      </pc:sldChg>
      <pc:sldChg chg="modSp mod">
        <pc:chgData name="Keerthana Devaraj" userId="69d423e821599fe9" providerId="LiveId" clId="{1F46D8B3-A00E-40AB-B78D-CAE7C4034728}" dt="2025-07-04T03:27:54.483" v="3" actId="2711"/>
        <pc:sldMkLst>
          <pc:docMk/>
          <pc:sldMk cId="3658299984" sldId="258"/>
        </pc:sldMkLst>
        <pc:spChg chg="mod">
          <ac:chgData name="Keerthana Devaraj" userId="69d423e821599fe9" providerId="LiveId" clId="{1F46D8B3-A00E-40AB-B78D-CAE7C4034728}" dt="2025-07-04T03:27:54.483" v="3" actId="2711"/>
          <ac:spMkLst>
            <pc:docMk/>
            <pc:sldMk cId="3658299984" sldId="258"/>
            <ac:spMk id="2" creationId="{03AE2774-9CCB-005D-FF0A-FA4CEDD6FD8D}"/>
          </ac:spMkLst>
        </pc:spChg>
      </pc:sldChg>
      <pc:sldChg chg="modSp mod">
        <pc:chgData name="Keerthana Devaraj" userId="69d423e821599fe9" providerId="LiveId" clId="{1F46D8B3-A00E-40AB-B78D-CAE7C4034728}" dt="2025-07-04T04:00:52.850" v="261" actId="1076"/>
        <pc:sldMkLst>
          <pc:docMk/>
          <pc:sldMk cId="2088240579" sldId="259"/>
        </pc:sldMkLst>
        <pc:spChg chg="mod">
          <ac:chgData name="Keerthana Devaraj" userId="69d423e821599fe9" providerId="LiveId" clId="{1F46D8B3-A00E-40AB-B78D-CAE7C4034728}" dt="2025-07-04T04:00:52.850" v="261" actId="1076"/>
          <ac:spMkLst>
            <pc:docMk/>
            <pc:sldMk cId="2088240579" sldId="259"/>
            <ac:spMk id="2" creationId="{3D5CF79F-F5B8-94F2-FFA8-2DAF65A8AC24}"/>
          </ac:spMkLst>
        </pc:spChg>
      </pc:sldChg>
      <pc:sldChg chg="addSp delSp modSp mod">
        <pc:chgData name="Keerthana Devaraj" userId="69d423e821599fe9" providerId="LiveId" clId="{1F46D8B3-A00E-40AB-B78D-CAE7C4034728}" dt="2025-07-04T03:51:47.849" v="186" actId="1076"/>
        <pc:sldMkLst>
          <pc:docMk/>
          <pc:sldMk cId="3342253654" sldId="260"/>
        </pc:sldMkLst>
        <pc:spChg chg="mod">
          <ac:chgData name="Keerthana Devaraj" userId="69d423e821599fe9" providerId="LiveId" clId="{1F46D8B3-A00E-40AB-B78D-CAE7C4034728}" dt="2025-07-04T03:51:47.849" v="186" actId="1076"/>
          <ac:spMkLst>
            <pc:docMk/>
            <pc:sldMk cId="3342253654" sldId="260"/>
            <ac:spMk id="2" creationId="{A377435D-C202-EDC8-C46D-6357D84ED466}"/>
          </ac:spMkLst>
        </pc:spChg>
        <pc:picChg chg="del">
          <ac:chgData name="Keerthana Devaraj" userId="69d423e821599fe9" providerId="LiveId" clId="{1F46D8B3-A00E-40AB-B78D-CAE7C4034728}" dt="2025-07-04T03:29:09.749" v="17" actId="21"/>
          <ac:picMkLst>
            <pc:docMk/>
            <pc:sldMk cId="3342253654" sldId="260"/>
            <ac:picMk id="4" creationId="{6FA5C134-DEDC-CE4C-1682-215E48966467}"/>
          </ac:picMkLst>
        </pc:picChg>
        <pc:picChg chg="del mod">
          <ac:chgData name="Keerthana Devaraj" userId="69d423e821599fe9" providerId="LiveId" clId="{1F46D8B3-A00E-40AB-B78D-CAE7C4034728}" dt="2025-07-04T03:35:19.453" v="57" actId="21"/>
          <ac:picMkLst>
            <pc:docMk/>
            <pc:sldMk cId="3342253654" sldId="260"/>
            <ac:picMk id="6" creationId="{CF52243A-DFF0-4985-AB46-2046B7EE77E1}"/>
          </ac:picMkLst>
        </pc:picChg>
        <pc:picChg chg="del">
          <ac:chgData name="Keerthana Devaraj" userId="69d423e821599fe9" providerId="LiveId" clId="{1F46D8B3-A00E-40AB-B78D-CAE7C4034728}" dt="2025-07-04T03:35:37.068" v="61" actId="21"/>
          <ac:picMkLst>
            <pc:docMk/>
            <pc:sldMk cId="3342253654" sldId="260"/>
            <ac:picMk id="8" creationId="{2F3E38E4-2549-6A0C-3B51-5FC55D4C9C1D}"/>
          </ac:picMkLst>
        </pc:picChg>
        <pc:picChg chg="add mod">
          <ac:chgData name="Keerthana Devaraj" userId="69d423e821599fe9" providerId="LiveId" clId="{1F46D8B3-A00E-40AB-B78D-CAE7C4034728}" dt="2025-07-04T03:36:19.218" v="74" actId="1076"/>
          <ac:picMkLst>
            <pc:docMk/>
            <pc:sldMk cId="3342253654" sldId="260"/>
            <ac:picMk id="9" creationId="{BE27A172-A91A-77C8-D5F3-2196D1C8AAF0}"/>
          </ac:picMkLst>
        </pc:picChg>
        <pc:picChg chg="add mod">
          <ac:chgData name="Keerthana Devaraj" userId="69d423e821599fe9" providerId="LiveId" clId="{1F46D8B3-A00E-40AB-B78D-CAE7C4034728}" dt="2025-07-04T03:37:07.266" v="80" actId="1076"/>
          <ac:picMkLst>
            <pc:docMk/>
            <pc:sldMk cId="3342253654" sldId="260"/>
            <ac:picMk id="11" creationId="{D3BF00C0-4B01-EE8D-6C96-5B133204558B}"/>
          </ac:picMkLst>
        </pc:picChg>
        <pc:picChg chg="add mod">
          <ac:chgData name="Keerthana Devaraj" userId="69d423e821599fe9" providerId="LiveId" clId="{1F46D8B3-A00E-40AB-B78D-CAE7C4034728}" dt="2025-07-04T03:38:04.272" v="87" actId="1076"/>
          <ac:picMkLst>
            <pc:docMk/>
            <pc:sldMk cId="3342253654" sldId="260"/>
            <ac:picMk id="13" creationId="{74A9F35C-9F1A-2D4C-A9C2-FD4A10C89533}"/>
          </ac:picMkLst>
        </pc:picChg>
        <pc:picChg chg="add mod">
          <ac:chgData name="Keerthana Devaraj" userId="69d423e821599fe9" providerId="LiveId" clId="{1F46D8B3-A00E-40AB-B78D-CAE7C4034728}" dt="2025-07-04T03:38:40.196" v="95" actId="1076"/>
          <ac:picMkLst>
            <pc:docMk/>
            <pc:sldMk cId="3342253654" sldId="260"/>
            <ac:picMk id="15" creationId="{A7AE192B-C841-94CE-D41C-EA22D8B770AB}"/>
          </ac:picMkLst>
        </pc:picChg>
        <pc:picChg chg="add mod">
          <ac:chgData name="Keerthana Devaraj" userId="69d423e821599fe9" providerId="LiveId" clId="{1F46D8B3-A00E-40AB-B78D-CAE7C4034728}" dt="2025-07-04T03:39:08.760" v="102" actId="1076"/>
          <ac:picMkLst>
            <pc:docMk/>
            <pc:sldMk cId="3342253654" sldId="260"/>
            <ac:picMk id="17" creationId="{5F7F4939-2DCA-1EDD-9BBE-86273819451B}"/>
          </ac:picMkLst>
        </pc:picChg>
        <pc:picChg chg="add mod">
          <ac:chgData name="Keerthana Devaraj" userId="69d423e821599fe9" providerId="LiveId" clId="{1F46D8B3-A00E-40AB-B78D-CAE7C4034728}" dt="2025-07-04T03:39:52.076" v="105" actId="1076"/>
          <ac:picMkLst>
            <pc:docMk/>
            <pc:sldMk cId="3342253654" sldId="260"/>
            <ac:picMk id="31" creationId="{2F3E38E4-2549-6A0C-3B51-5FC55D4C9C1D}"/>
          </ac:picMkLst>
        </pc:picChg>
        <pc:picChg chg="add mod">
          <ac:chgData name="Keerthana Devaraj" userId="69d423e821599fe9" providerId="LiveId" clId="{1F46D8B3-A00E-40AB-B78D-CAE7C4034728}" dt="2025-07-04T03:43:27.126" v="129" actId="1076"/>
          <ac:picMkLst>
            <pc:docMk/>
            <pc:sldMk cId="3342253654" sldId="260"/>
            <ac:picMk id="34" creationId="{CF52243A-DFF0-4985-AB46-2046B7EE77E1}"/>
          </ac:picMkLst>
        </pc:picChg>
        <pc:cxnChg chg="add del">
          <ac:chgData name="Keerthana Devaraj" userId="69d423e821599fe9" providerId="LiveId" clId="{1F46D8B3-A00E-40AB-B78D-CAE7C4034728}" dt="2025-07-04T03:30:56.052" v="46" actId="478"/>
          <ac:cxnSpMkLst>
            <pc:docMk/>
            <pc:sldMk cId="3342253654" sldId="260"/>
            <ac:cxnSpMk id="5" creationId="{046398D3-302A-FC67-D6B5-72F71D5AD944}"/>
          </ac:cxnSpMkLst>
        </pc:cxnChg>
        <pc:cxnChg chg="add mod">
          <ac:chgData name="Keerthana Devaraj" userId="69d423e821599fe9" providerId="LiveId" clId="{1F46D8B3-A00E-40AB-B78D-CAE7C4034728}" dt="2025-07-04T03:37:02.041" v="79" actId="1076"/>
          <ac:cxnSpMkLst>
            <pc:docMk/>
            <pc:sldMk cId="3342253654" sldId="260"/>
            <ac:cxnSpMk id="19" creationId="{B7BBB2AB-7FF9-E11C-B887-9A7DB9A4631C}"/>
          </ac:cxnSpMkLst>
        </pc:cxnChg>
        <pc:cxnChg chg="add mod">
          <ac:chgData name="Keerthana Devaraj" userId="69d423e821599fe9" providerId="LiveId" clId="{1F46D8B3-A00E-40AB-B78D-CAE7C4034728}" dt="2025-07-04T03:38:10.002" v="88" actId="1076"/>
          <ac:cxnSpMkLst>
            <pc:docMk/>
            <pc:sldMk cId="3342253654" sldId="260"/>
            <ac:cxnSpMk id="22" creationId="{824C2FDE-3631-1A69-7319-04946A0AC386}"/>
          </ac:cxnSpMkLst>
        </pc:cxnChg>
        <pc:cxnChg chg="add mod">
          <ac:chgData name="Keerthana Devaraj" userId="69d423e821599fe9" providerId="LiveId" clId="{1F46D8B3-A00E-40AB-B78D-CAE7C4034728}" dt="2025-07-04T03:39:02.515" v="100" actId="1076"/>
          <ac:cxnSpMkLst>
            <pc:docMk/>
            <pc:sldMk cId="3342253654" sldId="260"/>
            <ac:cxnSpMk id="27" creationId="{AE27EFE8-3C5A-BCD9-D2BE-411DBB031ED9}"/>
          </ac:cxnSpMkLst>
        </pc:cxnChg>
        <pc:cxnChg chg="add mod">
          <ac:chgData name="Keerthana Devaraj" userId="69d423e821599fe9" providerId="LiveId" clId="{1F46D8B3-A00E-40AB-B78D-CAE7C4034728}" dt="2025-07-04T03:39:05.658" v="101" actId="1076"/>
          <ac:cxnSpMkLst>
            <pc:docMk/>
            <pc:sldMk cId="3342253654" sldId="260"/>
            <ac:cxnSpMk id="30" creationId="{EC88C9B4-E508-2F25-FFDD-1B9F55225B69}"/>
          </ac:cxnSpMkLst>
        </pc:cxnChg>
        <pc:cxnChg chg="add mod">
          <ac:chgData name="Keerthana Devaraj" userId="69d423e821599fe9" providerId="LiveId" clId="{1F46D8B3-A00E-40AB-B78D-CAE7C4034728}" dt="2025-07-04T03:40:07.582" v="108" actId="1076"/>
          <ac:cxnSpMkLst>
            <pc:docMk/>
            <pc:sldMk cId="3342253654" sldId="260"/>
            <ac:cxnSpMk id="33" creationId="{31758B25-7E28-276A-B521-559EE47C3DF2}"/>
          </ac:cxnSpMkLst>
        </pc:cxnChg>
        <pc:cxnChg chg="add mod">
          <ac:chgData name="Keerthana Devaraj" userId="69d423e821599fe9" providerId="LiveId" clId="{1F46D8B3-A00E-40AB-B78D-CAE7C4034728}" dt="2025-07-04T03:43:24.153" v="128" actId="1035"/>
          <ac:cxnSpMkLst>
            <pc:docMk/>
            <pc:sldMk cId="3342253654" sldId="260"/>
            <ac:cxnSpMk id="36" creationId="{A221D0B9-AA01-15AD-FC13-FF563894B80D}"/>
          </ac:cxnSpMkLst>
        </pc:cxnChg>
      </pc:sldChg>
      <pc:sldChg chg="modSp mod">
        <pc:chgData name="Keerthana Devaraj" userId="69d423e821599fe9" providerId="LiveId" clId="{1F46D8B3-A00E-40AB-B78D-CAE7C4034728}" dt="2025-07-04T03:53:39.112" v="199" actId="1076"/>
        <pc:sldMkLst>
          <pc:docMk/>
          <pc:sldMk cId="3758781677" sldId="261"/>
        </pc:sldMkLst>
        <pc:spChg chg="mod">
          <ac:chgData name="Keerthana Devaraj" userId="69d423e821599fe9" providerId="LiveId" clId="{1F46D8B3-A00E-40AB-B78D-CAE7C4034728}" dt="2025-07-04T03:53:39.112" v="199" actId="1076"/>
          <ac:spMkLst>
            <pc:docMk/>
            <pc:sldMk cId="3758781677" sldId="261"/>
            <ac:spMk id="2" creationId="{E3BC151E-EC06-5AB0-CA07-F7FF8C3961B3}"/>
          </ac:spMkLst>
        </pc:spChg>
        <pc:picChg chg="mod">
          <ac:chgData name="Keerthana Devaraj" userId="69d423e821599fe9" providerId="LiveId" clId="{1F46D8B3-A00E-40AB-B78D-CAE7C4034728}" dt="2025-07-04T03:53:05.714" v="196" actId="1076"/>
          <ac:picMkLst>
            <pc:docMk/>
            <pc:sldMk cId="3758781677" sldId="261"/>
            <ac:picMk id="4" creationId="{9C17D6E9-F3B0-C9F7-CA3C-BA7418313225}"/>
          </ac:picMkLst>
        </pc:picChg>
      </pc:sldChg>
      <pc:sldChg chg="modSp mod">
        <pc:chgData name="Keerthana Devaraj" userId="69d423e821599fe9" providerId="LiveId" clId="{1F46D8B3-A00E-40AB-B78D-CAE7C4034728}" dt="2025-07-04T04:02:01.447" v="263" actId="1076"/>
        <pc:sldMkLst>
          <pc:docMk/>
          <pc:sldMk cId="1556404681" sldId="262"/>
        </pc:sldMkLst>
        <pc:spChg chg="mod">
          <ac:chgData name="Keerthana Devaraj" userId="69d423e821599fe9" providerId="LiveId" clId="{1F46D8B3-A00E-40AB-B78D-CAE7C4034728}" dt="2025-07-04T04:02:01.447" v="263" actId="1076"/>
          <ac:spMkLst>
            <pc:docMk/>
            <pc:sldMk cId="1556404681" sldId="262"/>
            <ac:spMk id="2" creationId="{CC800D65-90C5-CD51-AF89-73635FDAC9B3}"/>
          </ac:spMkLst>
        </pc:spChg>
      </pc:sldChg>
      <pc:sldChg chg="modSp del mod">
        <pc:chgData name="Keerthana Devaraj" userId="69d423e821599fe9" providerId="LiveId" clId="{1F46D8B3-A00E-40AB-B78D-CAE7C4034728}" dt="2025-07-04T04:02:53.070" v="264" actId="2696"/>
        <pc:sldMkLst>
          <pc:docMk/>
          <pc:sldMk cId="3299251026" sldId="263"/>
        </pc:sldMkLst>
        <pc:spChg chg="mod">
          <ac:chgData name="Keerthana Devaraj" userId="69d423e821599fe9" providerId="LiveId" clId="{1F46D8B3-A00E-40AB-B78D-CAE7C4034728}" dt="2025-07-04T03:55:11.794" v="217" actId="21"/>
          <ac:spMkLst>
            <pc:docMk/>
            <pc:sldMk cId="3299251026" sldId="263"/>
            <ac:spMk id="2" creationId="{C155965A-D247-9CF1-30FA-06D0D068C2DF}"/>
          </ac:spMkLst>
        </pc:spChg>
      </pc:sldChg>
      <pc:sldChg chg="modSp mod">
        <pc:chgData name="Keerthana Devaraj" userId="69d423e821599fe9" providerId="LiveId" clId="{1F46D8B3-A00E-40AB-B78D-CAE7C4034728}" dt="2025-07-04T04:05:52.270" v="271" actId="1076"/>
        <pc:sldMkLst>
          <pc:docMk/>
          <pc:sldMk cId="1416819994" sldId="264"/>
        </pc:sldMkLst>
        <pc:spChg chg="mod">
          <ac:chgData name="Keerthana Devaraj" userId="69d423e821599fe9" providerId="LiveId" clId="{1F46D8B3-A00E-40AB-B78D-CAE7C4034728}" dt="2025-07-04T04:05:52.270" v="271" actId="1076"/>
          <ac:spMkLst>
            <pc:docMk/>
            <pc:sldMk cId="1416819994" sldId="264"/>
            <ac:spMk id="2" creationId="{75C47C47-B5A0-AA03-1F3A-1F82E08D45BA}"/>
          </ac:spMkLst>
        </pc:spChg>
      </pc:sldChg>
      <pc:sldChg chg="modSp mod">
        <pc:chgData name="Keerthana Devaraj" userId="69d423e821599fe9" providerId="LiveId" clId="{1F46D8B3-A00E-40AB-B78D-CAE7C4034728}" dt="2025-07-04T04:06:13.639" v="274" actId="113"/>
        <pc:sldMkLst>
          <pc:docMk/>
          <pc:sldMk cId="4144444374" sldId="265"/>
        </pc:sldMkLst>
        <pc:spChg chg="mod">
          <ac:chgData name="Keerthana Devaraj" userId="69d423e821599fe9" providerId="LiveId" clId="{1F46D8B3-A00E-40AB-B78D-CAE7C4034728}" dt="2025-07-04T04:06:13.639" v="274" actId="113"/>
          <ac:spMkLst>
            <pc:docMk/>
            <pc:sldMk cId="4144444374" sldId="265"/>
            <ac:spMk id="2" creationId="{C3C9F210-55AC-3522-8758-3BEF2A51F3BA}"/>
          </ac:spMkLst>
        </pc:spChg>
      </pc:sldChg>
      <pc:sldChg chg="addSp delSp modSp mod">
        <pc:chgData name="Keerthana Devaraj" userId="69d423e821599fe9" providerId="LiveId" clId="{1F46D8B3-A00E-40AB-B78D-CAE7C4034728}" dt="2025-07-04T04:15:21.883" v="296" actId="1076"/>
        <pc:sldMkLst>
          <pc:docMk/>
          <pc:sldMk cId="3818265022" sldId="267"/>
        </pc:sldMkLst>
        <pc:spChg chg="mod">
          <ac:chgData name="Keerthana Devaraj" userId="69d423e821599fe9" providerId="LiveId" clId="{1F46D8B3-A00E-40AB-B78D-CAE7C4034728}" dt="2025-07-04T03:28:54.101" v="15" actId="1076"/>
          <ac:spMkLst>
            <pc:docMk/>
            <pc:sldMk cId="3818265022" sldId="267"/>
            <ac:spMk id="4" creationId="{E9FDDEEE-7B8D-99E1-B541-970D5DBCF086}"/>
          </ac:spMkLst>
        </pc:spChg>
        <pc:spChg chg="add mod">
          <ac:chgData name="Keerthana Devaraj" userId="69d423e821599fe9" providerId="LiveId" clId="{1F46D8B3-A00E-40AB-B78D-CAE7C4034728}" dt="2025-07-04T03:43:48.327" v="131" actId="1076"/>
          <ac:spMkLst>
            <pc:docMk/>
            <pc:sldMk cId="3818265022" sldId="267"/>
            <ac:spMk id="5" creationId="{F63543EE-3543-C848-9995-F63BE9084D08}"/>
          </ac:spMkLst>
        </pc:spChg>
        <pc:picChg chg="add mod">
          <ac:chgData name="Keerthana Devaraj" userId="69d423e821599fe9" providerId="LiveId" clId="{1F46D8B3-A00E-40AB-B78D-CAE7C4034728}" dt="2025-07-04T03:43:50.650" v="132" actId="1076"/>
          <ac:picMkLst>
            <pc:docMk/>
            <pc:sldMk cId="3818265022" sldId="267"/>
            <ac:picMk id="2" creationId="{6FA5C134-DEDC-CE4C-1682-215E48966467}"/>
          </ac:picMkLst>
        </pc:picChg>
        <pc:picChg chg="del mod">
          <ac:chgData name="Keerthana Devaraj" userId="69d423e821599fe9" providerId="LiveId" clId="{1F46D8B3-A00E-40AB-B78D-CAE7C4034728}" dt="2025-07-04T04:15:11.974" v="295" actId="21"/>
          <ac:picMkLst>
            <pc:docMk/>
            <pc:sldMk cId="3818265022" sldId="267"/>
            <ac:picMk id="3" creationId="{8EA1582F-C415-044B-ED47-E94F9F9B0632}"/>
          </ac:picMkLst>
        </pc:picChg>
        <pc:picChg chg="add mod">
          <ac:chgData name="Keerthana Devaraj" userId="69d423e821599fe9" providerId="LiveId" clId="{1F46D8B3-A00E-40AB-B78D-CAE7C4034728}" dt="2025-07-04T04:15:21.883" v="296" actId="1076"/>
          <ac:picMkLst>
            <pc:docMk/>
            <pc:sldMk cId="3818265022" sldId="267"/>
            <ac:picMk id="7" creationId="{DDAC2BED-84FF-4C34-B404-FA5F63E15A18}"/>
          </ac:picMkLst>
        </pc:picChg>
      </pc:sldChg>
      <pc:sldChg chg="modSp mod">
        <pc:chgData name="Keerthana Devaraj" userId="69d423e821599fe9" providerId="LiveId" clId="{1F46D8B3-A00E-40AB-B78D-CAE7C4034728}" dt="2025-07-04T03:52:43.520" v="193" actId="1076"/>
        <pc:sldMkLst>
          <pc:docMk/>
          <pc:sldMk cId="972924998" sldId="268"/>
        </pc:sldMkLst>
        <pc:spChg chg="mod">
          <ac:chgData name="Keerthana Devaraj" userId="69d423e821599fe9" providerId="LiveId" clId="{1F46D8B3-A00E-40AB-B78D-CAE7C4034728}" dt="2025-07-04T03:52:41.470" v="192" actId="1076"/>
          <ac:spMkLst>
            <pc:docMk/>
            <pc:sldMk cId="972924998" sldId="268"/>
            <ac:spMk id="2" creationId="{C15F6FCC-43DF-26B7-C676-E6E4E9843965}"/>
          </ac:spMkLst>
        </pc:spChg>
        <pc:picChg chg="mod">
          <ac:chgData name="Keerthana Devaraj" userId="69d423e821599fe9" providerId="LiveId" clId="{1F46D8B3-A00E-40AB-B78D-CAE7C4034728}" dt="2025-07-04T03:52:43.520" v="193" actId="1076"/>
          <ac:picMkLst>
            <pc:docMk/>
            <pc:sldMk cId="972924998" sldId="268"/>
            <ac:picMk id="4" creationId="{F3CB005E-3581-A44A-7E57-88640B7BFD54}"/>
          </ac:picMkLst>
        </pc:picChg>
      </pc:sldChg>
      <pc:sldChg chg="addSp delSp modSp mod">
        <pc:chgData name="Keerthana Devaraj" userId="69d423e821599fe9" providerId="LiveId" clId="{1F46D8B3-A00E-40AB-B78D-CAE7C4034728}" dt="2025-07-04T03:51:31.865" v="184" actId="1076"/>
        <pc:sldMkLst>
          <pc:docMk/>
          <pc:sldMk cId="1234331642" sldId="270"/>
        </pc:sldMkLst>
        <pc:spChg chg="add mod">
          <ac:chgData name="Keerthana Devaraj" userId="69d423e821599fe9" providerId="LiveId" clId="{1F46D8B3-A00E-40AB-B78D-CAE7C4034728}" dt="2025-07-04T03:51:31.865" v="184" actId="1076"/>
          <ac:spMkLst>
            <pc:docMk/>
            <pc:sldMk cId="1234331642" sldId="270"/>
            <ac:spMk id="9" creationId="{C694EC6D-1A34-F4B6-389F-181A83299D6D}"/>
          </ac:spMkLst>
        </pc:spChg>
        <pc:picChg chg="add mod">
          <ac:chgData name="Keerthana Devaraj" userId="69d423e821599fe9" providerId="LiveId" clId="{1F46D8B3-A00E-40AB-B78D-CAE7C4034728}" dt="2025-07-04T03:48:11.506" v="152" actId="1076"/>
          <ac:picMkLst>
            <pc:docMk/>
            <pc:sldMk cId="1234331642" sldId="270"/>
            <ac:picMk id="3" creationId="{7C02A330-2810-C2AA-1B6D-FF8830366907}"/>
          </ac:picMkLst>
        </pc:picChg>
        <pc:picChg chg="add mod">
          <ac:chgData name="Keerthana Devaraj" userId="69d423e821599fe9" providerId="LiveId" clId="{1F46D8B3-A00E-40AB-B78D-CAE7C4034728}" dt="2025-07-04T03:47:51.453" v="146" actId="1076"/>
          <ac:picMkLst>
            <pc:docMk/>
            <pc:sldMk cId="1234331642" sldId="270"/>
            <ac:picMk id="5" creationId="{42718471-AA06-3790-CE03-EEFC1CFFA489}"/>
          </ac:picMkLst>
        </pc:picChg>
        <pc:picChg chg="add del mod">
          <ac:chgData name="Keerthana Devaraj" userId="69d423e821599fe9" providerId="LiveId" clId="{1F46D8B3-A00E-40AB-B78D-CAE7C4034728}" dt="2025-07-04T03:40:22.794" v="109" actId="21"/>
          <ac:picMkLst>
            <pc:docMk/>
            <pc:sldMk cId="1234331642" sldId="270"/>
            <ac:picMk id="6" creationId="{CF52243A-DFF0-4985-AB46-2046B7EE77E1}"/>
          </ac:picMkLst>
        </pc:picChg>
        <pc:picChg chg="mod">
          <ac:chgData name="Keerthana Devaraj" userId="69d423e821599fe9" providerId="LiveId" clId="{1F46D8B3-A00E-40AB-B78D-CAE7C4034728}" dt="2025-07-04T03:48:30.155" v="155" actId="1076"/>
          <ac:picMkLst>
            <pc:docMk/>
            <pc:sldMk cId="1234331642" sldId="270"/>
            <ac:picMk id="7" creationId="{14A3519F-9E26-8704-2691-B94B0BBB77B4}"/>
          </ac:picMkLst>
        </pc:picChg>
        <pc:picChg chg="add del mod">
          <ac:chgData name="Keerthana Devaraj" userId="69d423e821599fe9" providerId="LiveId" clId="{1F46D8B3-A00E-40AB-B78D-CAE7C4034728}" dt="2025-07-04T03:39:44.607" v="103" actId="21"/>
          <ac:picMkLst>
            <pc:docMk/>
            <pc:sldMk cId="1234331642" sldId="270"/>
            <ac:picMk id="8" creationId="{2F3E38E4-2549-6A0C-3B51-5FC55D4C9C1D}"/>
          </ac:picMkLst>
        </pc:picChg>
        <pc:cxnChg chg="add mod">
          <ac:chgData name="Keerthana Devaraj" userId="69d423e821599fe9" providerId="LiveId" clId="{1F46D8B3-A00E-40AB-B78D-CAE7C4034728}" dt="2025-07-04T03:48:10.035" v="151" actId="1076"/>
          <ac:cxnSpMkLst>
            <pc:docMk/>
            <pc:sldMk cId="1234331642" sldId="270"/>
            <ac:cxnSpMk id="11" creationId="{48959E42-2F1E-6DAD-BABD-D2CB6A9D9F2C}"/>
          </ac:cxnSpMkLst>
        </pc:cxnChg>
        <pc:cxnChg chg="add mod">
          <ac:chgData name="Keerthana Devaraj" userId="69d423e821599fe9" providerId="LiveId" clId="{1F46D8B3-A00E-40AB-B78D-CAE7C4034728}" dt="2025-07-04T03:48:20.899" v="154" actId="208"/>
          <ac:cxnSpMkLst>
            <pc:docMk/>
            <pc:sldMk cId="1234331642" sldId="270"/>
            <ac:cxnSpMk id="13" creationId="{8C7CBFF3-6490-6B55-2CF8-6D4A9A1ACD27}"/>
          </ac:cxnSpMkLst>
        </pc:cxnChg>
      </pc:sldChg>
      <pc:sldChg chg="addSp modSp mod">
        <pc:chgData name="Keerthana Devaraj" userId="69d423e821599fe9" providerId="LiveId" clId="{1F46D8B3-A00E-40AB-B78D-CAE7C4034728}" dt="2025-07-04T03:51:22.328" v="182" actId="1076"/>
        <pc:sldMkLst>
          <pc:docMk/>
          <pc:sldMk cId="836237123" sldId="271"/>
        </pc:sldMkLst>
        <pc:spChg chg="add mod">
          <ac:chgData name="Keerthana Devaraj" userId="69d423e821599fe9" providerId="LiveId" clId="{1F46D8B3-A00E-40AB-B78D-CAE7C4034728}" dt="2025-07-04T03:51:22.328" v="182" actId="1076"/>
          <ac:spMkLst>
            <pc:docMk/>
            <pc:sldMk cId="836237123" sldId="271"/>
            <ac:spMk id="2" creationId="{D8002B5A-665A-23AC-3301-4355250919E5}"/>
          </ac:spMkLst>
        </pc:spChg>
      </pc:sldChg>
      <pc:sldChg chg="addSp modSp mod">
        <pc:chgData name="Keerthana Devaraj" userId="69d423e821599fe9" providerId="LiveId" clId="{1F46D8B3-A00E-40AB-B78D-CAE7C4034728}" dt="2025-07-04T03:51:11.011" v="180" actId="1076"/>
        <pc:sldMkLst>
          <pc:docMk/>
          <pc:sldMk cId="2406808411" sldId="272"/>
        </pc:sldMkLst>
        <pc:spChg chg="add mod">
          <ac:chgData name="Keerthana Devaraj" userId="69d423e821599fe9" providerId="LiveId" clId="{1F46D8B3-A00E-40AB-B78D-CAE7C4034728}" dt="2025-07-04T03:51:11.011" v="180" actId="1076"/>
          <ac:spMkLst>
            <pc:docMk/>
            <pc:sldMk cId="2406808411" sldId="272"/>
            <ac:spMk id="2" creationId="{39A3084E-BDC3-DDE1-8AE4-BE7B85E0C1B6}"/>
          </ac:spMkLst>
        </pc:spChg>
      </pc:sldChg>
      <pc:sldChg chg="addSp delSp modSp mod">
        <pc:chgData name="Keerthana Devaraj" userId="69d423e821599fe9" providerId="LiveId" clId="{1F46D8B3-A00E-40AB-B78D-CAE7C4034728}" dt="2025-07-04T04:10:14.296" v="292" actId="14100"/>
        <pc:sldMkLst>
          <pc:docMk/>
          <pc:sldMk cId="3597814849" sldId="273"/>
        </pc:sldMkLst>
        <pc:spChg chg="add mod">
          <ac:chgData name="Keerthana Devaraj" userId="69d423e821599fe9" providerId="LiveId" clId="{1F46D8B3-A00E-40AB-B78D-CAE7C4034728}" dt="2025-07-04T04:09:56.173" v="288" actId="1076"/>
          <ac:spMkLst>
            <pc:docMk/>
            <pc:sldMk cId="3597814849" sldId="273"/>
            <ac:spMk id="6" creationId="{71603137-7FDB-2A7D-85B7-AB205A61570E}"/>
          </ac:spMkLst>
        </pc:spChg>
        <pc:picChg chg="del">
          <ac:chgData name="Keerthana Devaraj" userId="69d423e821599fe9" providerId="LiveId" clId="{1F46D8B3-A00E-40AB-B78D-CAE7C4034728}" dt="2025-07-04T04:07:34.504" v="276" actId="21"/>
          <ac:picMkLst>
            <pc:docMk/>
            <pc:sldMk cId="3597814849" sldId="273"/>
            <ac:picMk id="3" creationId="{2AB74D7E-7033-EFDC-6AB2-9A2ACAC94A63}"/>
          </ac:picMkLst>
        </pc:picChg>
        <pc:picChg chg="add mod">
          <ac:chgData name="Keerthana Devaraj" userId="69d423e821599fe9" providerId="LiveId" clId="{1F46D8B3-A00E-40AB-B78D-CAE7C4034728}" dt="2025-07-04T04:10:14.296" v="292" actId="14100"/>
          <ac:picMkLst>
            <pc:docMk/>
            <pc:sldMk cId="3597814849" sldId="273"/>
            <ac:picMk id="4" creationId="{C8F71428-4CDC-51FC-DD62-FA23D3CB9554}"/>
          </ac:picMkLst>
        </pc:picChg>
        <pc:picChg chg="del">
          <ac:chgData name="Keerthana Devaraj" userId="69d423e821599fe9" providerId="LiveId" clId="{1F46D8B3-A00E-40AB-B78D-CAE7C4034728}" dt="2025-07-04T04:08:02.264" v="278" actId="21"/>
          <ac:picMkLst>
            <pc:docMk/>
            <pc:sldMk cId="3597814849" sldId="273"/>
            <ac:picMk id="5" creationId="{3BD0C9CF-6258-D14F-1A8B-0514A4DCC656}"/>
          </ac:picMkLst>
        </pc:picChg>
      </pc:sldChg>
      <pc:sldChg chg="del">
        <pc:chgData name="Keerthana Devaraj" userId="69d423e821599fe9" providerId="LiveId" clId="{1F46D8B3-A00E-40AB-B78D-CAE7C4034728}" dt="2025-07-04T04:10:02.192" v="289" actId="2696"/>
        <pc:sldMkLst>
          <pc:docMk/>
          <pc:sldMk cId="2720821998" sldId="274"/>
        </pc:sldMkLst>
      </pc:sldChg>
      <pc:sldChg chg="addSp modSp new mod">
        <pc:chgData name="Keerthana Devaraj" userId="69d423e821599fe9" providerId="LiveId" clId="{1F46D8B3-A00E-40AB-B78D-CAE7C4034728}" dt="2025-07-04T04:00:11.267" v="254" actId="1076"/>
        <pc:sldMkLst>
          <pc:docMk/>
          <pc:sldMk cId="941049594" sldId="275"/>
        </pc:sldMkLst>
        <pc:spChg chg="add mod">
          <ac:chgData name="Keerthana Devaraj" userId="69d423e821599fe9" providerId="LiveId" clId="{1F46D8B3-A00E-40AB-B78D-CAE7C4034728}" dt="2025-07-04T04:00:11.267" v="254" actId="1076"/>
          <ac:spMkLst>
            <pc:docMk/>
            <pc:sldMk cId="941049594" sldId="275"/>
            <ac:spMk id="2" creationId="{EA3F4AA0-A0E5-FDBA-FFF4-7131996F5169}"/>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B65D8EC-F506-458E-8C09-F500F5D5264D}" type="datetimeFigureOut">
              <a:rPr lang="en-IN" smtClean="0"/>
              <a:t>04-07-2025</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990599F4-2858-4F52-B8D0-CA0AD9940291}" type="slidenum">
              <a:rPr lang="en-IN" smtClean="0"/>
              <a:t>‹#›</a:t>
            </a:fld>
            <a:endParaRPr lang="en-IN"/>
          </a:p>
        </p:txBody>
      </p:sp>
    </p:spTree>
    <p:extLst>
      <p:ext uri="{BB962C8B-B14F-4D97-AF65-F5344CB8AC3E}">
        <p14:creationId xmlns:p14="http://schemas.microsoft.com/office/powerpoint/2010/main" val="3238941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65D8EC-F506-458E-8C09-F500F5D5264D}" type="datetimeFigureOut">
              <a:rPr lang="en-IN" smtClean="0"/>
              <a:t>04-07-2025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0599F4-2858-4F52-B8D0-CA0AD9940291}" type="slidenum">
              <a:rPr lang="en-IN" smtClean="0"/>
              <a:t>‹#›</a:t>
            </a:fld>
            <a:endParaRPr lang="en-IN"/>
          </a:p>
        </p:txBody>
      </p:sp>
    </p:spTree>
    <p:extLst>
      <p:ext uri="{BB962C8B-B14F-4D97-AF65-F5344CB8AC3E}">
        <p14:creationId xmlns:p14="http://schemas.microsoft.com/office/powerpoint/2010/main" val="3726714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B65D8EC-F506-458E-8C09-F500F5D5264D}" type="datetimeFigureOut">
              <a:rPr lang="en-IN" smtClean="0"/>
              <a:t>04-07-2025</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990599F4-2858-4F52-B8D0-CA0AD9940291}" type="slidenum">
              <a:rPr lang="en-IN" smtClean="0"/>
              <a:t>‹#›</a:t>
            </a:fld>
            <a:endParaRPr lang="en-IN"/>
          </a:p>
        </p:txBody>
      </p:sp>
    </p:spTree>
    <p:extLst>
      <p:ext uri="{BB962C8B-B14F-4D97-AF65-F5344CB8AC3E}">
        <p14:creationId xmlns:p14="http://schemas.microsoft.com/office/powerpoint/2010/main" val="1842618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B65D8EC-F506-458E-8C09-F500F5D5264D}" type="datetimeFigureOut">
              <a:rPr lang="en-IN" smtClean="0"/>
              <a:t>04-07-2025</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990599F4-2858-4F52-B8D0-CA0AD9940291}"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79155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B65D8EC-F506-458E-8C09-F500F5D5264D}" type="datetimeFigureOut">
              <a:rPr lang="en-IN" smtClean="0"/>
              <a:t>04-07-2025</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990599F4-2858-4F52-B8D0-CA0AD9940291}" type="slidenum">
              <a:rPr lang="en-IN" smtClean="0"/>
              <a:t>‹#›</a:t>
            </a:fld>
            <a:endParaRPr lang="en-IN"/>
          </a:p>
        </p:txBody>
      </p:sp>
    </p:spTree>
    <p:extLst>
      <p:ext uri="{BB962C8B-B14F-4D97-AF65-F5344CB8AC3E}">
        <p14:creationId xmlns:p14="http://schemas.microsoft.com/office/powerpoint/2010/main" val="1626969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65D8EC-F506-458E-8C09-F500F5D5264D}" type="datetimeFigureOut">
              <a:rPr lang="en-IN" smtClean="0"/>
              <a:t>04-07-2025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0599F4-2858-4F52-B8D0-CA0AD9940291}" type="slidenum">
              <a:rPr lang="en-IN" smtClean="0"/>
              <a:t>‹#›</a:t>
            </a:fld>
            <a:endParaRPr lang="en-IN"/>
          </a:p>
        </p:txBody>
      </p:sp>
    </p:spTree>
    <p:extLst>
      <p:ext uri="{BB962C8B-B14F-4D97-AF65-F5344CB8AC3E}">
        <p14:creationId xmlns:p14="http://schemas.microsoft.com/office/powerpoint/2010/main" val="610341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65D8EC-F506-458E-8C09-F500F5D5264D}" type="datetimeFigureOut">
              <a:rPr lang="en-IN" smtClean="0"/>
              <a:t>04-07-2025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0599F4-2858-4F52-B8D0-CA0AD9940291}" type="slidenum">
              <a:rPr lang="en-IN" smtClean="0"/>
              <a:t>‹#›</a:t>
            </a:fld>
            <a:endParaRPr lang="en-IN"/>
          </a:p>
        </p:txBody>
      </p:sp>
    </p:spTree>
    <p:extLst>
      <p:ext uri="{BB962C8B-B14F-4D97-AF65-F5344CB8AC3E}">
        <p14:creationId xmlns:p14="http://schemas.microsoft.com/office/powerpoint/2010/main" val="3495267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65D8EC-F506-458E-8C09-F500F5D5264D}" type="datetimeFigureOut">
              <a:rPr lang="en-IN" smtClean="0"/>
              <a:t>04-07-2025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0599F4-2858-4F52-B8D0-CA0AD9940291}" type="slidenum">
              <a:rPr lang="en-IN" smtClean="0"/>
              <a:t>‹#›</a:t>
            </a:fld>
            <a:endParaRPr lang="en-IN"/>
          </a:p>
        </p:txBody>
      </p:sp>
    </p:spTree>
    <p:extLst>
      <p:ext uri="{BB962C8B-B14F-4D97-AF65-F5344CB8AC3E}">
        <p14:creationId xmlns:p14="http://schemas.microsoft.com/office/powerpoint/2010/main" val="1770851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B65D8EC-F506-458E-8C09-F500F5D5264D}" type="datetimeFigureOut">
              <a:rPr lang="en-IN" smtClean="0"/>
              <a:t>04-07-2025</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990599F4-2858-4F52-B8D0-CA0AD9940291}" type="slidenum">
              <a:rPr lang="en-IN" smtClean="0"/>
              <a:t>‹#›</a:t>
            </a:fld>
            <a:endParaRPr lang="en-IN"/>
          </a:p>
        </p:txBody>
      </p:sp>
    </p:spTree>
    <p:extLst>
      <p:ext uri="{BB962C8B-B14F-4D97-AF65-F5344CB8AC3E}">
        <p14:creationId xmlns:p14="http://schemas.microsoft.com/office/powerpoint/2010/main" val="1861241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65D8EC-F506-458E-8C09-F500F5D5264D}" type="datetimeFigureOut">
              <a:rPr lang="en-IN" smtClean="0"/>
              <a:t>04-07-2025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0599F4-2858-4F52-B8D0-CA0AD9940291}" type="slidenum">
              <a:rPr lang="en-IN" smtClean="0"/>
              <a:t>‹#›</a:t>
            </a:fld>
            <a:endParaRPr lang="en-IN"/>
          </a:p>
        </p:txBody>
      </p:sp>
    </p:spTree>
    <p:extLst>
      <p:ext uri="{BB962C8B-B14F-4D97-AF65-F5344CB8AC3E}">
        <p14:creationId xmlns:p14="http://schemas.microsoft.com/office/powerpoint/2010/main" val="1348220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B65D8EC-F506-458E-8C09-F500F5D5264D}" type="datetimeFigureOut">
              <a:rPr lang="en-IN" smtClean="0"/>
              <a:t>04-07-2025</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990599F4-2858-4F52-B8D0-CA0AD9940291}" type="slidenum">
              <a:rPr lang="en-IN" smtClean="0"/>
              <a:t>‹#›</a:t>
            </a:fld>
            <a:endParaRPr lang="en-IN"/>
          </a:p>
        </p:txBody>
      </p:sp>
    </p:spTree>
    <p:extLst>
      <p:ext uri="{BB962C8B-B14F-4D97-AF65-F5344CB8AC3E}">
        <p14:creationId xmlns:p14="http://schemas.microsoft.com/office/powerpoint/2010/main" val="4263316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65D8EC-F506-458E-8C09-F500F5D5264D}" type="datetimeFigureOut">
              <a:rPr lang="en-IN" smtClean="0"/>
              <a:t>04-07-2025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0599F4-2858-4F52-B8D0-CA0AD9940291}" type="slidenum">
              <a:rPr lang="en-IN" smtClean="0"/>
              <a:t>‹#›</a:t>
            </a:fld>
            <a:endParaRPr lang="en-IN"/>
          </a:p>
        </p:txBody>
      </p:sp>
    </p:spTree>
    <p:extLst>
      <p:ext uri="{BB962C8B-B14F-4D97-AF65-F5344CB8AC3E}">
        <p14:creationId xmlns:p14="http://schemas.microsoft.com/office/powerpoint/2010/main" val="3351682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65D8EC-F506-458E-8C09-F500F5D5264D}" type="datetimeFigureOut">
              <a:rPr lang="en-IN" smtClean="0"/>
              <a:t>04-07-2025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90599F4-2858-4F52-B8D0-CA0AD9940291}" type="slidenum">
              <a:rPr lang="en-IN" smtClean="0"/>
              <a:t>‹#›</a:t>
            </a:fld>
            <a:endParaRPr lang="en-IN"/>
          </a:p>
        </p:txBody>
      </p:sp>
    </p:spTree>
    <p:extLst>
      <p:ext uri="{BB962C8B-B14F-4D97-AF65-F5344CB8AC3E}">
        <p14:creationId xmlns:p14="http://schemas.microsoft.com/office/powerpoint/2010/main" val="4273286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65D8EC-F506-458E-8C09-F500F5D5264D}" type="datetimeFigureOut">
              <a:rPr lang="en-IN" smtClean="0"/>
              <a:t>04-07-2025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0599F4-2858-4F52-B8D0-CA0AD9940291}" type="slidenum">
              <a:rPr lang="en-IN" smtClean="0"/>
              <a:t>‹#›</a:t>
            </a:fld>
            <a:endParaRPr lang="en-IN"/>
          </a:p>
        </p:txBody>
      </p:sp>
    </p:spTree>
    <p:extLst>
      <p:ext uri="{BB962C8B-B14F-4D97-AF65-F5344CB8AC3E}">
        <p14:creationId xmlns:p14="http://schemas.microsoft.com/office/powerpoint/2010/main" val="563390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65D8EC-F506-458E-8C09-F500F5D5264D}" type="datetimeFigureOut">
              <a:rPr lang="en-IN" smtClean="0"/>
              <a:t>04-07-2025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90599F4-2858-4F52-B8D0-CA0AD9940291}" type="slidenum">
              <a:rPr lang="en-IN" smtClean="0"/>
              <a:t>‹#›</a:t>
            </a:fld>
            <a:endParaRPr lang="en-IN"/>
          </a:p>
        </p:txBody>
      </p:sp>
    </p:spTree>
    <p:extLst>
      <p:ext uri="{BB962C8B-B14F-4D97-AF65-F5344CB8AC3E}">
        <p14:creationId xmlns:p14="http://schemas.microsoft.com/office/powerpoint/2010/main" val="100645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65D8EC-F506-458E-8C09-F500F5D5264D}" type="datetimeFigureOut">
              <a:rPr lang="en-IN" smtClean="0"/>
              <a:t>04-07-2025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0599F4-2858-4F52-B8D0-CA0AD9940291}" type="slidenum">
              <a:rPr lang="en-IN" smtClean="0"/>
              <a:t>‹#›</a:t>
            </a:fld>
            <a:endParaRPr lang="en-IN"/>
          </a:p>
        </p:txBody>
      </p:sp>
    </p:spTree>
    <p:extLst>
      <p:ext uri="{BB962C8B-B14F-4D97-AF65-F5344CB8AC3E}">
        <p14:creationId xmlns:p14="http://schemas.microsoft.com/office/powerpoint/2010/main" val="2249500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65D8EC-F506-458E-8C09-F500F5D5264D}" type="datetimeFigureOut">
              <a:rPr lang="en-IN" smtClean="0"/>
              <a:t>04-07-2025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0599F4-2858-4F52-B8D0-CA0AD9940291}" type="slidenum">
              <a:rPr lang="en-IN" smtClean="0"/>
              <a:t>‹#›</a:t>
            </a:fld>
            <a:endParaRPr lang="en-IN"/>
          </a:p>
        </p:txBody>
      </p:sp>
    </p:spTree>
    <p:extLst>
      <p:ext uri="{BB962C8B-B14F-4D97-AF65-F5344CB8AC3E}">
        <p14:creationId xmlns:p14="http://schemas.microsoft.com/office/powerpoint/2010/main" val="1788241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65D8EC-F506-458E-8C09-F500F5D5264D}" type="datetimeFigureOut">
              <a:rPr lang="en-IN" smtClean="0"/>
              <a:t>04-07-2025</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90599F4-2858-4F52-B8D0-CA0AD9940291}" type="slidenum">
              <a:rPr lang="en-IN" smtClean="0"/>
              <a:t>‹#›</a:t>
            </a:fld>
            <a:endParaRPr lang="en-IN"/>
          </a:p>
        </p:txBody>
      </p:sp>
    </p:spTree>
    <p:extLst>
      <p:ext uri="{BB962C8B-B14F-4D97-AF65-F5344CB8AC3E}">
        <p14:creationId xmlns:p14="http://schemas.microsoft.com/office/powerpoint/2010/main" val="4952541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DAA33-6480-7360-EAE4-35142D173DF1}"/>
              </a:ext>
            </a:extLst>
          </p:cNvPr>
          <p:cNvSpPr>
            <a:spLocks noGrp="1"/>
          </p:cNvSpPr>
          <p:nvPr>
            <p:ph type="ctrTitle"/>
          </p:nvPr>
        </p:nvSpPr>
        <p:spPr>
          <a:xfrm>
            <a:off x="1519084" y="1907459"/>
            <a:ext cx="9448800" cy="2589315"/>
          </a:xfrm>
        </p:spPr>
        <p:txBody>
          <a:bodyPr>
            <a:normAutofit fontScale="90000"/>
          </a:bodyPr>
          <a:lstStyle/>
          <a:p>
            <a:r>
              <a:rPr lang="en-US" b="1" dirty="0"/>
              <a:t>Laptop Price Prediction</a:t>
            </a:r>
            <a:br>
              <a:rPr lang="en-US" b="1" dirty="0"/>
            </a:br>
            <a:r>
              <a:rPr lang="en-US" b="1" dirty="0"/>
              <a:t>     for </a:t>
            </a:r>
            <a:r>
              <a:rPr lang="en-US" b="1" dirty="0" err="1">
                <a:latin typeface="Times New Roman" panose="02020603050405020304" pitchFamily="18" charset="0"/>
                <a:cs typeface="Times New Roman" panose="02020603050405020304" pitchFamily="18" charset="0"/>
              </a:rPr>
              <a:t>SmartTech</a:t>
            </a:r>
            <a:r>
              <a:rPr lang="en-US" b="1" dirty="0"/>
              <a:t> Co.</a:t>
            </a:r>
            <a:br>
              <a:rPr lang="en-US" dirty="0"/>
            </a:br>
            <a:endParaRPr lang="en-IN" dirty="0"/>
          </a:p>
        </p:txBody>
      </p:sp>
      <p:sp>
        <p:nvSpPr>
          <p:cNvPr id="3" name="Subtitle 2">
            <a:extLst>
              <a:ext uri="{FF2B5EF4-FFF2-40B4-BE49-F238E27FC236}">
                <a16:creationId xmlns:a16="http://schemas.microsoft.com/office/drawing/2014/main" id="{768545BF-8791-EF4B-7745-2F6B3D38FBB6}"/>
              </a:ext>
            </a:extLst>
          </p:cNvPr>
          <p:cNvSpPr>
            <a:spLocks noGrp="1"/>
          </p:cNvSpPr>
          <p:nvPr>
            <p:ph type="subTitle" idx="1"/>
          </p:nvPr>
        </p:nvSpPr>
        <p:spPr>
          <a:xfrm>
            <a:off x="3293807" y="4845818"/>
            <a:ext cx="2949677" cy="655330"/>
          </a:xfrm>
        </p:spPr>
        <p:txBody>
          <a:bodyPr>
            <a:normAutofit fontScale="92500" lnSpcReduction="10000"/>
          </a:bodyPr>
          <a:lstStyle/>
          <a:p>
            <a:r>
              <a:rPr lang="en-IN" sz="2500" dirty="0">
                <a:latin typeface="Times New Roman" panose="02020603050405020304" pitchFamily="18" charset="0"/>
                <a:cs typeface="Times New Roman" panose="02020603050405020304" pitchFamily="18" charset="0"/>
              </a:rPr>
              <a:t>BY</a:t>
            </a:r>
            <a:r>
              <a:rPr lang="en-IN" sz="2500" dirty="0"/>
              <a:t> </a:t>
            </a:r>
            <a:br>
              <a:rPr lang="en-IN" sz="2500" dirty="0"/>
            </a:br>
            <a:r>
              <a:rPr lang="en-IN" sz="2500" dirty="0">
                <a:latin typeface="Times New Roman" panose="02020603050405020304" pitchFamily="18" charset="0"/>
                <a:cs typeface="Times New Roman" panose="02020603050405020304" pitchFamily="18" charset="0"/>
              </a:rPr>
              <a:t>Keerthana</a:t>
            </a:r>
            <a:r>
              <a:rPr lang="en-IN" sz="2500" dirty="0"/>
              <a:t> D</a:t>
            </a:r>
          </a:p>
        </p:txBody>
      </p:sp>
    </p:spTree>
    <p:extLst>
      <p:ext uri="{BB962C8B-B14F-4D97-AF65-F5344CB8AC3E}">
        <p14:creationId xmlns:p14="http://schemas.microsoft.com/office/powerpoint/2010/main" val="3122065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2BA757-48DA-6B6F-1298-BAF018DF685A}"/>
              </a:ext>
            </a:extLst>
          </p:cNvPr>
          <p:cNvPicPr>
            <a:picLocks noChangeAspect="1"/>
          </p:cNvPicPr>
          <p:nvPr/>
        </p:nvPicPr>
        <p:blipFill>
          <a:blip r:embed="rId2"/>
          <a:stretch>
            <a:fillRect/>
          </a:stretch>
        </p:blipFill>
        <p:spPr>
          <a:xfrm>
            <a:off x="731055" y="1329508"/>
            <a:ext cx="10729890" cy="4198984"/>
          </a:xfrm>
          <a:prstGeom prst="rect">
            <a:avLst/>
          </a:prstGeom>
        </p:spPr>
      </p:pic>
      <p:sp>
        <p:nvSpPr>
          <p:cNvPr id="2" name="TextBox 1">
            <a:extLst>
              <a:ext uri="{FF2B5EF4-FFF2-40B4-BE49-F238E27FC236}">
                <a16:creationId xmlns:a16="http://schemas.microsoft.com/office/drawing/2014/main" id="{39A3084E-BDC3-DDE1-8AE4-BE7B85E0C1B6}"/>
              </a:ext>
            </a:extLst>
          </p:cNvPr>
          <p:cNvSpPr txBox="1"/>
          <p:nvPr/>
        </p:nvSpPr>
        <p:spPr>
          <a:xfrm>
            <a:off x="5171768" y="580102"/>
            <a:ext cx="224175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Label Encounters</a:t>
            </a:r>
          </a:p>
        </p:txBody>
      </p:sp>
    </p:spTree>
    <p:extLst>
      <p:ext uri="{BB962C8B-B14F-4D97-AF65-F5344CB8AC3E}">
        <p14:creationId xmlns:p14="http://schemas.microsoft.com/office/powerpoint/2010/main" val="2406808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8F71428-4CDC-51FC-DD62-FA23D3CB9554}"/>
              </a:ext>
            </a:extLst>
          </p:cNvPr>
          <p:cNvPicPr>
            <a:picLocks noChangeAspect="1"/>
          </p:cNvPicPr>
          <p:nvPr/>
        </p:nvPicPr>
        <p:blipFill>
          <a:blip r:embed="rId2"/>
          <a:stretch>
            <a:fillRect/>
          </a:stretch>
        </p:blipFill>
        <p:spPr>
          <a:xfrm>
            <a:off x="2910349" y="2420754"/>
            <a:ext cx="5201264" cy="2623194"/>
          </a:xfrm>
          <a:prstGeom prst="rect">
            <a:avLst/>
          </a:prstGeom>
        </p:spPr>
      </p:pic>
      <p:sp>
        <p:nvSpPr>
          <p:cNvPr id="6" name="TextBox 5">
            <a:extLst>
              <a:ext uri="{FF2B5EF4-FFF2-40B4-BE49-F238E27FC236}">
                <a16:creationId xmlns:a16="http://schemas.microsoft.com/office/drawing/2014/main" id="{71603137-7FDB-2A7D-85B7-AB205A61570E}"/>
              </a:ext>
            </a:extLst>
          </p:cNvPr>
          <p:cNvSpPr txBox="1"/>
          <p:nvPr/>
        </p:nvSpPr>
        <p:spPr>
          <a:xfrm>
            <a:off x="3726425" y="1248697"/>
            <a:ext cx="3519949"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Model Development</a:t>
            </a:r>
          </a:p>
        </p:txBody>
      </p:sp>
    </p:spTree>
    <p:extLst>
      <p:ext uri="{BB962C8B-B14F-4D97-AF65-F5344CB8AC3E}">
        <p14:creationId xmlns:p14="http://schemas.microsoft.com/office/powerpoint/2010/main" val="3597814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5F6FCC-43DF-26B7-C676-E6E4E9843965}"/>
              </a:ext>
            </a:extLst>
          </p:cNvPr>
          <p:cNvSpPr txBox="1"/>
          <p:nvPr/>
        </p:nvSpPr>
        <p:spPr>
          <a:xfrm>
            <a:off x="3549447" y="698090"/>
            <a:ext cx="4050890"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Real-time Predictions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3CB005E-3581-A44A-7E57-88640B7BFD54}"/>
              </a:ext>
            </a:extLst>
          </p:cNvPr>
          <p:cNvPicPr>
            <a:picLocks noChangeAspect="1"/>
          </p:cNvPicPr>
          <p:nvPr/>
        </p:nvPicPr>
        <p:blipFill>
          <a:blip r:embed="rId2"/>
          <a:stretch>
            <a:fillRect/>
          </a:stretch>
        </p:blipFill>
        <p:spPr>
          <a:xfrm>
            <a:off x="1936956" y="1976170"/>
            <a:ext cx="7934632" cy="3529894"/>
          </a:xfrm>
          <a:prstGeom prst="rect">
            <a:avLst/>
          </a:prstGeom>
        </p:spPr>
      </p:pic>
    </p:spTree>
    <p:extLst>
      <p:ext uri="{BB962C8B-B14F-4D97-AF65-F5344CB8AC3E}">
        <p14:creationId xmlns:p14="http://schemas.microsoft.com/office/powerpoint/2010/main" val="972924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BC151E-EC06-5AB0-CA07-F7FF8C3961B3}"/>
              </a:ext>
            </a:extLst>
          </p:cNvPr>
          <p:cNvSpPr txBox="1"/>
          <p:nvPr/>
        </p:nvSpPr>
        <p:spPr>
          <a:xfrm>
            <a:off x="1091380" y="688258"/>
            <a:ext cx="9438968" cy="2308324"/>
          </a:xfrm>
          <a:prstGeom prst="rect">
            <a:avLst/>
          </a:prstGeom>
          <a:noFill/>
        </p:spPr>
        <p:txBody>
          <a:bodyPr wrap="square" rtlCol="0">
            <a:spAutoFit/>
          </a:bodyPr>
          <a:lstStyle/>
          <a:p>
            <a:pPr algn="ctr"/>
            <a:r>
              <a:rPr lang="en-IN" b="1" dirty="0"/>
              <a:t>Interpretability and Insights</a:t>
            </a:r>
            <a:br>
              <a:rPr lang="en-IN" b="1" dirty="0"/>
            </a:br>
            <a:br>
              <a:rPr lang="en-IN" b="1" dirty="0"/>
            </a:br>
            <a:br>
              <a:rPr lang="en-IN" b="1" dirty="0"/>
            </a:br>
            <a:r>
              <a:rPr lang="en-US" dirty="0"/>
              <a:t>RAM Size – More RAM generally correlates with higher price.</a:t>
            </a:r>
            <a:br>
              <a:rPr lang="en-US" dirty="0"/>
            </a:br>
            <a:r>
              <a:rPr lang="en-US" dirty="0"/>
              <a:t>Storage Type (SSD vs HDD) – SSD-based systems are priced higher.</a:t>
            </a:r>
            <a:br>
              <a:rPr lang="en-US" dirty="0"/>
            </a:br>
            <a:r>
              <a:rPr lang="en-US" dirty="0"/>
              <a:t>Screen Size &amp; Resolution – Larger and higher-resolution displays increase the price.</a:t>
            </a:r>
            <a:br>
              <a:rPr lang="en-US" dirty="0"/>
            </a:br>
            <a:br>
              <a:rPr lang="en-US" dirty="0"/>
            </a:br>
            <a:endParaRPr lang="en-IN" dirty="0"/>
          </a:p>
        </p:txBody>
      </p:sp>
      <p:pic>
        <p:nvPicPr>
          <p:cNvPr id="4" name="Picture 3">
            <a:extLst>
              <a:ext uri="{FF2B5EF4-FFF2-40B4-BE49-F238E27FC236}">
                <a16:creationId xmlns:a16="http://schemas.microsoft.com/office/drawing/2014/main" id="{9C17D6E9-F3B0-C9F7-CA3C-BA7418313225}"/>
              </a:ext>
            </a:extLst>
          </p:cNvPr>
          <p:cNvPicPr>
            <a:picLocks noChangeAspect="1"/>
          </p:cNvPicPr>
          <p:nvPr/>
        </p:nvPicPr>
        <p:blipFill>
          <a:blip r:embed="rId2"/>
          <a:stretch>
            <a:fillRect/>
          </a:stretch>
        </p:blipFill>
        <p:spPr>
          <a:xfrm>
            <a:off x="2826774" y="3303638"/>
            <a:ext cx="5535561" cy="3177853"/>
          </a:xfrm>
          <a:prstGeom prst="rect">
            <a:avLst/>
          </a:prstGeom>
        </p:spPr>
      </p:pic>
    </p:spTree>
    <p:extLst>
      <p:ext uri="{BB962C8B-B14F-4D97-AF65-F5344CB8AC3E}">
        <p14:creationId xmlns:p14="http://schemas.microsoft.com/office/powerpoint/2010/main" val="3758781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800D65-90C5-CD51-AF89-73635FDAC9B3}"/>
              </a:ext>
            </a:extLst>
          </p:cNvPr>
          <p:cNvSpPr txBox="1"/>
          <p:nvPr/>
        </p:nvSpPr>
        <p:spPr>
          <a:xfrm>
            <a:off x="1012722" y="1406012"/>
            <a:ext cx="10412361" cy="4524315"/>
          </a:xfrm>
          <a:prstGeom prst="rect">
            <a:avLst/>
          </a:prstGeom>
          <a:noFill/>
        </p:spPr>
        <p:txBody>
          <a:bodyPr wrap="square" rtlCol="0">
            <a:spAutoFit/>
          </a:bodyPr>
          <a:lstStyle/>
          <a:p>
            <a:pPr marL="285750" indent="-285750">
              <a:buFont typeface="Arial" panose="020B0604020202020204" pitchFamily="34" charset="0"/>
              <a:buChar char="•"/>
            </a:pPr>
            <a:r>
              <a:rPr lang="en-US" dirty="0"/>
              <a:t>The model performs reasonably well for lesser-known brands if they are well-represented in the training data. </a:t>
            </a:r>
            <a:br>
              <a:rPr lang="en-US" dirty="0"/>
            </a:br>
            <a:endParaRPr lang="en-US" dirty="0"/>
          </a:p>
          <a:p>
            <a:pPr marL="285750" indent="-285750">
              <a:buFont typeface="Arial" panose="020B0604020202020204" pitchFamily="34" charset="0"/>
              <a:buChar char="•"/>
            </a:pPr>
            <a:r>
              <a:rPr lang="en-US" dirty="0"/>
              <a:t>Yes, brand has a strong influence on laptop pricing even when controlling for specs.</a:t>
            </a:r>
            <a:br>
              <a:rPr lang="en-US" dirty="0"/>
            </a:br>
            <a:endParaRPr lang="en-US" dirty="0"/>
          </a:p>
          <a:p>
            <a:pPr marL="285750" indent="-285750">
              <a:buFont typeface="Arial" panose="020B0604020202020204" pitchFamily="34" charset="0"/>
              <a:buChar char="•"/>
            </a:pPr>
            <a:r>
              <a:rPr lang="en-US" dirty="0"/>
              <a:t>Budget laptops (with basic specs) are predicted more accurately, as they follow standard pricing patterns.</a:t>
            </a:r>
            <a:br>
              <a:rPr lang="en-US" dirty="0"/>
            </a:br>
            <a:endParaRPr lang="en-US" dirty="0"/>
          </a:p>
          <a:p>
            <a:pPr marL="285750" indent="-285750">
              <a:buFont typeface="Arial" panose="020B0604020202020204" pitchFamily="34" charset="0"/>
              <a:buChar char="•"/>
            </a:pPr>
            <a:r>
              <a:rPr lang="en-US" dirty="0"/>
              <a:t>Some key limitations include: </a:t>
            </a:r>
            <a:br>
              <a:rPr lang="en-US" dirty="0"/>
            </a:br>
            <a:r>
              <a:rPr lang="en-US" dirty="0"/>
              <a:t>Rapid Market Changes, Unstructured Features, Data Imbalance, Missing Specifications</a:t>
            </a:r>
            <a:br>
              <a:rPr lang="en-US" dirty="0"/>
            </a:br>
            <a:endParaRPr lang="en-US" dirty="0"/>
          </a:p>
          <a:p>
            <a:pPr marL="285750" indent="-285750">
              <a:buFont typeface="Arial" panose="020B0604020202020204" pitchFamily="34" charset="0"/>
              <a:buChar char="•"/>
            </a:pPr>
            <a:r>
              <a:rPr lang="en-US" dirty="0"/>
              <a:t>The model may underperform on newly released laptops due to:</a:t>
            </a:r>
            <a:br>
              <a:rPr lang="en-US" dirty="0"/>
            </a:br>
            <a:r>
              <a:rPr lang="en-US" dirty="0"/>
              <a:t>Unseen combinations of specifications.</a:t>
            </a:r>
            <a:br>
              <a:rPr lang="en-US" dirty="0"/>
            </a:br>
            <a:r>
              <a:rPr lang="en-US" dirty="0"/>
              <a:t>Technological advancements not represented in training data.</a:t>
            </a:r>
            <a:br>
              <a:rPr lang="en-US" dirty="0"/>
            </a:br>
            <a:r>
              <a:rPr lang="en-US" dirty="0"/>
              <a:t>Lack of pricing history or reference points.</a:t>
            </a:r>
            <a:br>
              <a:rPr lang="en-US" dirty="0"/>
            </a:br>
            <a:endParaRPr lang="en-IN" dirty="0"/>
          </a:p>
        </p:txBody>
      </p:sp>
    </p:spTree>
    <p:extLst>
      <p:ext uri="{BB962C8B-B14F-4D97-AF65-F5344CB8AC3E}">
        <p14:creationId xmlns:p14="http://schemas.microsoft.com/office/powerpoint/2010/main" val="1556404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C47C47-B5A0-AA03-1F3A-1F82E08D45BA}"/>
              </a:ext>
            </a:extLst>
          </p:cNvPr>
          <p:cNvSpPr txBox="1"/>
          <p:nvPr/>
        </p:nvSpPr>
        <p:spPr>
          <a:xfrm>
            <a:off x="1332271" y="1720840"/>
            <a:ext cx="9527458" cy="341632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Recommendations for </a:t>
            </a:r>
            <a:r>
              <a:rPr lang="en-IN" b="1" dirty="0" err="1">
                <a:latin typeface="Times New Roman" panose="02020603050405020304" pitchFamily="18" charset="0"/>
                <a:cs typeface="Times New Roman" panose="02020603050405020304" pitchFamily="18" charset="0"/>
              </a:rPr>
              <a:t>SmartTech</a:t>
            </a:r>
            <a:r>
              <a:rPr lang="en-IN" b="1" dirty="0">
                <a:latin typeface="Times New Roman" panose="02020603050405020304" pitchFamily="18" charset="0"/>
                <a:cs typeface="Times New Roman" panose="02020603050405020304" pitchFamily="18" charset="0"/>
              </a:rPr>
              <a:t> Co.</a:t>
            </a: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Leverage Predictive Pricing for Product Strategy→ Use the trained machine learning model to predict optimal prices based on specifications, helping </a:t>
            </a:r>
            <a:r>
              <a:rPr lang="en-US" dirty="0" err="1">
                <a:latin typeface="Times New Roman" panose="02020603050405020304" pitchFamily="18" charset="0"/>
                <a:cs typeface="Times New Roman" panose="02020603050405020304" pitchFamily="18" charset="0"/>
              </a:rPr>
              <a:t>SmartTech</a:t>
            </a:r>
            <a:r>
              <a:rPr lang="en-US" dirty="0">
                <a:latin typeface="Times New Roman" panose="02020603050405020304" pitchFamily="18" charset="0"/>
                <a:cs typeface="Times New Roman" panose="02020603050405020304" pitchFamily="18" charset="0"/>
              </a:rPr>
              <a:t> price laptops competitively while maintaining margins.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Enhance Brand Value to Justify Premium Pricing→ Since brand significantly impacts price, </a:t>
            </a:r>
            <a:r>
              <a:rPr lang="en-US" dirty="0" err="1">
                <a:latin typeface="Times New Roman" panose="02020603050405020304" pitchFamily="18" charset="0"/>
                <a:cs typeface="Times New Roman" panose="02020603050405020304" pitchFamily="18" charset="0"/>
              </a:rPr>
              <a:t>SmartTech</a:t>
            </a:r>
            <a:r>
              <a:rPr lang="en-US" dirty="0">
                <a:latin typeface="Times New Roman" panose="02020603050405020304" pitchFamily="18" charset="0"/>
                <a:cs typeface="Times New Roman" panose="02020603050405020304" pitchFamily="18" charset="0"/>
              </a:rPr>
              <a:t> should invest in branding, quality assurance, and marketing to increase perceived value and allow premium pricing even for similar specs.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6819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C9F210-55AC-3522-8758-3BEF2A51F3BA}"/>
              </a:ext>
            </a:extLst>
          </p:cNvPr>
          <p:cNvSpPr txBox="1"/>
          <p:nvPr/>
        </p:nvSpPr>
        <p:spPr>
          <a:xfrm>
            <a:off x="1189704" y="1730478"/>
            <a:ext cx="10353367" cy="230832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This project successfully built a machine learning model to predict laptop prices based on key specifications and brand features. The model identified brand, processor type, RAM, and storage as the most impactful factors influencing price. It performs well for budget and mid-range laptops but shows reduced accuracy for high-end or newly launched models. Challenges include rapid market changes, limited data for rare brands, and missing unstructured attributes. With regular updates and smart pricing strategies, </a:t>
            </a:r>
            <a:r>
              <a:rPr lang="en-US" dirty="0" err="1">
                <a:latin typeface="Times New Roman" panose="02020603050405020304" pitchFamily="18" charset="0"/>
                <a:cs typeface="Times New Roman" panose="02020603050405020304" pitchFamily="18" charset="0"/>
              </a:rPr>
              <a:t>SmartTech</a:t>
            </a:r>
            <a:r>
              <a:rPr lang="en-US" dirty="0">
                <a:latin typeface="Times New Roman" panose="02020603050405020304" pitchFamily="18" charset="0"/>
                <a:cs typeface="Times New Roman" panose="02020603050405020304" pitchFamily="18" charset="0"/>
              </a:rPr>
              <a:t> Co. can leverage this model to enhance product competitiveness and profitability.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4444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AA50C5-5867-1F4C-6D45-BF147E0F8DEF}"/>
              </a:ext>
            </a:extLst>
          </p:cNvPr>
          <p:cNvSpPr txBox="1"/>
          <p:nvPr/>
        </p:nvSpPr>
        <p:spPr>
          <a:xfrm>
            <a:off x="3106994" y="2767280"/>
            <a:ext cx="8003458" cy="1323439"/>
          </a:xfrm>
          <a:prstGeom prst="rect">
            <a:avLst/>
          </a:prstGeom>
          <a:noFill/>
        </p:spPr>
        <p:txBody>
          <a:bodyPr wrap="square" rtlCol="0">
            <a:spAutoFit/>
          </a:bodyPr>
          <a:lstStyle/>
          <a:p>
            <a:r>
              <a:rPr lang="en-IN" sz="8000" dirty="0">
                <a:latin typeface="Algerian" panose="04020705040A02060702" pitchFamily="82" charset="0"/>
              </a:rPr>
              <a:t>THANK YOU</a:t>
            </a:r>
          </a:p>
        </p:txBody>
      </p:sp>
    </p:spTree>
    <p:extLst>
      <p:ext uri="{BB962C8B-B14F-4D97-AF65-F5344CB8AC3E}">
        <p14:creationId xmlns:p14="http://schemas.microsoft.com/office/powerpoint/2010/main" val="1743681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AE2774-9CCB-005D-FF0A-FA4CEDD6FD8D}"/>
              </a:ext>
            </a:extLst>
          </p:cNvPr>
          <p:cNvSpPr txBox="1"/>
          <p:nvPr/>
        </p:nvSpPr>
        <p:spPr>
          <a:xfrm>
            <a:off x="412956" y="786581"/>
            <a:ext cx="11228438" cy="5355312"/>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Project Overview:</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SmartTech</a:t>
            </a:r>
            <a:r>
              <a:rPr lang="en-US" dirty="0">
                <a:latin typeface="Times New Roman" panose="02020603050405020304" pitchFamily="18" charset="0"/>
                <a:cs typeface="Times New Roman" panose="02020603050405020304" pitchFamily="18" charset="0"/>
              </a:rPr>
              <a:t> Co. has partnered with our data science team to develop a robust machine learning model that predicts laptop prices accurately. As the market for laptops continues to expand with a myriad of brands and specifications, having a precise pricing model becomes crucial for both consumers and manufacturers.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Client's Objectives:</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fontAlgn="base"/>
            <a:r>
              <a:rPr lang="en-US" b="1" dirty="0">
                <a:latin typeface="Times New Roman" panose="02020603050405020304" pitchFamily="18" charset="0"/>
                <a:cs typeface="Times New Roman" panose="02020603050405020304" pitchFamily="18" charset="0"/>
              </a:rPr>
              <a:t>Accurate Pricing:</a:t>
            </a:r>
            <a:r>
              <a:rPr lang="en-US" dirty="0">
                <a:latin typeface="Times New Roman" panose="02020603050405020304" pitchFamily="18" charset="0"/>
                <a:cs typeface="Times New Roman" panose="02020603050405020304" pitchFamily="18" charset="0"/>
              </a:rPr>
              <a:t> Develop a model that can accurately predict laptop prices based on various features, helping our clients stay competitive in the market.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fontAlgn="base"/>
            <a:r>
              <a:rPr lang="en-US" b="1" dirty="0">
                <a:latin typeface="Times New Roman" panose="02020603050405020304" pitchFamily="18" charset="0"/>
                <a:cs typeface="Times New Roman" panose="02020603050405020304" pitchFamily="18" charset="0"/>
              </a:rPr>
              <a:t>Market Positioning:</a:t>
            </a:r>
            <a:r>
              <a:rPr lang="en-US" dirty="0">
                <a:latin typeface="Times New Roman" panose="02020603050405020304" pitchFamily="18" charset="0"/>
                <a:cs typeface="Times New Roman" panose="02020603050405020304" pitchFamily="18" charset="0"/>
              </a:rPr>
              <a:t> Understand how different features contribute to pricing, enabling </a:t>
            </a:r>
            <a:r>
              <a:rPr lang="en-US" dirty="0" err="1">
                <a:latin typeface="Times New Roman" panose="02020603050405020304" pitchFamily="18" charset="0"/>
                <a:cs typeface="Times New Roman" panose="02020603050405020304" pitchFamily="18" charset="0"/>
              </a:rPr>
              <a:t>SmartTech</a:t>
            </a:r>
            <a:r>
              <a:rPr lang="en-US" dirty="0">
                <a:latin typeface="Times New Roman" panose="02020603050405020304" pitchFamily="18" charset="0"/>
                <a:cs typeface="Times New Roman" panose="02020603050405020304" pitchFamily="18" charset="0"/>
              </a:rPr>
              <a:t> Co. to strategically position its laptops in the market.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fontAlgn="base"/>
            <a:r>
              <a:rPr lang="en-US" b="1" dirty="0">
                <a:latin typeface="Times New Roman" panose="02020603050405020304" pitchFamily="18" charset="0"/>
                <a:cs typeface="Times New Roman" panose="02020603050405020304" pitchFamily="18" charset="0"/>
              </a:rPr>
              <a:t>Brand Influence:</a:t>
            </a:r>
            <a:r>
              <a:rPr lang="en-US" dirty="0">
                <a:latin typeface="Times New Roman" panose="02020603050405020304" pitchFamily="18" charset="0"/>
                <a:cs typeface="Times New Roman" panose="02020603050405020304" pitchFamily="18" charset="0"/>
              </a:rPr>
              <a:t> Assess the impact of brand reputation on pricing, providing insights into brand perception and market demand.</a:t>
            </a:r>
          </a:p>
          <a:p>
            <a:endParaRPr lang="en-US" dirty="0"/>
          </a:p>
          <a:p>
            <a:endParaRPr lang="en-IN" dirty="0"/>
          </a:p>
        </p:txBody>
      </p:sp>
    </p:spTree>
    <p:extLst>
      <p:ext uri="{BB962C8B-B14F-4D97-AF65-F5344CB8AC3E}">
        <p14:creationId xmlns:p14="http://schemas.microsoft.com/office/powerpoint/2010/main" val="3658299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5CF79F-F5B8-94F2-FFA8-2DAF65A8AC24}"/>
              </a:ext>
            </a:extLst>
          </p:cNvPr>
          <p:cNvSpPr txBox="1"/>
          <p:nvPr/>
        </p:nvSpPr>
        <p:spPr>
          <a:xfrm>
            <a:off x="1189705" y="1602658"/>
            <a:ext cx="10274710" cy="2308324"/>
          </a:xfrm>
          <a:prstGeom prst="rect">
            <a:avLst/>
          </a:prstGeom>
          <a:noFill/>
        </p:spPr>
        <p:txBody>
          <a:bodyPr wrap="square" rtlCol="0">
            <a:spAutoFit/>
          </a:bodyPr>
          <a:lstStyle/>
          <a:p>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1" u="sng" dirty="0">
                <a:latin typeface="Times New Roman" panose="02020603050405020304" pitchFamily="18" charset="0"/>
                <a:cs typeface="Times New Roman" panose="02020603050405020304" pitchFamily="18" charset="0"/>
              </a:rPr>
              <a:t>Project Objective:</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To develop a machine learning model that accurately predicts the price of a laptop based on its technical specifications and brand attributes. The goal is to assist consumers, retailers, and manufacturers in understanding key price-driving factors and enabling smart pricing or purchasing decisions using data-driven insights.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8240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FDDEEE-7B8D-99E1-B541-970D5DBCF086}"/>
              </a:ext>
            </a:extLst>
          </p:cNvPr>
          <p:cNvSpPr txBox="1"/>
          <p:nvPr/>
        </p:nvSpPr>
        <p:spPr>
          <a:xfrm>
            <a:off x="4739149" y="560438"/>
            <a:ext cx="2005781"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Import Library</a:t>
            </a:r>
          </a:p>
        </p:txBody>
      </p:sp>
      <p:pic>
        <p:nvPicPr>
          <p:cNvPr id="2" name="Picture 1">
            <a:extLst>
              <a:ext uri="{FF2B5EF4-FFF2-40B4-BE49-F238E27FC236}">
                <a16:creationId xmlns:a16="http://schemas.microsoft.com/office/drawing/2014/main" id="{6FA5C134-DEDC-CE4C-1682-215E48966467}"/>
              </a:ext>
            </a:extLst>
          </p:cNvPr>
          <p:cNvPicPr>
            <a:picLocks noChangeAspect="1"/>
          </p:cNvPicPr>
          <p:nvPr/>
        </p:nvPicPr>
        <p:blipFill>
          <a:blip r:embed="rId2"/>
          <a:stretch>
            <a:fillRect/>
          </a:stretch>
        </p:blipFill>
        <p:spPr>
          <a:xfrm>
            <a:off x="4517430" y="5358307"/>
            <a:ext cx="2842506" cy="457240"/>
          </a:xfrm>
          <a:prstGeom prst="rect">
            <a:avLst/>
          </a:prstGeom>
        </p:spPr>
      </p:pic>
      <p:sp>
        <p:nvSpPr>
          <p:cNvPr id="5" name="TextBox 4">
            <a:extLst>
              <a:ext uri="{FF2B5EF4-FFF2-40B4-BE49-F238E27FC236}">
                <a16:creationId xmlns:a16="http://schemas.microsoft.com/office/drawing/2014/main" id="{F63543EE-3543-C848-9995-F63BE9084D08}"/>
              </a:ext>
            </a:extLst>
          </p:cNvPr>
          <p:cNvSpPr txBox="1"/>
          <p:nvPr/>
        </p:nvSpPr>
        <p:spPr>
          <a:xfrm>
            <a:off x="4471278" y="4542504"/>
            <a:ext cx="2241755"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Loading Dataset</a:t>
            </a:r>
          </a:p>
        </p:txBody>
      </p:sp>
      <p:pic>
        <p:nvPicPr>
          <p:cNvPr id="7" name="Picture 6">
            <a:extLst>
              <a:ext uri="{FF2B5EF4-FFF2-40B4-BE49-F238E27FC236}">
                <a16:creationId xmlns:a16="http://schemas.microsoft.com/office/drawing/2014/main" id="{DDAC2BED-84FF-4C34-B404-FA5F63E15A18}"/>
              </a:ext>
            </a:extLst>
          </p:cNvPr>
          <p:cNvPicPr>
            <a:picLocks noChangeAspect="1"/>
          </p:cNvPicPr>
          <p:nvPr/>
        </p:nvPicPr>
        <p:blipFill>
          <a:blip r:embed="rId3"/>
          <a:stretch>
            <a:fillRect/>
          </a:stretch>
        </p:blipFill>
        <p:spPr>
          <a:xfrm>
            <a:off x="3249683" y="1376241"/>
            <a:ext cx="5692633" cy="2408129"/>
          </a:xfrm>
          <a:prstGeom prst="rect">
            <a:avLst/>
          </a:prstGeom>
        </p:spPr>
      </p:pic>
    </p:spTree>
    <p:extLst>
      <p:ext uri="{BB962C8B-B14F-4D97-AF65-F5344CB8AC3E}">
        <p14:creationId xmlns:p14="http://schemas.microsoft.com/office/powerpoint/2010/main" val="3818265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77435D-C202-EDC8-C46D-6357D84ED466}"/>
              </a:ext>
            </a:extLst>
          </p:cNvPr>
          <p:cNvSpPr txBox="1"/>
          <p:nvPr/>
        </p:nvSpPr>
        <p:spPr>
          <a:xfrm>
            <a:off x="1227380" y="621669"/>
            <a:ext cx="8445910"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Data Exploration and Understanding</a:t>
            </a:r>
            <a:br>
              <a:rPr lang="en-US" dirty="0"/>
            </a:br>
            <a:br>
              <a:rPr lang="en-US" dirty="0"/>
            </a:br>
            <a:endParaRPr lang="en-IN" dirty="0"/>
          </a:p>
        </p:txBody>
      </p:sp>
      <p:pic>
        <p:nvPicPr>
          <p:cNvPr id="9" name="Picture 8">
            <a:extLst>
              <a:ext uri="{FF2B5EF4-FFF2-40B4-BE49-F238E27FC236}">
                <a16:creationId xmlns:a16="http://schemas.microsoft.com/office/drawing/2014/main" id="{BE27A172-A91A-77C8-D5F3-2196D1C8AAF0}"/>
              </a:ext>
            </a:extLst>
          </p:cNvPr>
          <p:cNvPicPr>
            <a:picLocks noChangeAspect="1"/>
          </p:cNvPicPr>
          <p:nvPr/>
        </p:nvPicPr>
        <p:blipFill>
          <a:blip r:embed="rId2"/>
          <a:stretch>
            <a:fillRect/>
          </a:stretch>
        </p:blipFill>
        <p:spPr>
          <a:xfrm>
            <a:off x="4732350" y="1288290"/>
            <a:ext cx="845893" cy="175275"/>
          </a:xfrm>
          <a:prstGeom prst="rect">
            <a:avLst/>
          </a:prstGeom>
        </p:spPr>
      </p:pic>
      <p:pic>
        <p:nvPicPr>
          <p:cNvPr id="11" name="Picture 10">
            <a:extLst>
              <a:ext uri="{FF2B5EF4-FFF2-40B4-BE49-F238E27FC236}">
                <a16:creationId xmlns:a16="http://schemas.microsoft.com/office/drawing/2014/main" id="{D3BF00C0-4B01-EE8D-6C96-5B133204558B}"/>
              </a:ext>
            </a:extLst>
          </p:cNvPr>
          <p:cNvPicPr>
            <a:picLocks noChangeAspect="1"/>
          </p:cNvPicPr>
          <p:nvPr/>
        </p:nvPicPr>
        <p:blipFill>
          <a:blip r:embed="rId3"/>
          <a:stretch>
            <a:fillRect/>
          </a:stretch>
        </p:blipFill>
        <p:spPr>
          <a:xfrm>
            <a:off x="4801225" y="1914063"/>
            <a:ext cx="815411" cy="167655"/>
          </a:xfrm>
          <a:prstGeom prst="rect">
            <a:avLst/>
          </a:prstGeom>
        </p:spPr>
      </p:pic>
      <p:pic>
        <p:nvPicPr>
          <p:cNvPr id="13" name="Picture 12">
            <a:extLst>
              <a:ext uri="{FF2B5EF4-FFF2-40B4-BE49-F238E27FC236}">
                <a16:creationId xmlns:a16="http://schemas.microsoft.com/office/drawing/2014/main" id="{74A9F35C-9F1A-2D4C-A9C2-FD4A10C89533}"/>
              </a:ext>
            </a:extLst>
          </p:cNvPr>
          <p:cNvPicPr>
            <a:picLocks noChangeAspect="1"/>
          </p:cNvPicPr>
          <p:nvPr/>
        </p:nvPicPr>
        <p:blipFill>
          <a:blip r:embed="rId4"/>
          <a:stretch>
            <a:fillRect/>
          </a:stretch>
        </p:blipFill>
        <p:spPr>
          <a:xfrm>
            <a:off x="4801225" y="2561174"/>
            <a:ext cx="891617" cy="251482"/>
          </a:xfrm>
          <a:prstGeom prst="rect">
            <a:avLst/>
          </a:prstGeom>
        </p:spPr>
      </p:pic>
      <p:pic>
        <p:nvPicPr>
          <p:cNvPr id="15" name="Picture 14">
            <a:extLst>
              <a:ext uri="{FF2B5EF4-FFF2-40B4-BE49-F238E27FC236}">
                <a16:creationId xmlns:a16="http://schemas.microsoft.com/office/drawing/2014/main" id="{A7AE192B-C841-94CE-D41C-EA22D8B770AB}"/>
              </a:ext>
            </a:extLst>
          </p:cNvPr>
          <p:cNvPicPr>
            <a:picLocks noChangeAspect="1"/>
          </p:cNvPicPr>
          <p:nvPr/>
        </p:nvPicPr>
        <p:blipFill>
          <a:blip r:embed="rId5"/>
          <a:stretch>
            <a:fillRect/>
          </a:stretch>
        </p:blipFill>
        <p:spPr>
          <a:xfrm>
            <a:off x="4643207" y="3363494"/>
            <a:ext cx="1379340" cy="251482"/>
          </a:xfrm>
          <a:prstGeom prst="rect">
            <a:avLst/>
          </a:prstGeom>
        </p:spPr>
      </p:pic>
      <p:pic>
        <p:nvPicPr>
          <p:cNvPr id="17" name="Picture 16">
            <a:extLst>
              <a:ext uri="{FF2B5EF4-FFF2-40B4-BE49-F238E27FC236}">
                <a16:creationId xmlns:a16="http://schemas.microsoft.com/office/drawing/2014/main" id="{5F7F4939-2DCA-1EDD-9BBE-86273819451B}"/>
              </a:ext>
            </a:extLst>
          </p:cNvPr>
          <p:cNvPicPr>
            <a:picLocks noChangeAspect="1"/>
          </p:cNvPicPr>
          <p:nvPr/>
        </p:nvPicPr>
        <p:blipFill>
          <a:blip r:embed="rId6"/>
          <a:stretch>
            <a:fillRect/>
          </a:stretch>
        </p:blipFill>
        <p:spPr>
          <a:xfrm>
            <a:off x="4741241" y="4136387"/>
            <a:ext cx="1089754" cy="266723"/>
          </a:xfrm>
          <a:prstGeom prst="rect">
            <a:avLst/>
          </a:prstGeom>
        </p:spPr>
      </p:pic>
      <p:cxnSp>
        <p:nvCxnSpPr>
          <p:cNvPr id="19" name="Straight Arrow Connector 18">
            <a:extLst>
              <a:ext uri="{FF2B5EF4-FFF2-40B4-BE49-F238E27FC236}">
                <a16:creationId xmlns:a16="http://schemas.microsoft.com/office/drawing/2014/main" id="{B7BBB2AB-7FF9-E11C-B887-9A7DB9A4631C}"/>
              </a:ext>
            </a:extLst>
          </p:cNvPr>
          <p:cNvCxnSpPr>
            <a:cxnSpLocks/>
          </p:cNvCxnSpPr>
          <p:nvPr/>
        </p:nvCxnSpPr>
        <p:spPr>
          <a:xfrm>
            <a:off x="5195878" y="1562790"/>
            <a:ext cx="0" cy="254490"/>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824C2FDE-3631-1A69-7319-04946A0AC386}"/>
              </a:ext>
            </a:extLst>
          </p:cNvPr>
          <p:cNvCxnSpPr>
            <a:cxnSpLocks/>
          </p:cNvCxnSpPr>
          <p:nvPr/>
        </p:nvCxnSpPr>
        <p:spPr>
          <a:xfrm>
            <a:off x="5195878" y="2163635"/>
            <a:ext cx="0" cy="310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E27EFE8-3C5A-BCD9-D2BE-411DBB031ED9}"/>
              </a:ext>
            </a:extLst>
          </p:cNvPr>
          <p:cNvCxnSpPr>
            <a:cxnSpLocks/>
          </p:cNvCxnSpPr>
          <p:nvPr/>
        </p:nvCxnSpPr>
        <p:spPr>
          <a:xfrm>
            <a:off x="5190491" y="2949678"/>
            <a:ext cx="0" cy="3127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C88C9B4-E508-2F25-FFDD-1B9F55225B69}"/>
              </a:ext>
            </a:extLst>
          </p:cNvPr>
          <p:cNvCxnSpPr/>
          <p:nvPr/>
        </p:nvCxnSpPr>
        <p:spPr>
          <a:xfrm>
            <a:off x="5247033" y="3707988"/>
            <a:ext cx="0" cy="3244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2F3E38E4-2549-6A0C-3B51-5FC55D4C9C1D}"/>
              </a:ext>
            </a:extLst>
          </p:cNvPr>
          <p:cNvPicPr>
            <a:picLocks noChangeAspect="1"/>
          </p:cNvPicPr>
          <p:nvPr/>
        </p:nvPicPr>
        <p:blipFill>
          <a:blip r:embed="rId7"/>
          <a:stretch>
            <a:fillRect/>
          </a:stretch>
        </p:blipFill>
        <p:spPr>
          <a:xfrm>
            <a:off x="8389209" y="1726729"/>
            <a:ext cx="2568163" cy="2758679"/>
          </a:xfrm>
          <a:prstGeom prst="rect">
            <a:avLst/>
          </a:prstGeom>
        </p:spPr>
      </p:pic>
      <p:cxnSp>
        <p:nvCxnSpPr>
          <p:cNvPr id="33" name="Straight Arrow Connector 32">
            <a:extLst>
              <a:ext uri="{FF2B5EF4-FFF2-40B4-BE49-F238E27FC236}">
                <a16:creationId xmlns:a16="http://schemas.microsoft.com/office/drawing/2014/main" id="{31758B25-7E28-276A-B521-559EE47C3DF2}"/>
              </a:ext>
            </a:extLst>
          </p:cNvPr>
          <p:cNvCxnSpPr/>
          <p:nvPr/>
        </p:nvCxnSpPr>
        <p:spPr>
          <a:xfrm>
            <a:off x="6204155" y="3489235"/>
            <a:ext cx="19566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CF52243A-DFF0-4985-AB46-2046B7EE77E1}"/>
              </a:ext>
            </a:extLst>
          </p:cNvPr>
          <p:cNvPicPr>
            <a:picLocks noChangeAspect="1"/>
          </p:cNvPicPr>
          <p:nvPr/>
        </p:nvPicPr>
        <p:blipFill>
          <a:blip r:embed="rId8"/>
          <a:stretch>
            <a:fillRect/>
          </a:stretch>
        </p:blipFill>
        <p:spPr>
          <a:xfrm>
            <a:off x="361549" y="1697233"/>
            <a:ext cx="3333135" cy="2758679"/>
          </a:xfrm>
          <a:prstGeom prst="rect">
            <a:avLst/>
          </a:prstGeom>
        </p:spPr>
      </p:pic>
      <p:cxnSp>
        <p:nvCxnSpPr>
          <p:cNvPr id="36" name="Straight Arrow Connector 35">
            <a:extLst>
              <a:ext uri="{FF2B5EF4-FFF2-40B4-BE49-F238E27FC236}">
                <a16:creationId xmlns:a16="http://schemas.microsoft.com/office/drawing/2014/main" id="{A221D0B9-AA01-15AD-FC13-FF563894B80D}"/>
              </a:ext>
            </a:extLst>
          </p:cNvPr>
          <p:cNvCxnSpPr>
            <a:cxnSpLocks/>
          </p:cNvCxnSpPr>
          <p:nvPr/>
        </p:nvCxnSpPr>
        <p:spPr>
          <a:xfrm flipH="1">
            <a:off x="3803905" y="2680645"/>
            <a:ext cx="72652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2253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71A616-2F1D-0823-5DD8-6CA9A997AD83}"/>
              </a:ext>
            </a:extLst>
          </p:cNvPr>
          <p:cNvPicPr>
            <a:picLocks noChangeAspect="1"/>
          </p:cNvPicPr>
          <p:nvPr/>
        </p:nvPicPr>
        <p:blipFill>
          <a:blip r:embed="rId2"/>
          <a:stretch>
            <a:fillRect/>
          </a:stretch>
        </p:blipFill>
        <p:spPr>
          <a:xfrm>
            <a:off x="481781" y="137782"/>
            <a:ext cx="3867646" cy="2890685"/>
          </a:xfrm>
          <a:prstGeom prst="rect">
            <a:avLst/>
          </a:prstGeom>
        </p:spPr>
      </p:pic>
      <p:pic>
        <p:nvPicPr>
          <p:cNvPr id="5" name="Picture 4">
            <a:extLst>
              <a:ext uri="{FF2B5EF4-FFF2-40B4-BE49-F238E27FC236}">
                <a16:creationId xmlns:a16="http://schemas.microsoft.com/office/drawing/2014/main" id="{52588AD5-49D9-2202-79DE-78094B75E80D}"/>
              </a:ext>
            </a:extLst>
          </p:cNvPr>
          <p:cNvPicPr>
            <a:picLocks noChangeAspect="1"/>
          </p:cNvPicPr>
          <p:nvPr/>
        </p:nvPicPr>
        <p:blipFill>
          <a:blip r:embed="rId3"/>
          <a:stretch>
            <a:fillRect/>
          </a:stretch>
        </p:blipFill>
        <p:spPr>
          <a:xfrm>
            <a:off x="6194324" y="66215"/>
            <a:ext cx="4178710" cy="3286624"/>
          </a:xfrm>
          <a:prstGeom prst="rect">
            <a:avLst/>
          </a:prstGeom>
        </p:spPr>
      </p:pic>
      <p:pic>
        <p:nvPicPr>
          <p:cNvPr id="7" name="Picture 6">
            <a:extLst>
              <a:ext uri="{FF2B5EF4-FFF2-40B4-BE49-F238E27FC236}">
                <a16:creationId xmlns:a16="http://schemas.microsoft.com/office/drawing/2014/main" id="{9C16C733-1D5F-E413-CAED-B22937737010}"/>
              </a:ext>
            </a:extLst>
          </p:cNvPr>
          <p:cNvPicPr>
            <a:picLocks noChangeAspect="1"/>
          </p:cNvPicPr>
          <p:nvPr/>
        </p:nvPicPr>
        <p:blipFill>
          <a:blip r:embed="rId4"/>
          <a:stretch>
            <a:fillRect/>
          </a:stretch>
        </p:blipFill>
        <p:spPr>
          <a:xfrm>
            <a:off x="285136" y="3180867"/>
            <a:ext cx="5270090" cy="3539351"/>
          </a:xfrm>
          <a:prstGeom prst="rect">
            <a:avLst/>
          </a:prstGeom>
        </p:spPr>
      </p:pic>
      <p:pic>
        <p:nvPicPr>
          <p:cNvPr id="8" name="Picture 7">
            <a:extLst>
              <a:ext uri="{FF2B5EF4-FFF2-40B4-BE49-F238E27FC236}">
                <a16:creationId xmlns:a16="http://schemas.microsoft.com/office/drawing/2014/main" id="{1F603EEF-29C3-FCA8-8756-B988E407A94F}"/>
              </a:ext>
            </a:extLst>
          </p:cNvPr>
          <p:cNvPicPr>
            <a:picLocks noChangeAspect="1"/>
          </p:cNvPicPr>
          <p:nvPr/>
        </p:nvPicPr>
        <p:blipFill>
          <a:blip r:embed="rId5"/>
          <a:stretch>
            <a:fillRect/>
          </a:stretch>
        </p:blipFill>
        <p:spPr>
          <a:xfrm>
            <a:off x="5889523" y="3505161"/>
            <a:ext cx="5449492" cy="3210463"/>
          </a:xfrm>
          <a:prstGeom prst="rect">
            <a:avLst/>
          </a:prstGeom>
        </p:spPr>
      </p:pic>
    </p:spTree>
    <p:extLst>
      <p:ext uri="{BB962C8B-B14F-4D97-AF65-F5344CB8AC3E}">
        <p14:creationId xmlns:p14="http://schemas.microsoft.com/office/powerpoint/2010/main" val="1887611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3F4AA0-A0E5-FDBA-FFF4-7131996F5169}"/>
              </a:ext>
            </a:extLst>
          </p:cNvPr>
          <p:cNvSpPr txBox="1"/>
          <p:nvPr/>
        </p:nvSpPr>
        <p:spPr>
          <a:xfrm>
            <a:off x="1661652" y="1769806"/>
            <a:ext cx="8652387" cy="3139321"/>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Challenges:</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Diverse Specifications: </a:t>
            </a:r>
            <a:r>
              <a:rPr lang="en-US" dirty="0">
                <a:latin typeface="Times New Roman" panose="02020603050405020304" pitchFamily="18" charset="0"/>
                <a:cs typeface="Times New Roman" panose="02020603050405020304" pitchFamily="18" charset="0"/>
              </a:rPr>
              <a:t>The dataset includes a wide range of configurations (e.g., hybrid memory, varying screen resolutions), which adds complexity to model generalization.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Data Quality: </a:t>
            </a:r>
            <a:r>
              <a:rPr lang="en-US" dirty="0">
                <a:latin typeface="Times New Roman" panose="02020603050405020304" pitchFamily="18" charset="0"/>
                <a:cs typeface="Times New Roman" panose="02020603050405020304" pitchFamily="18" charset="0"/>
              </a:rPr>
              <a:t>Initial raw data includes missing values and inconsistencies (e.g., non-numeric strings like '?'), requiring thorough preprocessing.</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Interpretability: </a:t>
            </a:r>
            <a:r>
              <a:rPr lang="en-US" dirty="0">
                <a:latin typeface="Times New Roman" panose="02020603050405020304" pitchFamily="18" charset="0"/>
                <a:cs typeface="Times New Roman" panose="02020603050405020304" pitchFamily="18" charset="0"/>
              </a:rPr>
              <a:t>Model predictions must be explainable to help stakeholders understand which features drive pricing decisions.</a:t>
            </a:r>
            <a:br>
              <a:rPr lang="en-US" dirty="0">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941049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4A3519F-9E26-8704-2691-B94B0BBB77B4}"/>
              </a:ext>
            </a:extLst>
          </p:cNvPr>
          <p:cNvPicPr>
            <a:picLocks noChangeAspect="1"/>
          </p:cNvPicPr>
          <p:nvPr/>
        </p:nvPicPr>
        <p:blipFill>
          <a:blip r:embed="rId2"/>
          <a:stretch>
            <a:fillRect/>
          </a:stretch>
        </p:blipFill>
        <p:spPr>
          <a:xfrm>
            <a:off x="6994285" y="3075038"/>
            <a:ext cx="4694327" cy="3246401"/>
          </a:xfrm>
          <a:prstGeom prst="rect">
            <a:avLst/>
          </a:prstGeom>
        </p:spPr>
      </p:pic>
      <p:pic>
        <p:nvPicPr>
          <p:cNvPr id="3" name="Picture 2">
            <a:extLst>
              <a:ext uri="{FF2B5EF4-FFF2-40B4-BE49-F238E27FC236}">
                <a16:creationId xmlns:a16="http://schemas.microsoft.com/office/drawing/2014/main" id="{7C02A330-2810-C2AA-1B6D-FF8830366907}"/>
              </a:ext>
            </a:extLst>
          </p:cNvPr>
          <p:cNvPicPr>
            <a:picLocks noChangeAspect="1"/>
          </p:cNvPicPr>
          <p:nvPr/>
        </p:nvPicPr>
        <p:blipFill>
          <a:blip r:embed="rId3"/>
          <a:stretch>
            <a:fillRect/>
          </a:stretch>
        </p:blipFill>
        <p:spPr>
          <a:xfrm>
            <a:off x="503390" y="3075038"/>
            <a:ext cx="4694327" cy="2095682"/>
          </a:xfrm>
          <a:prstGeom prst="rect">
            <a:avLst/>
          </a:prstGeom>
        </p:spPr>
      </p:pic>
      <p:pic>
        <p:nvPicPr>
          <p:cNvPr id="5" name="Picture 4">
            <a:extLst>
              <a:ext uri="{FF2B5EF4-FFF2-40B4-BE49-F238E27FC236}">
                <a16:creationId xmlns:a16="http://schemas.microsoft.com/office/drawing/2014/main" id="{42718471-AA06-3790-CE03-EEFC1CFFA489}"/>
              </a:ext>
            </a:extLst>
          </p:cNvPr>
          <p:cNvPicPr>
            <a:picLocks noChangeAspect="1"/>
          </p:cNvPicPr>
          <p:nvPr/>
        </p:nvPicPr>
        <p:blipFill>
          <a:blip r:embed="rId4"/>
          <a:stretch>
            <a:fillRect/>
          </a:stretch>
        </p:blipFill>
        <p:spPr>
          <a:xfrm>
            <a:off x="405231" y="1781071"/>
            <a:ext cx="5090601" cy="541067"/>
          </a:xfrm>
          <a:prstGeom prst="rect">
            <a:avLst/>
          </a:prstGeom>
        </p:spPr>
      </p:pic>
      <p:sp>
        <p:nvSpPr>
          <p:cNvPr id="9" name="TextBox 8">
            <a:extLst>
              <a:ext uri="{FF2B5EF4-FFF2-40B4-BE49-F238E27FC236}">
                <a16:creationId xmlns:a16="http://schemas.microsoft.com/office/drawing/2014/main" id="{C694EC6D-1A34-F4B6-389F-181A83299D6D}"/>
              </a:ext>
            </a:extLst>
          </p:cNvPr>
          <p:cNvSpPr txBox="1"/>
          <p:nvPr/>
        </p:nvSpPr>
        <p:spPr>
          <a:xfrm>
            <a:off x="3490452" y="810687"/>
            <a:ext cx="4857135"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Data Preprocessing</a:t>
            </a:r>
          </a:p>
        </p:txBody>
      </p:sp>
      <p:cxnSp>
        <p:nvCxnSpPr>
          <p:cNvPr id="11" name="Straight Arrow Connector 10">
            <a:extLst>
              <a:ext uri="{FF2B5EF4-FFF2-40B4-BE49-F238E27FC236}">
                <a16:creationId xmlns:a16="http://schemas.microsoft.com/office/drawing/2014/main" id="{48959E42-2F1E-6DAD-BABD-D2CB6A9D9F2C}"/>
              </a:ext>
            </a:extLst>
          </p:cNvPr>
          <p:cNvCxnSpPr/>
          <p:nvPr/>
        </p:nvCxnSpPr>
        <p:spPr>
          <a:xfrm>
            <a:off x="2850554" y="2428568"/>
            <a:ext cx="0" cy="4694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C7CBFF3-6490-6B55-2CF8-6D4A9A1ACD27}"/>
              </a:ext>
            </a:extLst>
          </p:cNvPr>
          <p:cNvCxnSpPr/>
          <p:nvPr/>
        </p:nvCxnSpPr>
        <p:spPr>
          <a:xfrm>
            <a:off x="5397910" y="3893574"/>
            <a:ext cx="8849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4331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5EF8F6-91B0-8996-2D1A-208BD8495DD2}"/>
              </a:ext>
            </a:extLst>
          </p:cNvPr>
          <p:cNvPicPr>
            <a:picLocks noChangeAspect="1"/>
          </p:cNvPicPr>
          <p:nvPr/>
        </p:nvPicPr>
        <p:blipFill>
          <a:blip r:embed="rId2"/>
          <a:stretch>
            <a:fillRect/>
          </a:stretch>
        </p:blipFill>
        <p:spPr>
          <a:xfrm>
            <a:off x="872037" y="1516214"/>
            <a:ext cx="10447925" cy="3825572"/>
          </a:xfrm>
          <a:prstGeom prst="rect">
            <a:avLst/>
          </a:prstGeom>
        </p:spPr>
      </p:pic>
      <p:sp>
        <p:nvSpPr>
          <p:cNvPr id="2" name="TextBox 1">
            <a:extLst>
              <a:ext uri="{FF2B5EF4-FFF2-40B4-BE49-F238E27FC236}">
                <a16:creationId xmlns:a16="http://schemas.microsoft.com/office/drawing/2014/main" id="{D8002B5A-665A-23AC-3301-4355250919E5}"/>
              </a:ext>
            </a:extLst>
          </p:cNvPr>
          <p:cNvSpPr txBox="1"/>
          <p:nvPr/>
        </p:nvSpPr>
        <p:spPr>
          <a:xfrm>
            <a:off x="3991897" y="706177"/>
            <a:ext cx="3637936"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Feature Engineering</a:t>
            </a:r>
          </a:p>
        </p:txBody>
      </p:sp>
    </p:spTree>
    <p:extLst>
      <p:ext uri="{BB962C8B-B14F-4D97-AF65-F5344CB8AC3E}">
        <p14:creationId xmlns:p14="http://schemas.microsoft.com/office/powerpoint/2010/main" val="83623712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310</TotalTime>
  <Words>646</Words>
  <Application>Microsoft Office PowerPoint</Application>
  <PresentationFormat>Widescreen</PresentationFormat>
  <Paragraphs>28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Algerian</vt:lpstr>
      <vt:lpstr>Arial</vt:lpstr>
      <vt:lpstr>Century Gothic</vt:lpstr>
      <vt:lpstr>Times New Roman</vt:lpstr>
      <vt:lpstr>Vapor Trail</vt:lpstr>
      <vt:lpstr>Laptop Price Prediction      for SmartTech Co.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Keerthana Devaraj</dc:creator>
  <cp:lastModifiedBy>Keerthana Devaraj</cp:lastModifiedBy>
  <cp:revision>1</cp:revision>
  <dcterms:created xsi:type="dcterms:W3CDTF">2025-07-03T12:56:41Z</dcterms:created>
  <dcterms:modified xsi:type="dcterms:W3CDTF">2025-07-04T04:15:28Z</dcterms:modified>
</cp:coreProperties>
</file>