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177691" y="0"/>
            <a:ext cx="7031069" cy="68580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RMX2001</dc:creator>
  <dcterms:created xsi:type="dcterms:W3CDTF">2015-05-11T22:30:45Z</dcterms:created>
  <dcterms:modified xsi:type="dcterms:W3CDTF">2023-09-10T15:35:26Z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13972276f9684ea89a2da3b4829da769</vt:lpwstr>
  </property>
</Properties>
</file>