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58" r:id="rId3"/>
    <p:sldId id="260" r:id="rId4"/>
    <p:sldId id="261" r:id="rId5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tableStyles" Target="tableStyle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RMX2001</dc:creator>
  <dcterms:created xsi:type="dcterms:W3CDTF">2015-05-11T22:30:45Z</dcterms:created>
  <dcterms:modified xsi:type="dcterms:W3CDTF">2023-09-08T13:13:10Z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2fc54680a8d94e2887b626d2af8632ee</vt:lpwstr>
  </property>
</Properties>
</file>