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Keerthana</a:t>
            </a:r>
            <a:r>
              <a:rPr lang="en-IN" sz="2400" dirty="0">
                <a:latin typeface="Times New Roman" panose="02020603050405020304" pitchFamily="18" charset="0"/>
                <a:cs typeface="Times New Roman" panose="02020603050405020304" pitchFamily="18" charset="0"/>
              </a:rPr>
              <a:t>. 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312214</a:t>
            </a:r>
            <a:r>
              <a:rPr lang="en-IN" sz="2400" dirty="0">
                <a:latin typeface="Times New Roman" panose="02020603050405020304" pitchFamily="18" charset="0"/>
                <a:cs typeface="Times New Roman" panose="02020603050405020304" pitchFamily="18" charset="0"/>
              </a:rPr>
              <a:t>610</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asunm1475312214610</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Dowlath G</cp:lastModifiedBy>
  <cp:revision>37</cp:revision>
  <dcterms:created xsi:type="dcterms:W3CDTF">2024-08-21T00:32:52Z</dcterms:created>
  <dcterms:modified xsi:type="dcterms:W3CDTF">2024-08-29T06:22:20Z</dcterms:modified>
</cp:coreProperties>
</file>