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2582594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547576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626671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37"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404040"/>
                </a:solidFill>
              </a:rPr>
              <a:t>Click to edit Master text styles</a:t>
            </a:r>
            <a:endParaRPr lang="zh-CN" altLang="en-US" sz="1800">
              <a:solidFill>
                <a:srgbClr val="40404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9990806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68"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58"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59"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60"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61"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62"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63"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64"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65"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66"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67"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3"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54"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5169255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03"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93"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94"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95"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6"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7"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8"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9"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00"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01"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02"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89"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3015609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45234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529042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497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84213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22097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492003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919552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611702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9/2/2024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820019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349751" y="1307635"/>
            <a:ext cx="7766935" cy="1024466"/>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Employee Performance Analysis Using Excel</a:t>
            </a:r>
            <a:endParaRPr lang="zh-CN" altLang="en-US" sz="54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35" name="文本框"/>
          <p:cNvSpPr>
            <a:spLocks noGrp="1"/>
          </p:cNvSpPr>
          <p:nvPr>
            <p:ph type="subTitle" idx="1"/>
          </p:nvPr>
        </p:nvSpPr>
        <p:spPr>
          <a:xfrm rot="0">
            <a:off x="422786" y="4601523"/>
            <a:ext cx="5673214" cy="18976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PRESENTED BY : KEERTHANA K </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REGISTER NO: 422200456</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 B.COM (ISM)</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COLLEGE:THE QUAID-E-MILLETH COLLEGE FOR MEN</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64337383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MODELLING APPROACH</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4"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Statistical modelling.</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Modelling instruction.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Immuno-dynamics modelling.</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Integrated modelling method.</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9315552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RESULT AND DISCUSSION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6"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80000"/>
              </a:lnSpc>
              <a:spcBef>
                <a:spcPts val="1000"/>
              </a:spcBef>
              <a:spcAft>
                <a:spcPts val="0"/>
              </a:spcAft>
              <a:buNone/>
            </a:pPr>
            <a:endPar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80000"/>
              </a:lnSpc>
              <a:spcBef>
                <a:spcPts val="1000"/>
              </a:spcBef>
              <a:spcAft>
                <a:spcPts val="0"/>
              </a:spcAft>
              <a:buClr>
                <a:schemeClr val="accent1"/>
              </a:buClr>
              <a:buSzPct val="80000"/>
              <a:buFont typeface="Wingdings 3" pitchFamily="0" charset="2"/>
              <a:buChar char=""/>
            </a:pPr>
            <a:r>
              <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80000"/>
              </a:lnSpc>
              <a:spcBef>
                <a:spcPts val="1000"/>
              </a:spcBef>
              <a:spcAft>
                <a:spcPts val="0"/>
              </a:spcAft>
              <a:buClr>
                <a:schemeClr val="accent1"/>
              </a:buClr>
              <a:buSzPct val="80000"/>
              <a:buFont typeface="Wingdings 3" pitchFamily="0" charset="2"/>
              <a:buChar char=""/>
            </a:pPr>
            <a:r>
              <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6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41854142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CONCLUSION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8"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800" b="0" i="0" u="none" strike="noStrike" kern="1200" cap="none" spc="0" baseline="0">
                <a:solidFill>
                  <a:srgbClr val="404040"/>
                </a:solidFill>
                <a:latin typeface="Times New Roman" pitchFamily="18" charset="0"/>
                <a:ea typeface="华文新魏"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21068984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THANK YOU</a:t>
            </a:r>
            <a:endParaRPr lang="zh-CN" altLang="en-US"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Tree>
    <p:extLst>
      <p:ext uri="{BB962C8B-B14F-4D97-AF65-F5344CB8AC3E}">
        <p14:creationId xmlns:p14="http://schemas.microsoft.com/office/powerpoint/2010/main" val="19733809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1000"/>
              </a:spcBef>
              <a:spcAft>
                <a:spcPts val="0"/>
              </a:spcAft>
              <a:buNone/>
            </a:pPr>
            <a:r>
              <a:rPr lang="en-US" altLang="zh-CN"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PERFORMANCE ANALYSIS</a:t>
            </a:r>
            <a:endParaRPr lang="zh-CN" altLang="en-US"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69392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AGENDA</a:t>
            </a:r>
            <a:endParaRPr lang="zh-CN" altLang="en-US"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0"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Problem Statement</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End User</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Our Solution and Proposition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Dataset Description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Modelling Approach</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Result and Discussion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1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803747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PROJECT STATEMENT</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2"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The organisation may not be achieving its goals due to inadequate employee performance.  </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6336896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PROJECT OVERVIEW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4"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By leveraging data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analysis,organisation</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can identify top performers, areas for improvement, and potential training needs.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Use this employee data sheet to gather contact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details,notify</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employees of a new position, or keep track of performance in your company.</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5017654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END USERS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6"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Human resources professionals use performance analysis to design and implement training programs, compensation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strategies,and</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performance management system.</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Employees benefit  from performance analysis by receiving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feedback,identifying</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areas from improvement, and setting goals for professional growth.   </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4457180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OUR SOLUTION AND PROPOSITION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8"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talent,and</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drive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growth.Our</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solution provides a comprehensive and data-driven approach to performance evaluation.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EVPs: financial rewards like salary.</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4589435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DATASET DESCRIPTION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0"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027372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THE “WOW” IN OUR SOLUTION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2"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rPr>
              <a:t>Are unique and memorable experiences during the onboarding process that leave a lasting impression on new hires.</a:t>
            </a:r>
            <a:endPar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11506263"/>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root</cp:lastModifiedBy>
  <cp:revision>3</cp:revision>
  <dcterms:created xsi:type="dcterms:W3CDTF">2024-08-28T07:48:53Z</dcterms:created>
  <dcterms:modified xsi:type="dcterms:W3CDTF">2024-09-02T11:32:36Z</dcterms:modified>
</cp:coreProperties>
</file>