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63" r:id="rId2"/>
    <p:sldId id="256" r:id="rId3"/>
    <p:sldId id="257" r:id="rId4"/>
    <p:sldId id="258" r:id="rId5"/>
    <p:sldId id="259" r:id="rId6"/>
    <p:sldId id="264"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2/27/2022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2/27/2022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441275" y="1199072"/>
            <a:ext cx="7573993" cy="4295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924354" y="1475117"/>
            <a:ext cx="6349042" cy="4585871"/>
          </a:xfrm>
          <a:prstGeom prst="rect">
            <a:avLst/>
          </a:prstGeom>
          <a:noFill/>
        </p:spPr>
        <p:txBody>
          <a:bodyPr wrap="square" rtlCol="0">
            <a:spAutoFit/>
          </a:bodyPr>
          <a:lstStyle/>
          <a:p>
            <a:pPr algn="ctr"/>
            <a:r>
              <a:rPr lang="en-IN" sz="3600" b="1" dirty="0" smtClean="0"/>
              <a:t>TASK 5</a:t>
            </a:r>
          </a:p>
          <a:p>
            <a:pPr algn="ctr"/>
            <a:r>
              <a:rPr lang="en-IN" sz="3200" b="1" dirty="0" smtClean="0"/>
              <a:t>PART 2</a:t>
            </a:r>
          </a:p>
          <a:p>
            <a:pPr algn="ctr"/>
            <a:endParaRPr lang="en-IN" sz="3200" b="1" dirty="0"/>
          </a:p>
          <a:p>
            <a:pPr algn="ctr"/>
            <a:r>
              <a:rPr lang="en-IN" sz="3200" b="1" dirty="0" smtClean="0"/>
              <a:t>CYS BASICS</a:t>
            </a:r>
          </a:p>
          <a:p>
            <a:pPr algn="ctr"/>
            <a:endParaRPr lang="en-IN" sz="3200" b="1" dirty="0"/>
          </a:p>
          <a:p>
            <a:pPr algn="ctr"/>
            <a:endParaRPr lang="en-IN" sz="3200" b="1" dirty="0" smtClean="0"/>
          </a:p>
          <a:p>
            <a:pPr algn="ctr"/>
            <a:r>
              <a:rPr lang="en-IN" sz="3200" b="1" dirty="0" smtClean="0"/>
              <a:t>KEERTHANA E</a:t>
            </a:r>
          </a:p>
          <a:p>
            <a:pPr algn="ctr"/>
            <a:r>
              <a:rPr lang="en-IN" sz="3200" b="1" dirty="0" smtClean="0"/>
              <a:t>AIE 21021</a:t>
            </a:r>
          </a:p>
          <a:p>
            <a:pPr algn="ctr"/>
            <a:endParaRPr lang="en-IN" sz="3200" b="1" dirty="0"/>
          </a:p>
        </p:txBody>
      </p:sp>
    </p:spTree>
    <p:extLst>
      <p:ext uri="{BB962C8B-B14F-4D97-AF65-F5344CB8AC3E}">
        <p14:creationId xmlns:p14="http://schemas.microsoft.com/office/powerpoint/2010/main" val="312059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138432" y="189781"/>
            <a:ext cx="10015523" cy="646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pPr algn="ctr"/>
            <a:r>
              <a:rPr lang="en-US" dirty="0" smtClean="0"/>
              <a:t>What </a:t>
            </a:r>
            <a:r>
              <a:rPr lang="en-US" dirty="0"/>
              <a:t>are the Three parts of file's permission?</a:t>
            </a:r>
          </a:p>
          <a:p>
            <a:endParaRPr lang="en-US" dirty="0" err="1"/>
          </a:p>
        </p:txBody>
      </p:sp>
      <p:sp>
        <p:nvSpPr>
          <p:cNvPr id="9" name="TextBox 8"/>
          <p:cNvSpPr txBox="1"/>
          <p:nvPr/>
        </p:nvSpPr>
        <p:spPr>
          <a:xfrm>
            <a:off x="1475117" y="1708030"/>
            <a:ext cx="8514272" cy="2446824"/>
          </a:xfrm>
          <a:prstGeom prst="rect">
            <a:avLst/>
          </a:prstGeom>
          <a:noFill/>
        </p:spPr>
        <p:txBody>
          <a:bodyPr wrap="square" rtlCol="0">
            <a:spAutoFit/>
          </a:bodyPr>
          <a:lstStyle/>
          <a:p>
            <a:pPr>
              <a:lnSpc>
                <a:spcPct val="250000"/>
              </a:lnSpc>
            </a:pPr>
            <a:r>
              <a:rPr lang="en-IN" dirty="0" smtClean="0"/>
              <a:t>READ : USER CAN READ THE FILE AND LIST IN DIRECTORY</a:t>
            </a:r>
          </a:p>
          <a:p>
            <a:pPr>
              <a:lnSpc>
                <a:spcPct val="250000"/>
              </a:lnSpc>
            </a:pPr>
            <a:r>
              <a:rPr lang="en-IN" dirty="0" smtClean="0"/>
              <a:t>WRITE : USER CAN WRITE NEW FILES IN THE DIRECTORY</a:t>
            </a:r>
          </a:p>
          <a:p>
            <a:pPr>
              <a:lnSpc>
                <a:spcPct val="250000"/>
              </a:lnSpc>
            </a:pPr>
            <a:r>
              <a:rPr lang="en-IN" dirty="0" smtClean="0"/>
              <a:t>EXECUTE : USER CAN ACCESS AND RUN THE FILE IN DIRECTORY</a:t>
            </a:r>
          </a:p>
          <a:p>
            <a:endParaRPr lang="en-IN" dirty="0"/>
          </a:p>
        </p:txBody>
      </p:sp>
    </p:spTree>
    <p:extLst>
      <p:ext uri="{BB962C8B-B14F-4D97-AF65-F5344CB8AC3E}">
        <p14:creationId xmlns:p14="http://schemas.microsoft.com/office/powerpoint/2010/main" val="337482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7275" y="1626945"/>
            <a:ext cx="8923793" cy="4915326"/>
          </a:xfrm>
          <a:prstGeom prst="rect">
            <a:avLst/>
          </a:prstGeom>
        </p:spPr>
      </p:pic>
      <p:sp>
        <p:nvSpPr>
          <p:cNvPr id="5" name="Rounded Rectangle 4"/>
          <p:cNvSpPr/>
          <p:nvPr/>
        </p:nvSpPr>
        <p:spPr>
          <a:xfrm>
            <a:off x="1314925" y="577969"/>
            <a:ext cx="9256143"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a bash script to echo your name 25 times</a:t>
            </a:r>
          </a:p>
        </p:txBody>
      </p:sp>
    </p:spTree>
    <p:extLst>
      <p:ext uri="{BB962C8B-B14F-4D97-AF65-F5344CB8AC3E}">
        <p14:creationId xmlns:p14="http://schemas.microsoft.com/office/powerpoint/2010/main" val="380440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7542" y="2247099"/>
            <a:ext cx="7291065" cy="4375915"/>
          </a:xfrm>
          <a:prstGeom prst="rect">
            <a:avLst/>
          </a:prstGeom>
        </p:spPr>
      </p:pic>
      <p:sp>
        <p:nvSpPr>
          <p:cNvPr id="5" name="Rounded Rectangle 4"/>
          <p:cNvSpPr/>
          <p:nvPr/>
        </p:nvSpPr>
        <p:spPr>
          <a:xfrm>
            <a:off x="1407542" y="370935"/>
            <a:ext cx="9256143"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command </a:t>
            </a:r>
            <a:r>
              <a:rPr lang="en-US" dirty="0" smtClean="0"/>
              <a:t>should be used </a:t>
            </a:r>
            <a:r>
              <a:rPr lang="en-US" dirty="0"/>
              <a:t>to display the </a:t>
            </a:r>
            <a:r>
              <a:rPr lang="en-US" b="1" dirty="0"/>
              <a:t>first</a:t>
            </a:r>
            <a:r>
              <a:rPr lang="en-US" dirty="0"/>
              <a:t> 30 entries of syslog file?</a:t>
            </a:r>
          </a:p>
        </p:txBody>
      </p:sp>
      <p:sp>
        <p:nvSpPr>
          <p:cNvPr id="7" name="Rounded Rectangle 6"/>
          <p:cNvSpPr/>
          <p:nvPr/>
        </p:nvSpPr>
        <p:spPr>
          <a:xfrm>
            <a:off x="2898476" y="1356462"/>
            <a:ext cx="5287992" cy="569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COMMAND : </a:t>
            </a:r>
            <a:r>
              <a:rPr lang="en-IN" b="1" dirty="0">
                <a:solidFill>
                  <a:schemeClr val="tx1"/>
                </a:solidFill>
              </a:rPr>
              <a:t>head -n 30 /</a:t>
            </a:r>
            <a:r>
              <a:rPr lang="en-IN" b="1" dirty="0" err="1">
                <a:solidFill>
                  <a:schemeClr val="tx1"/>
                </a:solidFill>
              </a:rPr>
              <a:t>var</a:t>
            </a:r>
            <a:r>
              <a:rPr lang="en-IN" b="1" dirty="0">
                <a:solidFill>
                  <a:schemeClr val="tx1"/>
                </a:solidFill>
              </a:rPr>
              <a:t>/log/syslog</a:t>
            </a:r>
          </a:p>
        </p:txBody>
      </p:sp>
    </p:spTree>
    <p:extLst>
      <p:ext uri="{BB962C8B-B14F-4D97-AF65-F5344CB8AC3E}">
        <p14:creationId xmlns:p14="http://schemas.microsoft.com/office/powerpoint/2010/main" val="250982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7367" y="2375333"/>
            <a:ext cx="10634173" cy="4156415"/>
          </a:xfrm>
          <a:prstGeom prst="rect">
            <a:avLst/>
          </a:prstGeom>
        </p:spPr>
      </p:pic>
      <p:sp>
        <p:nvSpPr>
          <p:cNvPr id="4" name="Rounded Rectangle 3"/>
          <p:cNvSpPr/>
          <p:nvPr/>
        </p:nvSpPr>
        <p:spPr>
          <a:xfrm>
            <a:off x="1407542" y="370935"/>
            <a:ext cx="9256143"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command </a:t>
            </a:r>
            <a:r>
              <a:rPr lang="en-US" dirty="0" smtClean="0"/>
              <a:t>should be used </a:t>
            </a:r>
            <a:r>
              <a:rPr lang="en-US" dirty="0"/>
              <a:t>to display the </a:t>
            </a:r>
            <a:r>
              <a:rPr lang="en-IN" b="1" dirty="0"/>
              <a:t>last</a:t>
            </a:r>
            <a:r>
              <a:rPr lang="en-US" dirty="0"/>
              <a:t> 30 entries of syslog file?</a:t>
            </a:r>
          </a:p>
        </p:txBody>
      </p:sp>
      <p:sp>
        <p:nvSpPr>
          <p:cNvPr id="5" name="Rounded Rectangle 4"/>
          <p:cNvSpPr/>
          <p:nvPr/>
        </p:nvSpPr>
        <p:spPr>
          <a:xfrm>
            <a:off x="3450565" y="1414732"/>
            <a:ext cx="4675517"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tx1"/>
              </a:solidFill>
            </a:endParaRPr>
          </a:p>
          <a:p>
            <a:r>
              <a:rPr lang="en-IN" dirty="0" smtClean="0">
                <a:solidFill>
                  <a:schemeClr val="tx1"/>
                </a:solidFill>
              </a:rPr>
              <a:t>COMMAND </a:t>
            </a:r>
            <a:r>
              <a:rPr lang="en-IN" dirty="0">
                <a:solidFill>
                  <a:schemeClr val="tx1"/>
                </a:solidFill>
              </a:rPr>
              <a:t>: </a:t>
            </a:r>
            <a:r>
              <a:rPr lang="en-IN" b="1" dirty="0">
                <a:solidFill>
                  <a:schemeClr val="tx1"/>
                </a:solidFill>
              </a:rPr>
              <a:t>tail -n 30 /</a:t>
            </a:r>
            <a:r>
              <a:rPr lang="en-IN" b="1" dirty="0" err="1">
                <a:solidFill>
                  <a:schemeClr val="tx1"/>
                </a:solidFill>
              </a:rPr>
              <a:t>var</a:t>
            </a:r>
            <a:r>
              <a:rPr lang="en-IN" b="1" dirty="0">
                <a:solidFill>
                  <a:schemeClr val="tx1"/>
                </a:solidFill>
              </a:rPr>
              <a:t>/log/syslog</a:t>
            </a:r>
          </a:p>
          <a:p>
            <a:r>
              <a:rPr lang="en-IN" dirty="0">
                <a:solidFill>
                  <a:schemeClr val="tx1"/>
                </a:solidFill>
              </a:rPr>
              <a:t> </a:t>
            </a:r>
          </a:p>
        </p:txBody>
      </p:sp>
    </p:spTree>
    <p:extLst>
      <p:ext uri="{BB962C8B-B14F-4D97-AF65-F5344CB8AC3E}">
        <p14:creationId xmlns:p14="http://schemas.microsoft.com/office/powerpoint/2010/main" val="113591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9407" y="3048563"/>
            <a:ext cx="9343570" cy="2558605"/>
          </a:xfrm>
          <a:prstGeom prst="rect">
            <a:avLst/>
          </a:prstGeom>
        </p:spPr>
      </p:pic>
      <p:sp>
        <p:nvSpPr>
          <p:cNvPr id="5" name="Rounded Rectangle 4"/>
          <p:cNvSpPr/>
          <p:nvPr/>
        </p:nvSpPr>
        <p:spPr>
          <a:xfrm>
            <a:off x="1424795" y="414067"/>
            <a:ext cx="9256143"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What </a:t>
            </a:r>
            <a:r>
              <a:rPr lang="en-US" dirty="0"/>
              <a:t>command should I use to arrange the entries of a file</a:t>
            </a:r>
            <a:br>
              <a:rPr lang="en-US" dirty="0"/>
            </a:br>
            <a:endParaRPr lang="en-US" dirty="0"/>
          </a:p>
        </p:txBody>
      </p:sp>
      <p:sp>
        <p:nvSpPr>
          <p:cNvPr id="6" name="TextBox 5"/>
          <p:cNvSpPr txBox="1"/>
          <p:nvPr/>
        </p:nvSpPr>
        <p:spPr>
          <a:xfrm>
            <a:off x="1744682" y="2199736"/>
            <a:ext cx="5812058" cy="369332"/>
          </a:xfrm>
          <a:prstGeom prst="rect">
            <a:avLst/>
          </a:prstGeom>
          <a:noFill/>
        </p:spPr>
        <p:txBody>
          <a:bodyPr wrap="square" rtlCol="0">
            <a:spAutoFit/>
          </a:bodyPr>
          <a:lstStyle/>
          <a:p>
            <a:r>
              <a:rPr lang="en-IN" dirty="0" smtClean="0"/>
              <a:t>The text file has been created and named as “demo”</a:t>
            </a:r>
            <a:endParaRPr lang="en-IN" dirty="0"/>
          </a:p>
        </p:txBody>
      </p:sp>
    </p:spTree>
    <p:extLst>
      <p:ext uri="{BB962C8B-B14F-4D97-AF65-F5344CB8AC3E}">
        <p14:creationId xmlns:p14="http://schemas.microsoft.com/office/powerpoint/2010/main" val="4639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7542" y="2942802"/>
            <a:ext cx="9106689" cy="2819644"/>
          </a:xfrm>
          <a:prstGeom prst="rect">
            <a:avLst/>
          </a:prstGeom>
        </p:spPr>
      </p:pic>
      <p:sp>
        <p:nvSpPr>
          <p:cNvPr id="5" name="Rounded Rectangle 4"/>
          <p:cNvSpPr/>
          <p:nvPr/>
        </p:nvSpPr>
        <p:spPr>
          <a:xfrm>
            <a:off x="1407542" y="370935"/>
            <a:ext cx="9256143"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What </a:t>
            </a:r>
            <a:r>
              <a:rPr lang="en-US" dirty="0"/>
              <a:t>command should I use to arrange the entries of a </a:t>
            </a:r>
            <a:r>
              <a:rPr lang="en-US" dirty="0" smtClean="0"/>
              <a:t>file</a:t>
            </a:r>
          </a:p>
          <a:p>
            <a:pPr algn="ctr"/>
            <a:r>
              <a:rPr lang="en-US" dirty="0" smtClean="0"/>
              <a:t>Alphabetically</a:t>
            </a:r>
            <a:endParaRPr lang="en-US" dirty="0"/>
          </a:p>
        </p:txBody>
      </p:sp>
      <p:sp>
        <p:nvSpPr>
          <p:cNvPr id="3" name="Rounded Rectangle 2"/>
          <p:cNvSpPr/>
          <p:nvPr/>
        </p:nvSpPr>
        <p:spPr>
          <a:xfrm>
            <a:off x="3588590" y="1725283"/>
            <a:ext cx="4390845" cy="80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    COMMAND </a:t>
            </a:r>
            <a:r>
              <a:rPr lang="en-IN" dirty="0">
                <a:solidFill>
                  <a:schemeClr val="tx1"/>
                </a:solidFill>
              </a:rPr>
              <a:t>: </a:t>
            </a:r>
            <a:r>
              <a:rPr lang="en-IN" b="1" u="sng" dirty="0" smtClean="0">
                <a:solidFill>
                  <a:schemeClr val="tx1"/>
                </a:solidFill>
              </a:rPr>
              <a:t>sort filename</a:t>
            </a:r>
          </a:p>
          <a:p>
            <a:r>
              <a:rPr lang="en-IN" b="1" dirty="0" smtClean="0">
                <a:solidFill>
                  <a:schemeClr val="tx1"/>
                </a:solidFill>
              </a:rPr>
              <a:t>(filename –the file which you need to sort out)</a:t>
            </a:r>
            <a:endParaRPr lang="en-IN" b="1" dirty="0">
              <a:solidFill>
                <a:schemeClr val="tx1"/>
              </a:solidFill>
            </a:endParaRPr>
          </a:p>
        </p:txBody>
      </p:sp>
    </p:spTree>
    <p:extLst>
      <p:ext uri="{BB962C8B-B14F-4D97-AF65-F5344CB8AC3E}">
        <p14:creationId xmlns:p14="http://schemas.microsoft.com/office/powerpoint/2010/main" val="354916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42149" y="3008778"/>
            <a:ext cx="9045724" cy="2651990"/>
          </a:xfrm>
          <a:prstGeom prst="rect">
            <a:avLst/>
          </a:prstGeom>
        </p:spPr>
      </p:pic>
      <p:sp>
        <p:nvSpPr>
          <p:cNvPr id="4" name="Rounded Rectangle 3"/>
          <p:cNvSpPr/>
          <p:nvPr/>
        </p:nvSpPr>
        <p:spPr>
          <a:xfrm>
            <a:off x="1431730" y="595222"/>
            <a:ext cx="9256143"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What </a:t>
            </a:r>
            <a:r>
              <a:rPr lang="en-US" dirty="0"/>
              <a:t>command should I use to arrange the entries of a </a:t>
            </a:r>
            <a:r>
              <a:rPr lang="en-US" dirty="0" smtClean="0"/>
              <a:t>file</a:t>
            </a:r>
          </a:p>
          <a:p>
            <a:pPr algn="ctr"/>
            <a:r>
              <a:rPr lang="en-US" dirty="0" smtClean="0"/>
              <a:t>Reverse order</a:t>
            </a:r>
          </a:p>
        </p:txBody>
      </p:sp>
      <p:sp>
        <p:nvSpPr>
          <p:cNvPr id="5" name="Rounded Rectangle 4"/>
          <p:cNvSpPr/>
          <p:nvPr/>
        </p:nvSpPr>
        <p:spPr>
          <a:xfrm>
            <a:off x="3743865" y="1732989"/>
            <a:ext cx="4390845" cy="80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tx1"/>
              </a:solidFill>
            </a:endParaRPr>
          </a:p>
          <a:p>
            <a:r>
              <a:rPr lang="en-IN" dirty="0">
                <a:solidFill>
                  <a:schemeClr val="tx1"/>
                </a:solidFill>
              </a:rPr>
              <a:t> </a:t>
            </a:r>
            <a:r>
              <a:rPr lang="en-IN" dirty="0" smtClean="0">
                <a:solidFill>
                  <a:schemeClr val="tx1"/>
                </a:solidFill>
              </a:rPr>
              <a:t>  COMMAND </a:t>
            </a:r>
            <a:r>
              <a:rPr lang="en-IN" dirty="0">
                <a:solidFill>
                  <a:schemeClr val="tx1"/>
                </a:solidFill>
              </a:rPr>
              <a:t>: </a:t>
            </a:r>
            <a:r>
              <a:rPr lang="en-IN" b="1" u="sng" dirty="0">
                <a:solidFill>
                  <a:schemeClr val="tx1"/>
                </a:solidFill>
              </a:rPr>
              <a:t>sort –</a:t>
            </a:r>
            <a:r>
              <a:rPr lang="en-IN" b="1" u="sng" dirty="0" smtClean="0">
                <a:solidFill>
                  <a:schemeClr val="tx1"/>
                </a:solidFill>
              </a:rPr>
              <a:t>r </a:t>
            </a:r>
            <a:r>
              <a:rPr lang="en-IN" b="1" u="sng" dirty="0" smtClean="0">
                <a:solidFill>
                  <a:schemeClr val="tx1"/>
                </a:solidFill>
              </a:rPr>
              <a:t>filename</a:t>
            </a:r>
          </a:p>
          <a:p>
            <a:r>
              <a:rPr lang="en-IN" b="1" dirty="0">
                <a:solidFill>
                  <a:schemeClr val="tx1"/>
                </a:solidFill>
              </a:rPr>
              <a:t>(filename –the file which you need to sort out)</a:t>
            </a:r>
          </a:p>
          <a:p>
            <a:endParaRPr lang="en-IN" b="1" dirty="0">
              <a:solidFill>
                <a:schemeClr val="tx1"/>
              </a:solidFill>
            </a:endParaRPr>
          </a:p>
        </p:txBody>
      </p:sp>
    </p:spTree>
    <p:extLst>
      <p:ext uri="{BB962C8B-B14F-4D97-AF65-F5344CB8AC3E}">
        <p14:creationId xmlns:p14="http://schemas.microsoft.com/office/powerpoint/2010/main" val="240753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00331" y="2464449"/>
            <a:ext cx="6647254" cy="4160920"/>
          </a:xfrm>
          <a:prstGeom prst="rect">
            <a:avLst/>
          </a:prstGeom>
        </p:spPr>
      </p:pic>
      <p:pic>
        <p:nvPicPr>
          <p:cNvPr id="4" name="Picture 3"/>
          <p:cNvPicPr>
            <a:picLocks noChangeAspect="1"/>
          </p:cNvPicPr>
          <p:nvPr/>
        </p:nvPicPr>
        <p:blipFill rotWithShape="1">
          <a:blip r:embed="rId3"/>
          <a:srcRect r="33733"/>
          <a:stretch/>
        </p:blipFill>
        <p:spPr>
          <a:xfrm>
            <a:off x="605783" y="3275332"/>
            <a:ext cx="4509681" cy="2263336"/>
          </a:xfrm>
          <a:prstGeom prst="rect">
            <a:avLst/>
          </a:prstGeom>
        </p:spPr>
      </p:pic>
      <p:sp>
        <p:nvSpPr>
          <p:cNvPr id="5" name="Rounded Rectangle 4"/>
          <p:cNvSpPr/>
          <p:nvPr/>
        </p:nvSpPr>
        <p:spPr>
          <a:xfrm>
            <a:off x="1431730" y="595222"/>
            <a:ext cx="9256143"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p>
          <a:p>
            <a:pPr algn="ctr"/>
            <a:r>
              <a:rPr lang="en-US" dirty="0" smtClean="0"/>
              <a:t>What </a:t>
            </a:r>
            <a:r>
              <a:rPr lang="en-US" dirty="0"/>
              <a:t>command should I use to arrange the entries of a </a:t>
            </a:r>
            <a:r>
              <a:rPr lang="en-US" dirty="0" smtClean="0"/>
              <a:t>file</a:t>
            </a:r>
          </a:p>
          <a:p>
            <a:pPr algn="ctr"/>
            <a:r>
              <a:rPr lang="en-IN" dirty="0" smtClean="0"/>
              <a:t>Numerical </a:t>
            </a:r>
            <a:r>
              <a:rPr lang="en-IN" dirty="0"/>
              <a:t>order</a:t>
            </a:r>
          </a:p>
          <a:p>
            <a:endParaRPr lang="en-US" dirty="0" smtClean="0"/>
          </a:p>
        </p:txBody>
      </p:sp>
      <p:sp>
        <p:nvSpPr>
          <p:cNvPr id="6" name="Rounded Rectangle 5"/>
          <p:cNvSpPr/>
          <p:nvPr/>
        </p:nvSpPr>
        <p:spPr>
          <a:xfrm>
            <a:off x="5477773" y="1439258"/>
            <a:ext cx="5978106" cy="6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tx1"/>
              </a:solidFill>
            </a:endParaRPr>
          </a:p>
          <a:p>
            <a:r>
              <a:rPr lang="en-IN" dirty="0" smtClean="0">
                <a:solidFill>
                  <a:schemeClr val="tx1"/>
                </a:solidFill>
              </a:rPr>
              <a:t>COMMAND </a:t>
            </a:r>
            <a:r>
              <a:rPr lang="en-IN" dirty="0" smtClean="0">
                <a:solidFill>
                  <a:schemeClr val="tx1"/>
                </a:solidFill>
              </a:rPr>
              <a:t>: </a:t>
            </a:r>
            <a:r>
              <a:rPr lang="en-IN" b="1" u="sng" dirty="0" smtClean="0">
                <a:solidFill>
                  <a:schemeClr val="tx1"/>
                </a:solidFill>
              </a:rPr>
              <a:t>sort filename</a:t>
            </a:r>
            <a:r>
              <a:rPr lang="en-IN" b="1" u="sng" dirty="0">
                <a:solidFill>
                  <a:schemeClr val="tx1"/>
                </a:solidFill>
              </a:rPr>
              <a:t> </a:t>
            </a:r>
            <a:r>
              <a:rPr lang="en-IN" b="1" u="sng" dirty="0" smtClean="0">
                <a:solidFill>
                  <a:schemeClr val="tx1"/>
                </a:solidFill>
              </a:rPr>
              <a:t>&amp; </a:t>
            </a:r>
            <a:r>
              <a:rPr lang="en-IN" b="1" u="sng" dirty="0" smtClean="0">
                <a:solidFill>
                  <a:schemeClr val="tx1"/>
                </a:solidFill>
              </a:rPr>
              <a:t>sort –r </a:t>
            </a:r>
            <a:r>
              <a:rPr lang="en-IN" b="1" u="sng" dirty="0" smtClean="0">
                <a:solidFill>
                  <a:schemeClr val="tx1"/>
                </a:solidFill>
              </a:rPr>
              <a:t>filename</a:t>
            </a:r>
          </a:p>
          <a:p>
            <a:r>
              <a:rPr lang="en-IN" b="1" dirty="0">
                <a:solidFill>
                  <a:schemeClr val="tx1"/>
                </a:solidFill>
              </a:rPr>
              <a:t>(filename –the file which you need to sort out)</a:t>
            </a:r>
          </a:p>
          <a:p>
            <a:endParaRPr lang="en-IN" b="1" dirty="0">
              <a:solidFill>
                <a:schemeClr val="tx1"/>
              </a:solidFill>
            </a:endParaRPr>
          </a:p>
        </p:txBody>
      </p:sp>
    </p:spTree>
    <p:extLst>
      <p:ext uri="{BB962C8B-B14F-4D97-AF65-F5344CB8AC3E}">
        <p14:creationId xmlns:p14="http://schemas.microsoft.com/office/powerpoint/2010/main" val="424650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56118" y="2453012"/>
            <a:ext cx="7417347" cy="4137662"/>
          </a:xfrm>
          <a:prstGeom prst="rect">
            <a:avLst/>
          </a:prstGeom>
        </p:spPr>
      </p:pic>
      <p:pic>
        <p:nvPicPr>
          <p:cNvPr id="4" name="Picture 3"/>
          <p:cNvPicPr>
            <a:picLocks noChangeAspect="1"/>
          </p:cNvPicPr>
          <p:nvPr/>
        </p:nvPicPr>
        <p:blipFill>
          <a:blip r:embed="rId3"/>
          <a:stretch>
            <a:fillRect/>
          </a:stretch>
        </p:blipFill>
        <p:spPr>
          <a:xfrm>
            <a:off x="616963" y="2985557"/>
            <a:ext cx="3784429" cy="2727516"/>
          </a:xfrm>
          <a:prstGeom prst="rect">
            <a:avLst/>
          </a:prstGeom>
        </p:spPr>
      </p:pic>
      <p:sp>
        <p:nvSpPr>
          <p:cNvPr id="5" name="Rounded Rectangle 4"/>
          <p:cNvSpPr/>
          <p:nvPr/>
        </p:nvSpPr>
        <p:spPr>
          <a:xfrm>
            <a:off x="1138432" y="189781"/>
            <a:ext cx="10386459" cy="106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Copee</a:t>
            </a:r>
            <a:r>
              <a:rPr lang="en-US" dirty="0"/>
              <a:t> is a hard-working cop. He found a case and almost at the verge of cracking it. It could be his best breakthrough. He has the list of criminals but lots of duplicates are there. He needs to find the only one that is </a:t>
            </a:r>
            <a:r>
              <a:rPr lang="en-US" b="1" dirty="0"/>
              <a:t>different.</a:t>
            </a:r>
            <a:r>
              <a:rPr lang="en-US" dirty="0"/>
              <a:t> He sought your help. How will you sort this issue?</a:t>
            </a:r>
          </a:p>
          <a:p>
            <a:endParaRPr lang="en-US" dirty="0" smtClean="0"/>
          </a:p>
        </p:txBody>
      </p:sp>
      <p:sp>
        <p:nvSpPr>
          <p:cNvPr id="6" name="Rounded Rectangle 5"/>
          <p:cNvSpPr/>
          <p:nvPr/>
        </p:nvSpPr>
        <p:spPr>
          <a:xfrm>
            <a:off x="5546785" y="1419454"/>
            <a:ext cx="4899803" cy="901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tx1"/>
              </a:solidFill>
            </a:endParaRPr>
          </a:p>
          <a:p>
            <a:r>
              <a:rPr lang="en-IN" dirty="0" smtClean="0">
                <a:solidFill>
                  <a:schemeClr val="tx1"/>
                </a:solidFill>
              </a:rPr>
              <a:t>COMMAND </a:t>
            </a:r>
            <a:r>
              <a:rPr lang="en-IN" dirty="0">
                <a:solidFill>
                  <a:schemeClr val="tx1"/>
                </a:solidFill>
              </a:rPr>
              <a:t>: </a:t>
            </a:r>
            <a:r>
              <a:rPr lang="en-IN" b="1" u="sng" dirty="0">
                <a:solidFill>
                  <a:schemeClr val="tx1"/>
                </a:solidFill>
              </a:rPr>
              <a:t>sort </a:t>
            </a:r>
            <a:r>
              <a:rPr lang="en-IN" b="1" u="sng" dirty="0" smtClean="0">
                <a:solidFill>
                  <a:schemeClr val="tx1"/>
                </a:solidFill>
              </a:rPr>
              <a:t>filename </a:t>
            </a:r>
            <a:r>
              <a:rPr lang="en-IN" b="1" u="sng" dirty="0">
                <a:solidFill>
                  <a:schemeClr val="tx1"/>
                </a:solidFill>
              </a:rPr>
              <a:t>| </a:t>
            </a:r>
            <a:r>
              <a:rPr lang="en-IN" b="1" u="sng" dirty="0" err="1" smtClean="0">
                <a:solidFill>
                  <a:schemeClr val="tx1"/>
                </a:solidFill>
              </a:rPr>
              <a:t>uniq</a:t>
            </a:r>
            <a:endParaRPr lang="en-IN" b="1" u="sng" dirty="0" smtClean="0">
              <a:solidFill>
                <a:schemeClr val="tx1"/>
              </a:solidFill>
            </a:endParaRPr>
          </a:p>
          <a:p>
            <a:r>
              <a:rPr lang="en-IN" b="1" dirty="0">
                <a:solidFill>
                  <a:schemeClr val="tx1"/>
                </a:solidFill>
              </a:rPr>
              <a:t>(filename –the file which you need to sort out)</a:t>
            </a:r>
          </a:p>
          <a:p>
            <a:r>
              <a:rPr lang="en-IN" b="1" u="sng" dirty="0" smtClean="0">
                <a:solidFill>
                  <a:schemeClr val="tx1"/>
                </a:solidFill>
              </a:rPr>
              <a:t> </a:t>
            </a:r>
            <a:endParaRPr lang="en-IN" b="1" u="sng" dirty="0" smtClean="0">
              <a:solidFill>
                <a:schemeClr val="tx1"/>
              </a:solidFill>
            </a:endParaRPr>
          </a:p>
        </p:txBody>
      </p:sp>
    </p:spTree>
    <p:extLst>
      <p:ext uri="{BB962C8B-B14F-4D97-AF65-F5344CB8AC3E}">
        <p14:creationId xmlns:p14="http://schemas.microsoft.com/office/powerpoint/2010/main" val="29634994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153</TotalTime>
  <Words>286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2022-02-27T13:05:45Z</dcterms:created>
  <dcterms:modified xsi:type="dcterms:W3CDTF">2022-02-27T15:48:52Z</dcterms:modified>
</cp:coreProperties>
</file>