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711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0746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737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968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5310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963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4807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17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10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2462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0441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354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5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7049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4128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320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925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56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388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92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971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3233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48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8685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1700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231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KEERTHANA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312216963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(GENERAL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:SHRI KRISHNASWMY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443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622958" y="1485875"/>
            <a:ext cx="7997035" cy="4892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Modeling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Data Integration : Combine employee, industry, and company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Data Transformation : Clean, format, and structure data for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Data Analysis : Apply advanced analytics and statistical techniques.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 .Data Visualization : Create interactive dashboards and reports.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 Insights : Identify trends, disparities, and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Model Components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Employee Data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Industry Benchmark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Company Financial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Compensation Analysis Worksheet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 Visualization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concise data modeling approach enables a comprehensive salary and compensation analysis, driving informed decisions and business success.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7195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24083" y="1695450"/>
            <a:ext cx="8279874" cy="42535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8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52485" y="1485029"/>
            <a:ext cx="6632368" cy="41759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86402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053826" y="1200131"/>
            <a:ext cx="6191905" cy="4358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salary and compensation analysis through Excel data modeling provides a comprehensive, data-driven approach to optimizing compensation structures. By leveraging advanced analytics and data visualization, organizations can: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Ensure internal equity and external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Optimize compensation spend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Ensure compliance with regulatory requirements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solution empowers HR, Finance, and Management to make strategic decisions, drive business success, and improve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39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550782" y="2056596"/>
            <a:ext cx="9630407" cy="1177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compensation analysis through excel data modelling </a:t>
            </a:r>
            <a:endParaRPr lang="zh-CN" altLang="en-US" sz="3600" b="1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282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39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550134" y="1628750"/>
            <a:ext cx="7917628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Internal equity : Pay disparities among employees in similar roles and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External competitiveness : Salaries not aligned with industry standards, impacting recruitment and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Budget constraints : limited funds for salary increases, requiring optimal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Performance-based pay : Ineffective linking of salaries to employee performance and contributions.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Data-driven decisions : Lack of robust data analysis to inform salary adjustments and compensation planning.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749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837005" y="1704949"/>
            <a:ext cx="7421044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Objective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Develop a comprehensive Excel data model to analyze and optimize ABC Corporation's salary and compensation structure.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pay disparities, align salaries with industry standards, and design a performance-based pay structure.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 to drive business outcomes, employee motivation, and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Scope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Salary and compensation data for 500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Industry benchmark data for salary ranges and compensation trends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Company financial data for budget constraints and revenue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Excel data modeling, analysis, and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Recommendations for salary adjustments, performance-based pay, and compensation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30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552084" y="838186"/>
            <a:ext cx="11447826" cy="5958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HR Department : HR professionals will use the analysis to inform compensation decisions, identify pay disparities, and design performance-based pay structures.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Finance Department : Financial analysts will utilize the analysis to understand budget implications, allocate resources, and ensure compliance with financial regulations.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Management Team : Managers will rely on the analysis to make informed decisions about employee compensation, performance management, and talent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Compensation and Benefits Team : This team will use the analysis to design and implement competitive compensation packages, benefits, and incentives.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Business Leaders : CEOs, CFOs, and other business leaders will use the analysis to drive strategic decisions about talent management, budget allocation, and business growth.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Employees (Indirectly):  While employees won't directly use the analysis, they'll benefit from fair and competitive compensation, performance-based incentives, and improved benefits.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These end users will benefit from the insights and recommendations generated by the salary and compensation analysis, enabling data-driven decisions to drive business outcomes, employee motivation, and retention.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186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924973" y="1266805"/>
            <a:ext cx="871186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Comprehensive salary and compensation analysis through Excel data modeling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Integrates employee, industry, and company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Advanced analytics and 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Actionable recommendations for optimization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Value proposition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Data-driven compensation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Improved internal equity and external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Increased efficiency and cost savings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Enhanced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Compliance with regulatory requirements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 empowers organizations to make informed compensation decisions, optimize their compensation structure, and drive business success.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227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693007" y="1266805"/>
            <a:ext cx="1223869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 : 500 employee records with attributes like: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Job Title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Location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Benefits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Performance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Industry Benchmark Data : Salary ranges and compensation trends for similar industries and roles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Conpany Financial Data : Budget constraints, revenue growth, and cost of living adjustments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_Data Format:_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Excel spreadsheets with structured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CSV files for easy import and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_Data Purpose:_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Analyze and optimize salary and compensation structure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pay disparities and areas for improvement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 for HR, Finance, and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1508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635552" y="1628750"/>
            <a:ext cx="3820441" cy="462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Comprehensive 360-degree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Actionable insights for data-driven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Customizable and scalable Excel data model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Cost-effective optimization of compensation spend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Enhanced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Ensures regulatory compliance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solution's WOW factors deliver a powerful, tailored, and actionable approach to salary and compensation analysis, driving business success and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2024-09-06T02:42:47Z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