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2972D-9D08-4540-8C6C-4F178372A3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B15B-F63C-44A0-BD16-4699EE44A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0558-0D8A-473E-848F-BE24C36834A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7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4245-7A3F-4FF5-89BB-26BEB4356F7B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8A52-3122-4E2D-BBF8-C6AC0008474F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C0F9-C2A3-46B4-BC73-0200A5893AE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18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A3A8-C6D5-4513-86D5-19F0C48A7A5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3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D21D-E3D9-42D3-BE73-0871B727AC9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2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BE1-FCE5-41D6-94B1-B6FF3EA86DC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76F5-8433-4E2C-8D2F-5FBEF71EF9A7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9CA1-D1CF-4CEA-993F-D19AECF1C5F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175-E4B1-47FC-AC76-163EB3A0F84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61E-00B7-44D3-9221-CEADFB88BF4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993-45F9-466A-BB7E-1EC644B961BA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77ED-709F-4788-BD5E-9B608458201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1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3FEE-98F9-4B41-82D1-AACB5582505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7876-0C1F-42C5-BD54-C25213C69606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62F2-D9D7-4FA5-83B7-344143175DC4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5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437B-2D9C-47DE-92C7-6128E109F0B7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286BCE-D62D-47E5-A424-079B6BEE3859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4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45" y="751747"/>
            <a:ext cx="7091834" cy="2033333"/>
          </a:xfrm>
        </p:spPr>
        <p:txBody>
          <a:bodyPr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Predicting Patients' Health by Understanding the Severity of Asthma Symptoms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719" y="3257245"/>
            <a:ext cx="5441286" cy="1181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9EA741"/>
                </a:solidFill>
                <a:ea typeface="+mn-lt"/>
                <a:cs typeface="+mn-lt"/>
              </a:rPr>
              <a:t>CPSC 5305 Introduction to Data Science</a:t>
            </a:r>
            <a:endParaRPr lang="en-US" sz="3200" dirty="0">
              <a:solidFill>
                <a:srgbClr val="9EA74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E467F-C3ED-4A5E-04F7-8FDF29F8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912" r="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1492988-57BE-197B-3A89-4F9ABEC9EA73}"/>
              </a:ext>
            </a:extLst>
          </p:cNvPr>
          <p:cNvSpPr txBox="1">
            <a:spLocks/>
          </p:cNvSpPr>
          <p:nvPr/>
        </p:nvSpPr>
        <p:spPr>
          <a:xfrm>
            <a:off x="1259917" y="4438370"/>
            <a:ext cx="4962890" cy="8655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Keerthana Senthil Raja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  Dharanipriya Ravindran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83DB47-66D7-65DD-1D1B-BD64A80C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590C-9BA6-CDCE-27A4-7BE343A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0837"/>
            <a:ext cx="10353762" cy="1354281"/>
          </a:xfrm>
        </p:spPr>
        <p:txBody>
          <a:bodyPr>
            <a:normAutofit/>
          </a:bodyPr>
          <a:lstStyle/>
          <a:p>
            <a:r>
              <a:rPr lang="en-US" sz="4000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Problem Statement</a:t>
            </a:r>
            <a:endParaRPr lang="en-US" sz="4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9930-B656-B645-C13E-0E38B9CF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84589"/>
            <a:ext cx="10353762" cy="4088821"/>
          </a:xfrm>
        </p:spPr>
        <p:txBody>
          <a:bodyPr>
            <a:noAutofit/>
          </a:bodyPr>
          <a:lstStyle/>
          <a:p>
            <a:pPr indent="-305435"/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Asthma remains a significant health challenge despite existing treatments.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Symptoms and severity are highly variable, influenced by demographic, medical, and lifestyle factors.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Current predictive models lack precision and personalization for effective management.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This project aims to improve predictive accuracy by analyzing a comprehensive dataset using advanced statistical and machine learning techniques.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9D3E-23CD-3214-01BE-EF398BA8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7203E-8741-B02F-62EB-56632A50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5000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Key Dataset Features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6277-8B64-2CDB-4553-257044CD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555" y="162806"/>
            <a:ext cx="5315858" cy="6356346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37465" indent="0">
              <a:buNone/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Demographic Information: </a:t>
            </a:r>
            <a:endParaRPr lang="en-US" sz="1800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Age &amp; Sex: Examined for their impact on asthma variability.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Clinical Measurements: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Height, Weight, BMI: Key health indicators linked to asthma risk.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PEFR (Peak Expiratory Flow Rate):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Average: Measures lung function.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Standard Deviation: Indicates lung function variability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Environmental Factors: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Mean Temperature: Explored for its effects on asthma during seasonal changes.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Mean Humidity: High levels can worsen asthma symptoms. 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Air Quality Index (AQI): Strongly tied to respiratory health; poor AQI linked to increased asthma attacks.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608F-169F-FF9C-2A4D-0C8DD8E7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7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5E2FB-DCDB-DC86-69D6-AB262344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Exploratory Data Analysis (EDA)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D50F-695A-9FE4-E480-6F4F97D13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5546272" cy="3924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PEFR Distribution: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Display a histogram or box plot.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Highlight variations across age groups and smoking status.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Correlation Heatmap: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Show correlation between BMI, AQI, and asthma severity.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Emphasize key strong correlations.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Trend Analysis: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Use a line graph or scatter plot.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Illustrate asthma severity trends in relation to environmental changes like temperature and AQI. 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5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3DF8ABE-0145-1A90-21F4-1251ECB5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12" b="4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A60B5-5C7D-42D6-DA40-CBB68579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27070-B2A3-6C70-0567-1F71B4B3E7CC}"/>
              </a:ext>
            </a:extLst>
          </p:cNvPr>
          <p:cNvSpPr txBox="1"/>
          <p:nvPr/>
        </p:nvSpPr>
        <p:spPr>
          <a:xfrm>
            <a:off x="2867672" y="5921585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EA74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53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928A1-C99C-6171-9DAF-979A17E0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i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Modeling and Analysis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EC4A-765C-31AD-F5B0-C1AEB4A0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6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Clustering Analysis: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  Objective: Improve model accuracy by using clustering techniques to segment data into uniform groups.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 Value Selection: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>
              <a:lnSpc>
                <a:spcPct val="100000"/>
              </a:lnSpc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Applied the Elbow method and Silhouette scores to identify the best number of clusters, selecting K=2 and K=3.</a:t>
            </a: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lnSpc>
                <a:spcPct val="100000"/>
              </a:lnSpc>
              <a:buNone/>
            </a:pPr>
            <a:r>
              <a:rPr lang="en-US" sz="1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Visuals: Displayed Elbow curve and Silhouette plots to illustrate cluster validity</a:t>
            </a:r>
          </a:p>
          <a:p>
            <a:pPr marL="37465" indent="0">
              <a:lnSpc>
                <a:spcPct val="100000"/>
              </a:lnSpc>
              <a:buNone/>
            </a:pPr>
            <a:r>
              <a:rPr lang="en-US" sz="1600" b="1" i="0" dirty="0">
                <a:effectLst/>
                <a:latin typeface="+mj-lt"/>
              </a:rPr>
              <a:t>Clustering Implementation:</a:t>
            </a:r>
            <a:endParaRPr lang="en-US" sz="1600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Applied K-Means clustering for K=2 and Hierarchical clustering for K=3 to segment the dataset.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Developed separate regression models for each cluster to tailor the predictions based on the unique characteristics of each group.</a:t>
            </a:r>
            <a:endParaRPr lang="en-US" sz="1600" dirty="0"/>
          </a:p>
          <a:p>
            <a:pPr indent="-305435">
              <a:lnSpc>
                <a:spcPct val="100000"/>
              </a:lnSpc>
            </a:pPr>
            <a:endParaRPr lang="en-US" sz="1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07B3D5-7355-1F4A-4442-BA63FA37D0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16" t="2724" r="-2" b="-2"/>
          <a:stretch/>
        </p:blipFill>
        <p:spPr>
          <a:xfrm>
            <a:off x="7620351" y="81280"/>
            <a:ext cx="4571649" cy="330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1F980-E480-A5AD-C320-F45C4B4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32" r="-1" b="-1"/>
          <a:stretch/>
        </p:blipFill>
        <p:spPr>
          <a:xfrm>
            <a:off x="7620351" y="3429000"/>
            <a:ext cx="4571649" cy="3429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0630CF-198D-1182-54A3-A36FACA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8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CDB3-437E-34F0-A229-3E2288C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4796124" cy="1370605"/>
          </a:xfrm>
        </p:spPr>
        <p:txBody>
          <a:bodyPr>
            <a:normAutofit/>
          </a:bodyPr>
          <a:lstStyle/>
          <a:p>
            <a:pPr algn="l"/>
            <a:r>
              <a:rPr lang="en-US" sz="3000" i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Modeling and Analysis</a:t>
            </a:r>
          </a:p>
          <a:p>
            <a:pPr algn="l"/>
            <a:endParaRPr lang="en-US" sz="3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D611-AB7D-FB49-F6B5-35EC3AFD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28" y="1445308"/>
            <a:ext cx="3358084" cy="4920565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8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Regression Modeling: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Objective: Predict asthma severity using environmental, demographic, and clinical data.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Methodology: Started with a baseline linear regression model to evaluate initial predictive ability.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Key Findings: The baseline model revealed the need for advanced segmentation to fully capture interactions between variables</a:t>
            </a:r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5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D4C85FFB-4361-9ED8-6652-2A90A9F0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313561"/>
            <a:ext cx="6633184" cy="18075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A3A09-5116-8962-973B-87C7D24C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2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E7DD-8AA7-C9D2-62E5-A9079F4E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65" y="-136524"/>
            <a:ext cx="10353762" cy="12573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</a:rPr>
              <a:t>Challenges and Future Directions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6301-94F1-A9DB-B092-E4A9973E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890154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300" dirty="0"/>
              <a:t>Challenges:</a:t>
            </a:r>
          </a:p>
          <a:p>
            <a:r>
              <a:rPr lang="en-US" sz="2300" dirty="0"/>
              <a:t>Data Quality: Missing values and variability in environmental data.</a:t>
            </a:r>
          </a:p>
          <a:p>
            <a:r>
              <a:rPr lang="en-US" sz="2300" dirty="0"/>
              <a:t>Modeling: Baseline regression lacked complexity; cluster size imbalance affected generalizability.</a:t>
            </a:r>
          </a:p>
          <a:p>
            <a:r>
              <a:rPr lang="en-US" sz="2300" dirty="0"/>
              <a:t>Computational Complexity: Hierarchical clustering was resource-intensive.</a:t>
            </a:r>
          </a:p>
          <a:p>
            <a:pPr marL="36900" indent="0">
              <a:buNone/>
            </a:pPr>
            <a:endParaRPr lang="en-US" sz="2300" dirty="0"/>
          </a:p>
          <a:p>
            <a:pPr marL="36900" indent="0">
              <a:buNone/>
            </a:pPr>
            <a:r>
              <a:rPr lang="en-US" sz="2300" dirty="0"/>
              <a:t>Future Directions:</a:t>
            </a:r>
          </a:p>
          <a:p>
            <a:r>
              <a:rPr lang="en-US" sz="2300" dirty="0"/>
              <a:t>Data Expansion: Add variables like pollen count and expand geographically.</a:t>
            </a:r>
          </a:p>
          <a:p>
            <a:r>
              <a:rPr lang="en-US" sz="2300" dirty="0"/>
              <a:t>Advanced Models: Explore non-linear models like random forests or neural networks.</a:t>
            </a:r>
          </a:p>
          <a:p>
            <a:r>
              <a:rPr lang="en-US" sz="2300" dirty="0"/>
              <a:t>Applications: Develop real-time prediction tools and validate models in clinical settings.</a:t>
            </a:r>
          </a:p>
          <a:p>
            <a:endParaRPr lang="en-IN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1DC8-7537-3F80-DC27-0919A00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D2F1B"/>
      </a:dk2>
      <a:lt2>
        <a:srgbClr val="F1F0F3"/>
      </a:lt2>
      <a:accent1>
        <a:srgbClr val="9EA741"/>
      </a:accent1>
      <a:accent2>
        <a:srgbClr val="B18B3B"/>
      </a:accent2>
      <a:accent3>
        <a:srgbClr val="C36B4D"/>
      </a:accent3>
      <a:accent4>
        <a:srgbClr val="B13B4E"/>
      </a:accent4>
      <a:accent5>
        <a:srgbClr val="C34D91"/>
      </a:accent5>
      <a:accent6>
        <a:srgbClr val="B13BB1"/>
      </a:accent6>
      <a:hlink>
        <a:srgbClr val="C44E7E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498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Goudy Old Style</vt:lpstr>
      <vt:lpstr>Wingdings 2</vt:lpstr>
      <vt:lpstr>SlateVTI</vt:lpstr>
      <vt:lpstr>Predicting Patients' Health by Understanding the Severity of Asthma Symptoms</vt:lpstr>
      <vt:lpstr>Problem Statement</vt:lpstr>
      <vt:lpstr>Key Dataset Features</vt:lpstr>
      <vt:lpstr>Exploratory Data Analysis (EDA)</vt:lpstr>
      <vt:lpstr>Modeling and Analysis</vt:lpstr>
      <vt:lpstr>Modeling and Analysis </vt:lpstr>
      <vt:lpstr>Challenges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</dc:creator>
  <cp:lastModifiedBy>Keerthana Senthil Raja</cp:lastModifiedBy>
  <cp:revision>96</cp:revision>
  <dcterms:created xsi:type="dcterms:W3CDTF">2024-12-12T02:58:10Z</dcterms:created>
  <dcterms:modified xsi:type="dcterms:W3CDTF">2024-12-13T03:51:56Z</dcterms:modified>
</cp:coreProperties>
</file>