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183404"/>
            <a:ext cx="6928786" cy="1938992"/>
          </a:xfrm>
          <a:prstGeom prst="rect">
            <a:avLst/>
          </a:prstGeom>
          <a:noFill/>
        </p:spPr>
        <p:txBody>
          <a:bodyPr wrap="square" rtlCol="0">
            <a:spAutoFit/>
          </a:bodyPr>
          <a:lstStyle/>
          <a:p>
            <a:r>
              <a:rPr lang="en-US" sz="2400" dirty="0"/>
              <a:t>STUDENT NAME:</a:t>
            </a:r>
            <a:r>
              <a:rPr lang="en-IN" sz="2400" dirty="0"/>
              <a:t>V. KEERTHANA </a:t>
            </a:r>
            <a:endParaRPr lang="en-US" sz="2400" dirty="0"/>
          </a:p>
          <a:p>
            <a:r>
              <a:rPr lang="en-US" sz="2400" dirty="0"/>
              <a:t>REGISTER NO:</a:t>
            </a:r>
            <a:r>
              <a:rPr lang="en-IN" sz="2400" dirty="0"/>
              <a:t>122201728</a:t>
            </a:r>
            <a:endParaRPr lang="en-US" sz="2400" dirty="0"/>
          </a:p>
          <a:p>
            <a:r>
              <a:rPr lang="en-US" sz="2400" dirty="0"/>
              <a:t>DEPARTMENT:</a:t>
            </a:r>
            <a:r>
              <a:rPr lang="en-IN" sz="2400" dirty="0"/>
              <a:t>B. Com Corporate </a:t>
            </a:r>
            <a:r>
              <a:rPr lang="en-IN" sz="2400" dirty="0" err="1"/>
              <a:t>Secretaryship</a:t>
            </a:r>
            <a:endParaRPr lang="en-US" sz="2400" dirty="0"/>
          </a:p>
          <a:p>
            <a:r>
              <a:rPr lang="en-IN" sz="2400" dirty="0" err="1"/>
              <a:t>COLLEGE:Chellammal</a:t>
            </a:r>
            <a:r>
              <a:rPr lang="en-IN" sz="2400" dirty="0"/>
              <a:t> Women’s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7999FE4-0DFE-C507-7126-0A170608773F}"/>
              </a:ext>
            </a:extLst>
          </p:cNvPr>
          <p:cNvSpPr txBox="1"/>
          <p:nvPr/>
        </p:nvSpPr>
        <p:spPr>
          <a:xfrm>
            <a:off x="1079023" y="1323558"/>
            <a:ext cx="5016978" cy="3693319"/>
          </a:xfrm>
          <a:prstGeom prst="rect">
            <a:avLst/>
          </a:prstGeom>
          <a:noFill/>
        </p:spPr>
        <p:txBody>
          <a:bodyPr wrap="square">
            <a:spAutoFit/>
          </a:bodyPr>
          <a:lstStyle/>
          <a:p>
            <a:r>
              <a:rPr lang="en-US" dirty="0"/>
              <a:t>The modeling approach will involve using a combination of statistical analysis and machine learning techniques. First, descriptive statistics and correlation analysis will identify key factors influencing performance. Then, predictive models like regression analysis, decision trees, or random forests will be employed to forecast employee performance based on these factors. Clustering algorithms may also be used to segment employees into groups with similar performance profiles, enabling targeted interventions. The models will be validated and refined through cross-validation techniques to ensure accuracy and reliability.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33E29A0-E4C4-CFBC-D96F-A7C1FF2AA5CA}"/>
              </a:ext>
            </a:extLst>
          </p:cNvPr>
          <p:cNvSpPr txBox="1"/>
          <p:nvPr/>
        </p:nvSpPr>
        <p:spPr>
          <a:xfrm>
            <a:off x="738584" y="1774229"/>
            <a:ext cx="5060951" cy="2333427"/>
          </a:xfrm>
          <a:prstGeom prst="rect">
            <a:avLst/>
          </a:prstGeom>
          <a:noFill/>
        </p:spPr>
        <p:txBody>
          <a:bodyPr wrap="square">
            <a:spAutoFit/>
          </a:bodyPr>
          <a:lstStyle/>
          <a:p>
            <a:r>
              <a:rPr lang="en-US" dirty="0"/>
              <a:t>The analysis identified key performance drivers, including job satisfaction and training participation, with predictive models showing strong correlations. Clustering revealed distinct performance groups, guiding targeted interventions. The results emphasize the need for a comprehensive approach that integrates data insights with supportive management practices.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AC0117-9D8C-8FA2-01E2-EB0B3153A284}"/>
              </a:ext>
            </a:extLst>
          </p:cNvPr>
          <p:cNvSpPr txBox="1"/>
          <p:nvPr/>
        </p:nvSpPr>
        <p:spPr>
          <a:xfrm>
            <a:off x="755332" y="1857375"/>
            <a:ext cx="4363641" cy="2862322"/>
          </a:xfrm>
          <a:prstGeom prst="rect">
            <a:avLst/>
          </a:prstGeom>
          <a:noFill/>
        </p:spPr>
        <p:txBody>
          <a:bodyPr wrap="square">
            <a:spAutoFit/>
          </a:bodyPr>
          <a:lstStyle/>
          <a:p>
            <a:r>
              <a:rPr lang="en-US" dirty="0"/>
              <a:t>The analysis confirmed that job satisfaction, training, and tenure are crucial factors influencing employee performance. The predictive models and clustering results offer actionable insights for targeted improvements and personalized strategies. Implementing these findings can enhance overall employee productivity and satisfaction, leading to better organizational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4974B09-6383-0B93-FA18-66B418658B01}"/>
              </a:ext>
            </a:extLst>
          </p:cNvPr>
          <p:cNvSpPr txBox="1"/>
          <p:nvPr/>
        </p:nvSpPr>
        <p:spPr>
          <a:xfrm>
            <a:off x="1035844" y="1857375"/>
            <a:ext cx="5435123" cy="3416320"/>
          </a:xfrm>
          <a:prstGeom prst="rect">
            <a:avLst/>
          </a:prstGeom>
          <a:noFill/>
        </p:spPr>
        <p:txBody>
          <a:bodyPr wrap="square">
            <a:spAutoFit/>
          </a:bodyPr>
          <a:lstStyle/>
          <a:p>
            <a:r>
              <a:rPr lang="en-US" dirty="0"/>
              <a:t>Problem statement "To optimize organizational productivity, it is essential to identify factors influencing employee performance. Current assessment methods may lack comprehensive insights into key performance drivers, leading to suboptimal resource allocation and engagement strategies. The challenge is to analyze performance metrics, identify trends, and recommend actionable improvements. This analysis should also consider external factors such as job satisfaction, training effectiveness, and workplace culture. The goal is to develop a data-driven approach to enhance overall employee performance and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875235"/>
            <a:ext cx="7314010" cy="489364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The project aims to enhance employee performance by conducting a thorough analysis of performance metrics and related factors within the organization. This includes collecting and examining data on employee productivity, job satisfaction, training effectiveness, and workplace culture. The goal is to identify trends, uncover potential performance gaps, and determine the key drivers of employee success. Based on the analysis, actionable recommendations will be made to optimize resource allocation, improve engagement strategies, and foster a more productive and satisfying work environment. The ultimate objective is to implement a data-driven approach to boost overall organizational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7D62F33-B3D6-8666-771B-8E67D9F9197B}"/>
              </a:ext>
            </a:extLst>
          </p:cNvPr>
          <p:cNvSpPr txBox="1"/>
          <p:nvPr/>
        </p:nvSpPr>
        <p:spPr>
          <a:xfrm>
            <a:off x="964406" y="1729767"/>
            <a:ext cx="5731669" cy="3693319"/>
          </a:xfrm>
          <a:prstGeom prst="rect">
            <a:avLst/>
          </a:prstGeom>
          <a:noFill/>
        </p:spPr>
        <p:txBody>
          <a:bodyPr wrap="square">
            <a:spAutoFit/>
          </a:bodyPr>
          <a:lstStyle/>
          <a:p>
            <a:r>
              <a:rPr lang="en-US" dirty="0"/>
              <a:t>The project aims to enhance employee performance by conducting a thorough analysis of performance metrics and related factors within the organization. This includes collecting and examining data on employee productivity, job satisfaction, training effectiveness, and workplace culture. The goal is to identify trends, uncover potential performance gaps, and determine the key drivers of employee success. Based on the analysis, actionable recommendations will be made to optimize resource allocation, improve engagement strategies, and foster a more productive and satisfying work environment. The ultimate objective is to implement a data-driven approach to boost overall organizational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74AD8F7-14D2-B26E-144D-C02C28341F2C}"/>
              </a:ext>
            </a:extLst>
          </p:cNvPr>
          <p:cNvSpPr txBox="1"/>
          <p:nvPr/>
        </p:nvSpPr>
        <p:spPr>
          <a:xfrm>
            <a:off x="3053952" y="2145268"/>
            <a:ext cx="6299597" cy="2585323"/>
          </a:xfrm>
          <a:prstGeom prst="rect">
            <a:avLst/>
          </a:prstGeom>
          <a:noFill/>
        </p:spPr>
        <p:txBody>
          <a:bodyPr wrap="square">
            <a:spAutoFit/>
          </a:bodyPr>
          <a:lstStyle/>
          <a:p>
            <a:r>
              <a:rPr lang="en-US" dirty="0"/>
              <a:t>Our solution involves developing a comprehensive data-driven analysis platform that integrates performance metrics, employee feedback, and external factors like training effectiveness. This platform will offer tailored insights and actionable recommendations to improve employee performance and satisfaction. The project will allocate 40% of resources to data collection and integration, 30% to analysis and insight generation, and 30% to developing and implementing improvement strategies.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8C896C2-9206-BA80-2954-333BD5900FC5}"/>
              </a:ext>
            </a:extLst>
          </p:cNvPr>
          <p:cNvSpPr txBox="1"/>
          <p:nvPr/>
        </p:nvSpPr>
        <p:spPr>
          <a:xfrm>
            <a:off x="892969" y="2006948"/>
            <a:ext cx="5203031" cy="2031325"/>
          </a:xfrm>
          <a:prstGeom prst="rect">
            <a:avLst/>
          </a:prstGeom>
          <a:noFill/>
        </p:spPr>
        <p:txBody>
          <a:bodyPr wrap="square">
            <a:spAutoFit/>
          </a:bodyPr>
          <a:lstStyle/>
          <a:p>
            <a:r>
              <a:rPr lang="en-US" dirty="0"/>
              <a:t>The dataset includes employee performance metrics, demographics, job satisfaction survey results, and training records. It also encompasses attendance, turnover data, and 360-degree feedback. These data points will be analyzed to uncover trends and inform strategies for improving employee performance and satisfaction.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5614988" cy="2677656"/>
          </a:xfrm>
          <a:prstGeom prst="rect">
            <a:avLst/>
          </a:prstGeom>
          <a:noFill/>
        </p:spPr>
        <p:txBody>
          <a:bodyPr wrap="square" rtlCol="0">
            <a:spAutoFit/>
          </a:bodyPr>
          <a:lstStyle/>
          <a:p>
            <a:pPr marL="514350" indent="-514350" algn="l">
              <a:buFont typeface="+mj-lt"/>
              <a:buAutoNum type="arabicPeriod"/>
            </a:pPr>
            <a:r>
              <a:rPr lang="en-US" sz="2800" b="0" i="0" dirty="0" err="1">
                <a:solidFill>
                  <a:srgbClr val="0D0D0D"/>
                </a:solidFill>
                <a:effectLst/>
                <a:latin typeface="Times New Roman" panose="02020603050405020304" pitchFamily="18" charset="0"/>
                <a:cs typeface="Times New Roman" panose="02020603050405020304" pitchFamily="18" charset="0"/>
              </a:rPr>
              <a:t>Innovation:Does</a:t>
            </a:r>
            <a:r>
              <a:rPr lang="en-US" sz="2800" b="0" i="0" dirty="0">
                <a:solidFill>
                  <a:srgbClr val="0D0D0D"/>
                </a:solidFill>
                <a:effectLst/>
                <a:latin typeface="Times New Roman" panose="02020603050405020304" pitchFamily="18" charset="0"/>
                <a:cs typeface="Times New Roman" panose="02020603050405020304" pitchFamily="18" charset="0"/>
              </a:rPr>
              <a:t> your solution incorporate groundbreaking technology or a novel approach</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0" i="0" dirty="0" err="1">
                <a:solidFill>
                  <a:srgbClr val="0D0D0D"/>
                </a:solidFill>
                <a:effectLst/>
                <a:latin typeface="Times New Roman" panose="02020603050405020304" pitchFamily="18" charset="0"/>
                <a:cs typeface="Times New Roman" panose="02020603050405020304" pitchFamily="18" charset="0"/>
              </a:rPr>
              <a:t>Efficiency:Is</a:t>
            </a:r>
            <a:r>
              <a:rPr lang="en-US" sz="2800" b="0" i="0" dirty="0">
                <a:solidFill>
                  <a:srgbClr val="0D0D0D"/>
                </a:solidFill>
                <a:effectLst/>
                <a:latin typeface="Times New Roman" panose="02020603050405020304" pitchFamily="18" charset="0"/>
                <a:cs typeface="Times New Roman" panose="02020603050405020304" pitchFamily="18" charset="0"/>
              </a:rPr>
              <a:t> it remarkably faster, more cost-effective, or resource-saving compared to alternatives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keerthanadevi1214@gmail.com</cp:lastModifiedBy>
  <cp:revision>15</cp:revision>
  <dcterms:created xsi:type="dcterms:W3CDTF">2024-03-29T15:07:22Z</dcterms:created>
  <dcterms:modified xsi:type="dcterms:W3CDTF">2024-09-04T13:49:03Z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