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0"/>
  </p:notesMasterIdLst>
  <p:sldIdLst>
    <p:sldId id="451" r:id="rId5"/>
    <p:sldId id="453" r:id="rId6"/>
    <p:sldId id="454" r:id="rId7"/>
    <p:sldId id="455" r:id="rId8"/>
    <p:sldId id="468" r:id="rId9"/>
    <p:sldId id="469" r:id="rId10"/>
    <p:sldId id="470" r:id="rId11"/>
    <p:sldId id="471" r:id="rId12"/>
    <p:sldId id="472" r:id="rId13"/>
    <p:sldId id="462" r:id="rId14"/>
    <p:sldId id="473" r:id="rId15"/>
    <p:sldId id="474" r:id="rId16"/>
    <p:sldId id="475" r:id="rId17"/>
    <p:sldId id="476" r:id="rId18"/>
    <p:sldId id="416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B"/>
    <a:srgbClr val="FFFFFF"/>
    <a:srgbClr val="000000"/>
    <a:srgbClr val="0556CD"/>
    <a:srgbClr val="FEC20D"/>
    <a:srgbClr val="004581"/>
    <a:srgbClr val="1A1718"/>
    <a:srgbClr val="CCCCFF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5768"/>
  </p:normalViewPr>
  <p:slideViewPr>
    <p:cSldViewPr snapToGrid="0">
      <p:cViewPr varScale="1">
        <p:scale>
          <a:sx n="109" d="100"/>
          <a:sy n="109" d="100"/>
        </p:scale>
        <p:origin x="71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-1" y="-18446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75411" y="1193913"/>
            <a:ext cx="4052554" cy="76867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14676" y="4164792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5DB0F3A3-191A-0CCC-5382-1FA99E788A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167547" y="4165898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03C33381-A49E-064D-7E52-873910C779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01631" y="4164792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15A396-7B06-95C2-2AB1-D740627560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829" y="2184868"/>
            <a:ext cx="1165225" cy="34925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IN" dirty="0"/>
              <a:t>PID 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96FC3-E54E-D2B6-D19B-BCD8F45EE5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2" y="165103"/>
            <a:ext cx="1790699" cy="48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018F5-02CB-859D-2FC2-FEB2D792CD8A}"/>
              </a:ext>
            </a:extLst>
          </p:cNvPr>
          <p:cNvSpPr txBox="1"/>
          <p:nvPr userDrawn="1"/>
        </p:nvSpPr>
        <p:spPr>
          <a:xfrm>
            <a:off x="2361863" y="171883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7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64500-3B68-8731-6CEF-42A9F29E0D39}"/>
              </a:ext>
            </a:extLst>
          </p:cNvPr>
          <p:cNvSpPr txBox="1"/>
          <p:nvPr userDrawn="1"/>
        </p:nvSpPr>
        <p:spPr>
          <a:xfrm>
            <a:off x="4354354" y="171883"/>
            <a:ext cx="2308836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Virtual POC Round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CB83BA-6D10-8FF4-8AAA-D5CBA73DEDD6}"/>
              </a:ext>
            </a:extLst>
          </p:cNvPr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1BD7902-401D-510F-91F6-F0A7BC0BDE83}"/>
                </a:ext>
              </a:extLst>
            </p:cNvPr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1198E4-2C94-C883-D991-FDFE83D870E9}"/>
                </a:ext>
              </a:extLst>
            </p:cNvPr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458914-5E2F-A404-FBC3-4B5EBC51796A}"/>
              </a:ext>
            </a:extLst>
          </p:cNvPr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BA5BC63-7AA3-16CD-3827-78AF0D9FAFBD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358B055-FC8D-925E-95BC-5BC1F71D2A0A}"/>
                </a:ext>
              </a:extLst>
            </p:cNvPr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BEA544-E54E-A56A-BBF9-A19EB57A8803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 Placeholder 1030">
            <a:extLst>
              <a:ext uri="{FF2B5EF4-FFF2-40B4-BE49-F238E27FC236}">
                <a16:creationId xmlns:a16="http://schemas.microsoft.com/office/drawing/2014/main" id="{E7ED96E4-E453-ADD9-B75D-312D7A097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235289" y="4164792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9" name="Text Placeholder 1030">
            <a:extLst>
              <a:ext uri="{FF2B5EF4-FFF2-40B4-BE49-F238E27FC236}">
                <a16:creationId xmlns:a16="http://schemas.microsoft.com/office/drawing/2014/main" id="{CA81479F-64E0-0083-B13E-59DE3497BD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14676" y="4648724"/>
            <a:ext cx="1620771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28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401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54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55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8440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50857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22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15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4082380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6680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1381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D818-648F-581C-3262-88626B6AF3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01" y="269202"/>
            <a:ext cx="1790699" cy="488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01F4D-DA56-E2B9-0946-8A75AA356F67}"/>
              </a:ext>
            </a:extLst>
          </p:cNvPr>
          <p:cNvSpPr txBox="1"/>
          <p:nvPr userDrawn="1"/>
        </p:nvSpPr>
        <p:spPr>
          <a:xfrm>
            <a:off x="46870" y="4874316"/>
            <a:ext cx="621001" cy="253914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PID No:</a:t>
            </a:r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CCB6747B-1D57-88D0-5F33-EF0273C26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4984" y="4891464"/>
            <a:ext cx="621001" cy="2539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406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201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86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1019569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96774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89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38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60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247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66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75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D818-648F-581C-3262-88626B6A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01" y="269202"/>
            <a:ext cx="1790699" cy="488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01F4D-DA56-E2B9-0946-8A75AA356F67}"/>
              </a:ext>
            </a:extLst>
          </p:cNvPr>
          <p:cNvSpPr txBox="1"/>
          <p:nvPr userDrawn="1"/>
        </p:nvSpPr>
        <p:spPr>
          <a:xfrm>
            <a:off x="46870" y="4874316"/>
            <a:ext cx="621001" cy="253914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PID No:</a:t>
            </a:r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CCB6747B-1D57-88D0-5F33-EF0273C26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4984" y="4891464"/>
            <a:ext cx="621001" cy="2539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640A7C0-4AA6-7148-1B7D-C9ECA9F378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15594" y="987748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6D41025-D6BA-699B-4539-4466FCD7AD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96061" y="998139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E53935-1496-2107-DCAC-C00E419A3F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09901" y="1289339"/>
            <a:ext cx="4184220" cy="1412039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1FC883B-9047-FA26-74EF-EF32407137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698180" y="1299729"/>
            <a:ext cx="4184220" cy="1401649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1F375E60-27E0-8363-1FD0-D6D9B5C4A2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280415" y="3242500"/>
            <a:ext cx="4184220" cy="1504161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63DF4C-2ED2-3ECB-BDEC-77D126A4D8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4698180" y="3258613"/>
            <a:ext cx="4184220" cy="1488048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5A45977-7E18-D40E-42DD-24067A888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315594" y="2909139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1B9AF5F-A279-7336-ABDA-0F28707170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696061" y="2944284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3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3071982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7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416612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67160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baseline="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here to enter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D818-648F-581C-3262-88626B6A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01" y="269202"/>
            <a:ext cx="1790699" cy="488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01F4D-DA56-E2B9-0946-8A75AA356F67}"/>
              </a:ext>
            </a:extLst>
          </p:cNvPr>
          <p:cNvSpPr txBox="1"/>
          <p:nvPr userDrawn="1"/>
        </p:nvSpPr>
        <p:spPr>
          <a:xfrm>
            <a:off x="46870" y="4874316"/>
            <a:ext cx="621001" cy="253914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PID No:</a:t>
            </a:r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CCB6747B-1D57-88D0-5F33-EF0273C26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4984" y="4891464"/>
            <a:ext cx="621001" cy="2539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4A2FB2C-E632-0C51-1D0F-055FAECB3F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101812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B2EB8D7-8898-385C-EA4A-318A1E547D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101812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93E981-1EFE-63DC-4B81-95CDDD9016FB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04800" y="1367893"/>
            <a:ext cx="3835152" cy="338903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200" smtClean="0"/>
            </a:lvl1pPr>
            <a:lvl2pPr>
              <a:defRPr lang="en-US" sz="1200" smtClean="0"/>
            </a:lvl2pPr>
            <a:lvl3pPr>
              <a:defRPr lang="en-US" sz="1200" smtClean="0"/>
            </a:lvl3pPr>
            <a:lvl4pPr>
              <a:defRPr lang="en-US" sz="1200" smtClean="0"/>
            </a:lvl4pPr>
            <a:lvl5pPr>
              <a:defRPr lang="en-US" sz="1200" dirty="0"/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 dirty="0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3498B0D-53F9-4EE3-ED29-E62D2BAB3E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975882" y="101812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0EC72E-E09D-6E35-CB34-BD0E1D51E6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72000" y="101812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3BE4AD-9352-A955-5B4D-93C05FF0B228}"/>
              </a:ext>
            </a:extLst>
          </p:cNvPr>
          <p:cNvSpPr>
            <a:spLocks noGrp="1"/>
          </p:cNvSpPr>
          <p:nvPr>
            <p:ph idx="23"/>
          </p:nvPr>
        </p:nvSpPr>
        <p:spPr bwMode="gray">
          <a:xfrm>
            <a:off x="4597114" y="1367893"/>
            <a:ext cx="3835152" cy="338903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200" smtClean="0"/>
            </a:lvl1pPr>
            <a:lvl2pPr>
              <a:defRPr lang="en-US" sz="1200" smtClean="0"/>
            </a:lvl2pPr>
            <a:lvl3pPr>
              <a:defRPr lang="en-US" sz="1200" smtClean="0"/>
            </a:lvl3pPr>
            <a:lvl4pPr>
              <a:defRPr lang="en-US" sz="1200" smtClean="0"/>
            </a:lvl4pPr>
            <a:lvl5pPr>
              <a:defRPr lang="en-US" sz="1200" dirty="0"/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865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0" y="78057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D818-648F-581C-3262-88626B6AF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01" y="269202"/>
            <a:ext cx="1790699" cy="488373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0C62113-31BD-F745-55CA-B582BEB93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101812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E5A7BD1-FB6B-6F21-BCCE-44C20A9413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101812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57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-1" y="-18446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76867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4388171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A4684-ABC4-1937-4569-3E0415AF0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52"/>
          <a:stretch/>
        </p:blipFill>
        <p:spPr>
          <a:xfrm>
            <a:off x="0" y="12827"/>
            <a:ext cx="2341849" cy="635230"/>
          </a:xfrm>
          <a:prstGeom prst="rect">
            <a:avLst/>
          </a:prstGeom>
        </p:spPr>
      </p:pic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5DB0F3A3-191A-0CCC-5382-1FA99E788A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912037" y="4388171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03C33381-A49E-064D-7E52-873910C779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641692" y="4388171"/>
            <a:ext cx="70015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15A396-7B06-95C2-2AB1-D740627560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506" y="2030167"/>
            <a:ext cx="1165225" cy="34925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IN" dirty="0"/>
              <a:t>PID No</a:t>
            </a:r>
          </a:p>
        </p:txBody>
      </p:sp>
    </p:spTree>
    <p:extLst>
      <p:ext uri="{BB962C8B-B14F-4D97-AF65-F5344CB8AC3E}">
        <p14:creationId xmlns:p14="http://schemas.microsoft.com/office/powerpoint/2010/main" val="253740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98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0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388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5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5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81" r:id="rId3"/>
    <p:sldLayoutId id="2147483783" r:id="rId4"/>
    <p:sldLayoutId id="2147483782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699" r:id="rId32"/>
    <p:sldLayoutId id="2147483703" r:id="rId33"/>
    <p:sldLayoutId id="2147483713" r:id="rId34"/>
    <p:sldLayoutId id="2147483714" r:id="rId35"/>
    <p:sldLayoutId id="2147483702" r:id="rId36"/>
    <p:sldLayoutId id="2147483700" r:id="rId37"/>
    <p:sldLayoutId id="2147483704" r:id="rId38"/>
    <p:sldLayoutId id="2147483705" r:id="rId39"/>
    <p:sldLayoutId id="2147483715" r:id="rId40"/>
    <p:sldLayoutId id="2147483706" r:id="rId41"/>
    <p:sldLayoutId id="2147483707" r:id="rId42"/>
    <p:sldLayoutId id="2147483708" r:id="rId43"/>
    <p:sldLayoutId id="2147483709" r:id="rId44"/>
    <p:sldLayoutId id="2147483712" r:id="rId45"/>
    <p:sldLayoutId id="2147483716" r:id="rId46"/>
    <p:sldLayoutId id="2147483717" r:id="rId47"/>
    <p:sldLayoutId id="2147483718" r:id="rId48"/>
    <p:sldLayoutId id="2147483719" r:id="rId49"/>
    <p:sldLayoutId id="2147483720" r:id="rId50"/>
    <p:sldLayoutId id="2147483721" r:id="rId51"/>
    <p:sldLayoutId id="2147483710" r:id="rId52"/>
    <p:sldLayoutId id="2147483724" r:id="rId53"/>
    <p:sldLayoutId id="2147483725" r:id="rId54"/>
    <p:sldLayoutId id="2147483751" r:id="rId5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5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erthana203/TechGium-20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C35-37E9-40A8-2F2F-70A092F5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72" y="1015716"/>
            <a:ext cx="4764487" cy="1026318"/>
          </a:xfrm>
        </p:spPr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and audio analysis of Live video/audio streaming to help enhance end user experience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3025-EB1A-3AE8-A64A-663386072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61" y="4283570"/>
            <a:ext cx="1027879" cy="34768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Lokeshwaran</a:t>
            </a:r>
            <a:r>
              <a:rPr lang="en-US" dirty="0"/>
              <a:t> S</a:t>
            </a: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BD05CD-26B9-DB38-CD76-0FAC89DE7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E9A98F-DF20-9AB4-2AA3-D5F68D9319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1868" y="4283570"/>
            <a:ext cx="799923" cy="347682"/>
          </a:xfrm>
        </p:spPr>
        <p:txBody>
          <a:bodyPr>
            <a:normAutofit/>
          </a:bodyPr>
          <a:lstStyle/>
          <a:p>
            <a:r>
              <a:rPr lang="en-US" dirty="0"/>
              <a:t>Naveen B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B8A20-16C4-8D9C-C4C3-7DDE4B4890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PID NO : 3481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8E7BEC-F8BF-448C-830C-4336322963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0054" y="4281781"/>
            <a:ext cx="895835" cy="347682"/>
          </a:xfrm>
        </p:spPr>
        <p:txBody>
          <a:bodyPr>
            <a:normAutofit fontScale="92500"/>
          </a:bodyPr>
          <a:lstStyle/>
          <a:p>
            <a:r>
              <a:rPr lang="en-US" dirty="0"/>
              <a:t>Keerthana 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99B8E-E419-8F19-7E5A-8D50657673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306" y="4707973"/>
            <a:ext cx="2433589" cy="347682"/>
          </a:xfrm>
        </p:spPr>
        <p:txBody>
          <a:bodyPr>
            <a:normAutofit/>
          </a:bodyPr>
          <a:lstStyle/>
          <a:p>
            <a:r>
              <a:rPr lang="en-US" dirty="0"/>
              <a:t>Rajalakshmi Institute of Technology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DB3C1-11EC-EC14-2748-8B5376B5F934}"/>
              </a:ext>
            </a:extLst>
          </p:cNvPr>
          <p:cNvSpPr/>
          <p:nvPr/>
        </p:nvSpPr>
        <p:spPr>
          <a:xfrm>
            <a:off x="338667" y="3318934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66EE1B-F126-07F9-0BE6-D0FE18CBE422}"/>
              </a:ext>
            </a:extLst>
          </p:cNvPr>
          <p:cNvSpPr/>
          <p:nvPr/>
        </p:nvSpPr>
        <p:spPr>
          <a:xfrm>
            <a:off x="1326445" y="3313290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A9D6B9-F8D3-1FA8-7FD6-A5BFC90FA876}"/>
              </a:ext>
            </a:extLst>
          </p:cNvPr>
          <p:cNvSpPr/>
          <p:nvPr/>
        </p:nvSpPr>
        <p:spPr>
          <a:xfrm>
            <a:off x="2263423" y="3324578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Placeholder 15" descr="A collection of sound waves&#10;&#10;Description automatically generated">
            <a:extLst>
              <a:ext uri="{FF2B5EF4-FFF2-40B4-BE49-F238E27FC236}">
                <a16:creationId xmlns:a16="http://schemas.microsoft.com/office/drawing/2014/main" id="{001CBD55-37EA-722D-F794-93BF445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4" b="1054"/>
          <a:stretch/>
        </p:blipFill>
        <p:spPr bwMode="gray">
          <a:xfrm>
            <a:off x="4109708" y="0"/>
            <a:ext cx="5034292" cy="4938713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F43F2-C670-3EAC-7008-58977CC61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6" y="3249979"/>
            <a:ext cx="958423" cy="965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D63F84-C79D-066B-8D89-D7233B691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11" y="3260504"/>
            <a:ext cx="848846" cy="9553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B80F32-A8CB-7519-C634-38E3A25F28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28" y="3313290"/>
            <a:ext cx="867109" cy="9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C832-2A96-A4E4-A61E-CB356A60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POC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AB08-34AE-41A3-54F5-D9E21E09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268" y="1663144"/>
            <a:ext cx="6840591" cy="24516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https://github.com/Keerthana203/TechGium-2023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Google Drive -https://drive.google.com/drive/folders/1oUTfRgPTb0s5fseCKrTlBSjlhJJ3bKug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IN" dirty="0" err="1"/>
              <a:t>Github</a:t>
            </a:r>
            <a:r>
              <a:rPr lang="en-IN" dirty="0"/>
              <a:t> - Coding part</a:t>
            </a:r>
          </a:p>
          <a:p>
            <a:pPr marL="0" indent="0">
              <a:buNone/>
            </a:pPr>
            <a:r>
              <a:rPr lang="en-IN" dirty="0"/>
              <a:t>Google Drive – Video Explanation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47E6B-FCB7-58A9-D3F9-8AFC862A9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03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05-9BFC-867D-C841-65D7C880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plan for converting POC to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1843-6C79-7928-8133-6D246F3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85" y="1149674"/>
            <a:ext cx="6953132" cy="264860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Integrate advanced video anomaly detection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Outline a roadmap for adding more audio effects.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Plan for user feedback sessions and iterative improvements.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Expand the pedalboard with additional audio effects.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A6B1-1B18-0A97-5FFD-6871FB896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53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1146-08DC-30C1-A621-1B903F6A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for POC vs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706B-6D2C-EE12-301F-549CD6DA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POC: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Development Costs: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Video Module: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Estimate development hours and multiply by the hourly rate of your development team.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1" dirty="0">
                <a:solidFill>
                  <a:srgbClr val="0D0D0D"/>
                </a:solidFill>
                <a:effectLst/>
                <a:latin typeface="Söhne"/>
              </a:rPr>
              <a:t>Audio Module: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Similarly, estimate development hours and multiply by the hourly rate.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Hardware Requirements: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Cost estimation for any additional hardware needed for real-time video processing or enhanced audio playback.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Total POC Cost: No cost</a:t>
            </a:r>
            <a:b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MVP: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Development Costs for Advanced Features: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Estimate additional development hours for implementing advanced video anomaly detection algorithms and expanding the audio effects library.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Multiply by the hourly rate of your development team.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Partnerships or Acquisitions: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If partnerships or acquisitions are considered, estimate associated costs, legal fees, or any financial agreements.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Total MVP Cost: Y Rupees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04D5E-E197-BF8A-1351-05E87E087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60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65E0-04F6-E993-9379-169971F5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5F1C-ADDE-B7BD-94B3-58ECF625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81" y="1388076"/>
            <a:ext cx="7155766" cy="2472757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POC Findings: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Summarize insights gained from anomaly detection and audio enhancement.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 user acceptance and potential use cases.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Emphasize the potential impact on video surveillance and audio quality.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Express commitment to continuous improvement based on feedback.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DA2D4-DF57-FB97-EA47-9BC5A2935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0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2866-6883-DE5E-F9DD-D7A79EEE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50FA-5DDE-9FAC-2060-43157AD8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29" y="1201852"/>
            <a:ext cx="7937871" cy="3689612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Code Libraries: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links to OpenCV,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noisereduce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and pedalboard documentation.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Related Work: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Cite relevant research papers on video anomaly detection and audio signal processing.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Code Libraries: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OpenCV Documentation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noisereduce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Documentation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Pedalboard Documentation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Related Work: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Article on Video Anomaly Detection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Audio Signal Processing Research Paper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A24EA-7772-2B4E-E215-6753290E3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83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-1"/>
            <a:ext cx="4638676" cy="4905375"/>
          </a:xfrm>
        </p:spPr>
      </p:pic>
    </p:spTree>
    <p:extLst>
      <p:ext uri="{BB962C8B-B14F-4D97-AF65-F5344CB8AC3E}">
        <p14:creationId xmlns:p14="http://schemas.microsoft.com/office/powerpoint/2010/main" val="26777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8EDB-824A-7B64-033B-A232202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44E74-DCC1-8E43-BCC3-D043484F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9AA48A-5B85-3839-2F6D-3E480BEA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60" y="1799467"/>
            <a:ext cx="7136349" cy="189625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cs typeface="Calibri"/>
              </a:rPr>
              <a:t>		Develop compute vision based generic audio/video analysis algorithms leveraging AI/ML models to come up with a best in class solution for video &amp; audio analysis on streaming devices (Mobiles/STB/Smart/TV/Apple TV etc) in Hitech &amp; Media industry segment.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96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7840-C36D-12D0-56B3-F33AD2D0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Scope of solution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B63D0-F895-8883-017E-91B68AB23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2B295-AEE0-C17E-FCC7-EB56D5A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40" y="1240840"/>
            <a:ext cx="8394060" cy="35773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	AI/ML models for comprehensive video and audio analysis. Detect anomalies in video (macro blocking, motion blur) and audio (language, quality) in real-time. Dynamic adjustment of video bitrate, resolution, and audio quality based on device and network conditions. Computer vision algorithm for generic content detection without reference videos. Specialized algorithms for high-quality 4K video streams. Precise synchronization algorithms to minimize lip-sync errors. Algorithms for correctness, synchronization, and validation during video playback. </a:t>
            </a:r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	Identify and mitigate anomalies during transitions for a smooth streaming experience. AI-driven analysis of watch time, interaction rates, and feedback for continuous improvement. Optimization for a wide range of streaming devices (mobiles, set-top boxes, smart TVs). Mechanisms for feedback loops, model updates, and staying abreast of emerging technologies. Priority on user data protection, compliance, encryption, and secure protocols.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6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8394-6CB0-F7D2-3953-76FC6F0C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from Presentation Round and its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55FE-E726-CD80-A780-51F176CC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00" y="1466197"/>
            <a:ext cx="7424400" cy="18608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mentoring sessions were so useful and we got many cutting edge ideas.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us to make our model much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mentors gave the stepstones for the further development when we struck on the live streaming.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54418-0315-7EB7-14F7-B865E3603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6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4290-5FA4-312E-77A2-80D321F9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78D97-4E3A-1C47-D060-45AF50D6D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3657-027C-BBA1-82CE-61AD530548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STRENGTH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6CC4C-84DC-96BB-149C-8D425B1A7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WEAKNESS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9F7EF-568D-11D9-C1BF-CD68FF706B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000" y="1386937"/>
            <a:ext cx="3924474" cy="100369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the real-time nature of video anomaly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Emphasize the diverse effects in the audio enhancement toolkit.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4A1291-3BB1-D8E8-ADDA-CA2CDABCEE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96061" y="1360081"/>
            <a:ext cx="3924474" cy="100369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Acknowledge limitations and potential false positives in anomaly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Recognize the need for continuous updates to address new audio challenges.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0385C8-C9A4-E058-5385-B5A681201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8000" y="3445832"/>
            <a:ext cx="3992059" cy="10903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Explore integration with AI for adaptive anomaly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Consider partnerships for expanding audio enhancement features.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C30A78-A60D-3886-B140-2BB1C5AB2B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6061" y="3445480"/>
            <a:ext cx="3897180" cy="10903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Acknowledge the fast-paced nature of technology evolution.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Consider potential legal and ethical issues in video surveillance.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33978-459D-ACD2-C107-8DC815A2E8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OPPORTUNITIES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CCB3FE-FA1D-C459-4224-259109B72A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21654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C452-DFA0-D6E2-DBAE-0A41BE5F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47B9-2F0A-D6A9-3DC8-A6D69AE7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83" y="1131390"/>
            <a:ext cx="7912241" cy="2880720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Video Enhancement: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 the role of OpenCV in computer vision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Explain how edge detection provides a quick anomaly indicator.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Elaborate on the trade-offs in resolution enhancement.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6908D-3ACE-D727-942D-F81CB04EE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38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9784-B7AE-6219-BF7D-CF601511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(2/2)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436D-9882-1C0D-5A61-C835D67E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4DB999-D240-E70E-5103-FF9BD8160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2199" y="1278758"/>
            <a:ext cx="674884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Audio Enhancement: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891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Provide an overview of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noisereduce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its application in noise reduction.</a:t>
            </a:r>
          </a:p>
          <a:p>
            <a:pPr marL="342891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Explain each pedalboard effect and its impact on audio quality.</a:t>
            </a:r>
          </a:p>
          <a:p>
            <a:pPr marL="342891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endParaRPr lang="en-US" altLang="en-US" dirty="0">
              <a:solidFill>
                <a:srgbClr val="0D0D0D"/>
              </a:solidFill>
              <a:latin typeface="Söhne"/>
            </a:endParaRPr>
          </a:p>
          <a:p>
            <a:pPr marL="342891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lang="en-US" altLang="en-US" dirty="0">
              <a:solidFill>
                <a:srgbClr val="0D0D0D"/>
              </a:solidFill>
              <a:latin typeface="Söhne"/>
            </a:endParaRPr>
          </a:p>
          <a:p>
            <a:pPr marL="342891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7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0DB5-B923-95DB-1144-6DF7652D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08FC-E271-2D04-877F-9F78BFA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26" y="1311453"/>
            <a:ext cx="6826523" cy="1684966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Testing Approach: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Detail unit testing scenarios for video and audio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 stress testing for both systems simultaneously.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CB8-EE5B-1F01-2475-EEDDC4E90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88DB-981D-2057-BF90-FBA7DE3F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4EAF-C891-28E6-EE21-8FC6A70A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84" y="1311452"/>
            <a:ext cx="6756185" cy="1628695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Present metrics used for evaluating video anomaly detection.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Discuss subjective and objective measures for audio quality.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97828-6123-A4BA-34B2-02949A8F2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19606"/>
      </p:ext>
    </p:extLst>
  </p:cSld>
  <p:clrMapOvr>
    <a:masterClrMapping/>
  </p:clrMapOvr>
</p:sld>
</file>

<file path=ppt/theme/theme1.xml><?xml version="1.0" encoding="utf-8"?>
<a:theme xmlns:a="http://schemas.openxmlformats.org/drawingml/2006/main" name="2_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0CDA6C-DB4F-4460-8B4A-94E08230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BBC3BF-028F-47D4-97A0-92E124426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A84F7-E5AF-4472-B35B-37F2CBE48EC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TotalTime>8677</TotalTime>
  <Words>830</Words>
  <Application>Microsoft Office PowerPoint</Application>
  <PresentationFormat>On-screen Show (16:9)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Söhne</vt:lpstr>
      <vt:lpstr>Söhne Mono</vt:lpstr>
      <vt:lpstr>Times New Roman</vt:lpstr>
      <vt:lpstr>Wingdings</vt:lpstr>
      <vt:lpstr>2_L&amp;T Theme 2</vt:lpstr>
      <vt:lpstr>Video and audio analysis of Live video/audio streaming to help enhance end user experience</vt:lpstr>
      <vt:lpstr>Challenge Statement</vt:lpstr>
      <vt:lpstr>Concept / Scope of solution </vt:lpstr>
      <vt:lpstr>Feedback from Presentation Round and its Use</vt:lpstr>
      <vt:lpstr>SWOT Analysis</vt:lpstr>
      <vt:lpstr>Implementation (1/2)</vt:lpstr>
      <vt:lpstr>Implementation (2/2)</vt:lpstr>
      <vt:lpstr>Testing  </vt:lpstr>
      <vt:lpstr>Analysis </vt:lpstr>
      <vt:lpstr>POC Demo </vt:lpstr>
      <vt:lpstr>High Level plan for converting POC to MVP</vt:lpstr>
      <vt:lpstr>Cost for POC vs MVP</vt:lpstr>
      <vt:lpstr>Result / 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Keerthana Rajendran</cp:lastModifiedBy>
  <cp:revision>823</cp:revision>
  <dcterms:created xsi:type="dcterms:W3CDTF">2016-04-28T10:20:29Z</dcterms:created>
  <dcterms:modified xsi:type="dcterms:W3CDTF">2024-02-28T19:30:58Z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2021-11-15T19:49:15Z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3bc17f6f-ceef-4c80-a004-dded1aa3b908</vt:lpwstr>
  </property>
  <property fmtid="{D5CDD505-2E9C-101B-9397-08002B2CF9AE}" pid="8" name="MSIP_Label_3bb46c77-3b58-4101-b463-cd3b3d516e4a_ContentBits">
    <vt:lpwstr>0</vt:lpwstr>
  </property>
</Properties>
</file>