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6CF5A-A7AE-45DD-8C8B-AFDB534E2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CA2811-1652-4C42-9189-F24D1D73C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46B71-74A0-4900-BE59-F5A17D766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FDBC-3B22-429A-9508-4904C990872C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73DAA-EDE2-4AA8-AF2E-2D37AADC8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393D6-1D19-4C8A-8AE2-224E4A04A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8784-30CD-4E4E-ADA1-23ACB6D85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26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FB836-3AEF-4584-91D8-0DCCFB049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772B8-CA25-4651-BBD1-192262CC6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862BD-8AB6-4E1F-AADF-349CAAE57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FDBC-3B22-429A-9508-4904C990872C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4B9DB-0811-42E0-86EF-96925F69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0E55A-8820-4511-94EB-A81F70F7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8784-30CD-4E4E-ADA1-23ACB6D85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27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3FD724-4D7C-4600-B5A2-AEC0F36A6F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44849D-DCD4-4E89-A0AB-4506DCEE3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BAD97-EB81-4052-A507-6E1C925F2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FDBC-3B22-429A-9508-4904C990872C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62D9B-0B3D-4ABC-941F-0B26E7CFB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EFA78-2258-445F-BAFB-468AD90A3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8784-30CD-4E4E-ADA1-23ACB6D85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666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D219B-6D16-409C-B16E-C51C97AF6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2D198-8865-4E07-9AD3-2CAE010BF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E0BC7-BF22-4C4B-99B0-7A9A13639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FDBC-3B22-429A-9508-4904C990872C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1D853-4DF0-4E4E-8DB5-31D47B121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8881F-DDBB-4986-A50C-D15B915D1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8784-30CD-4E4E-ADA1-23ACB6D85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80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40AEA-C6D6-4EBE-AEA5-696A43E52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8669-86AC-4CA5-BA1E-73DB5E45F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A6FA6-CC90-4AB8-AC9F-4DBF31E51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FDBC-3B22-429A-9508-4904C990872C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975D2-DE6C-4709-9A76-031C26B18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25D6F-93EE-487A-93CD-42539673E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8784-30CD-4E4E-ADA1-23ACB6D85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83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B0C83-4B0D-4823-93BD-FEC088421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86CC0-5825-463B-8110-C26748CE14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A33388-1270-4E78-82DC-A083FE53B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4F977-BC7A-4138-BF7F-FE67330A3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FDBC-3B22-429A-9508-4904C990872C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A592D-1971-4439-9533-FBD221492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A65D9A-8A34-4C63-8291-06506E5E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8784-30CD-4E4E-ADA1-23ACB6D85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566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4ECBB-065D-499D-92E5-9C7B62D3A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30089-C542-4359-8045-E47E5DD60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0E558-8D63-4D0E-BDF4-3E971ECAB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324C44-26CB-4783-B124-25CB50F573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DDABD6-DA48-4B65-A80D-1CAE2DEB6C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58C43D-C5FF-46CD-957F-B5D7A6339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FDBC-3B22-429A-9508-4904C990872C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99C974-E62C-4EBA-B64D-6C17054C0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96CE02-4C6E-4616-97B5-1A53D94DE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8784-30CD-4E4E-ADA1-23ACB6D85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967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9CF1B-534C-4061-B964-9266F53F4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EFC90F-3ACC-42CE-8228-98B1EE210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FDBC-3B22-429A-9508-4904C990872C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0DDF08-D49C-4CAB-9E5B-1A9BC690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87226D-D403-4519-BED2-E50135A0C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8784-30CD-4E4E-ADA1-23ACB6D85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602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06F8B7-7C7C-4E7B-BFC2-A3EE3AD57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FDBC-3B22-429A-9508-4904C990872C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CB4AB7-26CC-41C9-AD92-5EA970BC4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7758E-EC6C-4D7E-A443-6E370BBFE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8784-30CD-4E4E-ADA1-23ACB6D85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465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9366B-3B03-440A-8087-2E2A13077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3A473-FB78-4ADD-8724-D97032733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00B38-E40E-4EF7-B991-6F27F3145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D6C52-EB71-4B00-AE7A-EF1092465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FDBC-3B22-429A-9508-4904C990872C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1EF9A-B5E2-4238-A391-5CC78ECAA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251170-677F-41EA-BF02-15A8D14E9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8784-30CD-4E4E-ADA1-23ACB6D85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70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1A292-6BCE-4349-9DE4-80CC3556C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FB08DA-8B6C-436B-8885-37C521ACDE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DEBEC2-76A0-4A1B-AB7E-771D55EE9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BE93A-9C61-4739-8939-C2BACE695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FDBC-3B22-429A-9508-4904C990872C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5A102-1271-45CE-80C0-F110F2E37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5D683-A71C-4139-9518-B4B3089F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8784-30CD-4E4E-ADA1-23ACB6D85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191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1BC7FD-A3B6-4D13-B61A-A805D0F13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E7101-6FF6-4D3F-98E9-267403621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5C96F-1E90-4107-8629-1E8B7FEBDE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6FDBC-3B22-429A-9508-4904C990872C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94EFF-B48E-4AD8-A088-B2017E7EBC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A0A67-1C82-414E-A609-88EBB667E0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E8784-30CD-4E4E-ADA1-23ACB6D85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832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874BD-A74F-4876-8D46-853BABE76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ROCK,PAPER,SCISSORS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46B7D-9599-44DC-B74D-6B8466CACC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MINI PROJECT</a:t>
            </a:r>
          </a:p>
        </p:txBody>
      </p:sp>
    </p:spTree>
    <p:extLst>
      <p:ext uri="{BB962C8B-B14F-4D97-AF65-F5344CB8AC3E}">
        <p14:creationId xmlns:p14="http://schemas.microsoft.com/office/powerpoint/2010/main" val="4178246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B5D098-A133-4BC0-BB94-52A6085437D0}"/>
              </a:ext>
            </a:extLst>
          </p:cNvPr>
          <p:cNvSpPr txBox="1"/>
          <p:nvPr/>
        </p:nvSpPr>
        <p:spPr>
          <a:xfrm>
            <a:off x="736847" y="541539"/>
            <a:ext cx="2121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PROGRAM: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C2F699-8556-466F-88C0-8802255C3D49}"/>
              </a:ext>
            </a:extLst>
          </p:cNvPr>
          <p:cNvSpPr txBox="1"/>
          <p:nvPr/>
        </p:nvSpPr>
        <p:spPr>
          <a:xfrm>
            <a:off x="1966404" y="799391"/>
            <a:ext cx="609452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import random</a:t>
            </a:r>
          </a:p>
          <a:p>
            <a:r>
              <a:rPr lang="en-IN" dirty="0"/>
              <a:t>print(" ---------------------")</a:t>
            </a:r>
          </a:p>
          <a:p>
            <a:r>
              <a:rPr lang="en-IN" dirty="0"/>
              <a:t>print("| Rock Paper Scissors |")</a:t>
            </a:r>
          </a:p>
          <a:p>
            <a:r>
              <a:rPr lang="en-IN" dirty="0"/>
              <a:t>print(" ---------------------")</a:t>
            </a:r>
          </a:p>
          <a:p>
            <a:r>
              <a:rPr lang="en-IN" dirty="0" err="1"/>
              <a:t>listCh</a:t>
            </a:r>
            <a:r>
              <a:rPr lang="en-IN" dirty="0"/>
              <a:t> = ["R", "P", "S","ROCK","PAPER","SCISSORS"]</a:t>
            </a:r>
          </a:p>
          <a:p>
            <a:r>
              <a:rPr lang="en-IN" dirty="0" err="1"/>
              <a:t>userScore</a:t>
            </a:r>
            <a:r>
              <a:rPr lang="en-IN" dirty="0"/>
              <a:t> = 0</a:t>
            </a:r>
          </a:p>
          <a:p>
            <a:r>
              <a:rPr lang="en-IN" dirty="0" err="1"/>
              <a:t>computerScore</a:t>
            </a:r>
            <a:r>
              <a:rPr lang="en-IN" dirty="0"/>
              <a:t> = 0</a:t>
            </a:r>
          </a:p>
          <a:p>
            <a:r>
              <a:rPr lang="en-IN" dirty="0" err="1"/>
              <a:t>i</a:t>
            </a:r>
            <a:r>
              <a:rPr lang="en-IN" dirty="0"/>
              <a:t> = 1</a:t>
            </a:r>
          </a:p>
          <a:p>
            <a:r>
              <a:rPr lang="en-IN" dirty="0"/>
              <a:t>chance = int(input("How many time you want to play (no. of chances): "))</a:t>
            </a:r>
          </a:p>
          <a:p>
            <a:r>
              <a:rPr lang="en-IN" dirty="0"/>
              <a:t>while </a:t>
            </a:r>
            <a:r>
              <a:rPr lang="en-IN" dirty="0" err="1"/>
              <a:t>i</a:t>
            </a:r>
            <a:r>
              <a:rPr lang="en-IN" dirty="0"/>
              <a:t> &lt;= chance:</a:t>
            </a:r>
          </a:p>
          <a:p>
            <a:r>
              <a:rPr lang="en-IN" dirty="0"/>
              <a:t>    </a:t>
            </a:r>
            <a:r>
              <a:rPr lang="en-IN" dirty="0" err="1"/>
              <a:t>computerCh</a:t>
            </a:r>
            <a:r>
              <a:rPr lang="en-IN" dirty="0"/>
              <a:t> = str(</a:t>
            </a:r>
            <a:r>
              <a:rPr lang="en-IN" dirty="0" err="1"/>
              <a:t>random.choice</a:t>
            </a:r>
            <a:r>
              <a:rPr lang="en-IN" dirty="0"/>
              <a:t>(</a:t>
            </a:r>
            <a:r>
              <a:rPr lang="en-IN" dirty="0" err="1"/>
              <a:t>listCh</a:t>
            </a:r>
            <a:r>
              <a:rPr lang="en-IN" dirty="0"/>
              <a:t>))</a:t>
            </a:r>
          </a:p>
          <a:p>
            <a:r>
              <a:rPr lang="en-IN" dirty="0"/>
              <a:t>    </a:t>
            </a:r>
            <a:r>
              <a:rPr lang="en-IN" dirty="0" err="1"/>
              <a:t>userCh</a:t>
            </a:r>
            <a:r>
              <a:rPr lang="en-IN" dirty="0"/>
              <a:t> = input("Enter Rock, Paper, Scissors (key to press: R,P,S,ROCK,PAPER,SCISSORS): ").upper()</a:t>
            </a:r>
          </a:p>
          <a:p>
            <a:r>
              <a:rPr lang="en-IN" dirty="0"/>
              <a:t>    if </a:t>
            </a:r>
            <a:r>
              <a:rPr lang="en-US" dirty="0"/>
              <a:t>(</a:t>
            </a:r>
            <a:r>
              <a:rPr lang="en-US" dirty="0" err="1"/>
              <a:t>userCh</a:t>
            </a:r>
            <a:r>
              <a:rPr lang="en-US" dirty="0"/>
              <a:t> == "R" and </a:t>
            </a:r>
            <a:r>
              <a:rPr lang="en-US" dirty="0" err="1"/>
              <a:t>computerCh</a:t>
            </a:r>
            <a:r>
              <a:rPr lang="en-US" dirty="0"/>
              <a:t> == "R") or (</a:t>
            </a:r>
            <a:r>
              <a:rPr lang="en-US" dirty="0" err="1"/>
              <a:t>userCh</a:t>
            </a:r>
            <a:r>
              <a:rPr lang="en-US" dirty="0"/>
              <a:t> == "P" and </a:t>
            </a:r>
            <a:r>
              <a:rPr lang="en-US" dirty="0" err="1"/>
              <a:t>computerCh</a:t>
            </a:r>
            <a:r>
              <a:rPr lang="en-US" dirty="0"/>
              <a:t> == "P") or (</a:t>
            </a:r>
            <a:r>
              <a:rPr lang="en-US" dirty="0" err="1"/>
              <a:t>userCh</a:t>
            </a:r>
            <a:r>
              <a:rPr lang="en-US" dirty="0"/>
              <a:t> == "S" and </a:t>
            </a:r>
            <a:r>
              <a:rPr lang="en-US" dirty="0" err="1"/>
              <a:t>computerCh</a:t>
            </a:r>
            <a:r>
              <a:rPr lang="en-US" dirty="0"/>
              <a:t> == "S"):</a:t>
            </a:r>
            <a:endParaRPr lang="en-IN" dirty="0"/>
          </a:p>
          <a:p>
            <a:r>
              <a:rPr lang="en-IN" dirty="0"/>
              <a:t>        print("Tie You Both Entered Same")</a:t>
            </a:r>
          </a:p>
          <a:p>
            <a:r>
              <a:rPr lang="en-IN" dirty="0"/>
              <a:t>    </a:t>
            </a:r>
            <a:r>
              <a:rPr lang="en-IN" dirty="0" err="1"/>
              <a:t>elif</a:t>
            </a:r>
            <a:r>
              <a:rPr lang="en-IN" dirty="0"/>
              <a:t> </a:t>
            </a:r>
            <a:r>
              <a:rPr lang="en-IN" dirty="0" err="1"/>
              <a:t>userCh</a:t>
            </a:r>
            <a:r>
              <a:rPr lang="en-IN" dirty="0"/>
              <a:t> == "R" or </a:t>
            </a:r>
            <a:r>
              <a:rPr lang="en-IN" dirty="0" err="1"/>
              <a:t>userCh</a:t>
            </a:r>
            <a:r>
              <a:rPr lang="en-IN" dirty="0"/>
              <a:t> == "ROCK":</a:t>
            </a:r>
          </a:p>
          <a:p>
            <a:r>
              <a:rPr lang="en-IN" dirty="0"/>
              <a:t>        print("Computer Enter: ", </a:t>
            </a:r>
            <a:r>
              <a:rPr lang="en-IN" dirty="0" err="1"/>
              <a:t>computerCh</a:t>
            </a:r>
            <a:r>
              <a:rPr lang="en-IN" dirty="0"/>
              <a:t>)</a:t>
            </a:r>
          </a:p>
          <a:p>
            <a:r>
              <a:rPr lang="en-IN" dirty="0"/>
              <a:t>        if </a:t>
            </a:r>
            <a:r>
              <a:rPr lang="en-IN" dirty="0" err="1"/>
              <a:t>computerCh</a:t>
            </a:r>
            <a:r>
              <a:rPr lang="en-IN" dirty="0"/>
              <a:t> == "P" or </a:t>
            </a:r>
            <a:r>
              <a:rPr lang="en-IN" dirty="0" err="1"/>
              <a:t>computerCh</a:t>
            </a:r>
            <a:r>
              <a:rPr lang="en-IN" dirty="0"/>
              <a:t> == "PAPER":</a:t>
            </a:r>
          </a:p>
          <a:p>
            <a:r>
              <a:rPr lang="en-IN" dirty="0"/>
              <a:t>            print("You lose! Paper covers Rock")</a:t>
            </a:r>
          </a:p>
          <a:p>
            <a:r>
              <a:rPr lang="en-IN" dirty="0"/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1464123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AC12BF-43E4-41E9-930C-06E40F347EE9}"/>
              </a:ext>
            </a:extLst>
          </p:cNvPr>
          <p:cNvSpPr txBox="1"/>
          <p:nvPr/>
        </p:nvSpPr>
        <p:spPr>
          <a:xfrm>
            <a:off x="2683276" y="414264"/>
            <a:ext cx="609452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  <a:r>
              <a:rPr lang="en-IN" dirty="0" err="1"/>
              <a:t>computerScore</a:t>
            </a:r>
            <a:r>
              <a:rPr lang="en-IN" dirty="0"/>
              <a:t> += 1</a:t>
            </a:r>
          </a:p>
          <a:p>
            <a:r>
              <a:rPr lang="en-IN" dirty="0"/>
              <a:t>        else:</a:t>
            </a:r>
          </a:p>
          <a:p>
            <a:r>
              <a:rPr lang="en-IN" dirty="0"/>
              <a:t>            print("You win! Rock smashes Scissors")</a:t>
            </a:r>
          </a:p>
          <a:p>
            <a:r>
              <a:rPr lang="en-IN" dirty="0"/>
              <a:t>            </a:t>
            </a:r>
            <a:r>
              <a:rPr lang="en-IN" dirty="0" err="1"/>
              <a:t>userScore</a:t>
            </a:r>
            <a:r>
              <a:rPr lang="en-IN" dirty="0"/>
              <a:t> += 1</a:t>
            </a:r>
          </a:p>
          <a:p>
            <a:r>
              <a:rPr lang="en-IN" dirty="0"/>
              <a:t>    </a:t>
            </a:r>
            <a:r>
              <a:rPr lang="en-IN" dirty="0" err="1"/>
              <a:t>elif</a:t>
            </a:r>
            <a:r>
              <a:rPr lang="en-IN" dirty="0"/>
              <a:t> </a:t>
            </a:r>
            <a:r>
              <a:rPr lang="en-IN" dirty="0" err="1"/>
              <a:t>userCh</a:t>
            </a:r>
            <a:r>
              <a:rPr lang="en-IN" dirty="0"/>
              <a:t> == "P" or </a:t>
            </a:r>
            <a:r>
              <a:rPr lang="en-IN" dirty="0" err="1"/>
              <a:t>userCh</a:t>
            </a:r>
            <a:r>
              <a:rPr lang="en-IN" dirty="0"/>
              <a:t> == "PAPER":</a:t>
            </a:r>
          </a:p>
          <a:p>
            <a:r>
              <a:rPr lang="en-IN" dirty="0"/>
              <a:t>        print("Computer Enter: ", </a:t>
            </a:r>
            <a:r>
              <a:rPr lang="en-IN" dirty="0" err="1"/>
              <a:t>computerCh</a:t>
            </a:r>
            <a:r>
              <a:rPr lang="en-IN" dirty="0"/>
              <a:t>)</a:t>
            </a:r>
          </a:p>
          <a:p>
            <a:r>
              <a:rPr lang="en-IN" dirty="0"/>
              <a:t>        if </a:t>
            </a:r>
            <a:r>
              <a:rPr lang="en-IN" dirty="0" err="1"/>
              <a:t>computerCh</a:t>
            </a:r>
            <a:r>
              <a:rPr lang="en-IN" dirty="0"/>
              <a:t> == "S" or </a:t>
            </a:r>
            <a:r>
              <a:rPr lang="en-IN" dirty="0" err="1"/>
              <a:t>computerCh</a:t>
            </a:r>
            <a:r>
              <a:rPr lang="en-IN" dirty="0"/>
              <a:t> == "SCISSORS":</a:t>
            </a:r>
          </a:p>
          <a:p>
            <a:r>
              <a:rPr lang="en-IN" dirty="0"/>
              <a:t>            print("You lose! Scissor cut Paper")</a:t>
            </a:r>
          </a:p>
          <a:p>
            <a:r>
              <a:rPr lang="en-IN" dirty="0"/>
              <a:t>            </a:t>
            </a:r>
            <a:r>
              <a:rPr lang="en-IN" dirty="0" err="1"/>
              <a:t>computerScore</a:t>
            </a:r>
            <a:r>
              <a:rPr lang="en-IN" dirty="0"/>
              <a:t> += 1</a:t>
            </a:r>
          </a:p>
          <a:p>
            <a:r>
              <a:rPr lang="en-IN" dirty="0"/>
              <a:t>        else:</a:t>
            </a:r>
          </a:p>
          <a:p>
            <a:r>
              <a:rPr lang="en-IN" dirty="0"/>
              <a:t>            print("You win! Paper covers Rock")</a:t>
            </a:r>
          </a:p>
          <a:p>
            <a:r>
              <a:rPr lang="en-IN" dirty="0"/>
              <a:t>            </a:t>
            </a:r>
            <a:r>
              <a:rPr lang="en-IN" dirty="0" err="1"/>
              <a:t>userScore</a:t>
            </a:r>
            <a:r>
              <a:rPr lang="en-IN" dirty="0"/>
              <a:t> += 1</a:t>
            </a:r>
          </a:p>
          <a:p>
            <a:r>
              <a:rPr lang="en-IN" dirty="0"/>
              <a:t>    </a:t>
            </a:r>
            <a:r>
              <a:rPr lang="en-IN" dirty="0" err="1"/>
              <a:t>elif</a:t>
            </a:r>
            <a:r>
              <a:rPr lang="en-IN" dirty="0"/>
              <a:t> </a:t>
            </a:r>
            <a:r>
              <a:rPr lang="en-IN" dirty="0" err="1"/>
              <a:t>userCh</a:t>
            </a:r>
            <a:r>
              <a:rPr lang="en-IN" dirty="0"/>
              <a:t> == "S" or </a:t>
            </a:r>
            <a:r>
              <a:rPr lang="en-IN" dirty="0" err="1"/>
              <a:t>userCh</a:t>
            </a:r>
            <a:r>
              <a:rPr lang="en-IN" dirty="0"/>
              <a:t> == "SCISSORS":</a:t>
            </a:r>
          </a:p>
          <a:p>
            <a:r>
              <a:rPr lang="en-IN" dirty="0"/>
              <a:t>        print("Computer Enter: ", </a:t>
            </a:r>
            <a:r>
              <a:rPr lang="en-IN" dirty="0" err="1"/>
              <a:t>computerCh</a:t>
            </a:r>
            <a:r>
              <a:rPr lang="en-IN" dirty="0"/>
              <a:t>)</a:t>
            </a:r>
          </a:p>
          <a:p>
            <a:r>
              <a:rPr lang="en-IN" dirty="0"/>
              <a:t>        if </a:t>
            </a:r>
            <a:r>
              <a:rPr lang="en-IN" dirty="0" err="1"/>
              <a:t>computerCh</a:t>
            </a:r>
            <a:r>
              <a:rPr lang="en-IN" dirty="0"/>
              <a:t> == "R" or </a:t>
            </a:r>
            <a:r>
              <a:rPr lang="en-IN" dirty="0" err="1"/>
              <a:t>computerCh</a:t>
            </a:r>
            <a:r>
              <a:rPr lang="en-IN" dirty="0"/>
              <a:t> == "ROCK":</a:t>
            </a:r>
          </a:p>
          <a:p>
            <a:r>
              <a:rPr lang="en-IN" dirty="0"/>
              <a:t>            print("You lose! Rock smashes Scissors")</a:t>
            </a:r>
          </a:p>
          <a:p>
            <a:r>
              <a:rPr lang="en-IN" dirty="0"/>
              <a:t>            </a:t>
            </a:r>
            <a:r>
              <a:rPr lang="en-IN" dirty="0" err="1"/>
              <a:t>computerScore</a:t>
            </a:r>
            <a:r>
              <a:rPr lang="en-IN" dirty="0"/>
              <a:t> += 1</a:t>
            </a:r>
          </a:p>
          <a:p>
            <a:r>
              <a:rPr lang="en-IN" dirty="0"/>
              <a:t>        else:</a:t>
            </a:r>
          </a:p>
          <a:p>
            <a:r>
              <a:rPr lang="en-IN" dirty="0"/>
              <a:t>            print("You win! Scissor cut Paper")</a:t>
            </a:r>
          </a:p>
          <a:p>
            <a:r>
              <a:rPr lang="en-IN" dirty="0"/>
              <a:t>            </a:t>
            </a:r>
            <a:r>
              <a:rPr lang="en-IN" dirty="0" err="1"/>
              <a:t>userScore</a:t>
            </a:r>
            <a:r>
              <a:rPr lang="en-IN" dirty="0"/>
              <a:t> += 1</a:t>
            </a:r>
          </a:p>
        </p:txBody>
      </p:sp>
    </p:spTree>
    <p:extLst>
      <p:ext uri="{BB962C8B-B14F-4D97-AF65-F5344CB8AC3E}">
        <p14:creationId xmlns:p14="http://schemas.microsoft.com/office/powerpoint/2010/main" val="1329768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0CCC49-AC8F-43AC-881E-84DD72FB42EF}"/>
              </a:ext>
            </a:extLst>
          </p:cNvPr>
          <p:cNvSpPr txBox="1"/>
          <p:nvPr/>
        </p:nvSpPr>
        <p:spPr>
          <a:xfrm>
            <a:off x="3047260" y="476564"/>
            <a:ext cx="609452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else:</a:t>
            </a:r>
          </a:p>
          <a:p>
            <a:r>
              <a:rPr lang="en-IN" dirty="0"/>
              <a:t>        print(":(")</a:t>
            </a:r>
          </a:p>
          <a:p>
            <a:r>
              <a:rPr lang="en-IN" dirty="0"/>
              <a:t>    print("\n\t******</a:t>
            </a:r>
            <a:r>
              <a:rPr lang="en-IN" dirty="0" err="1"/>
              <a:t>ScoreBoard</a:t>
            </a:r>
            <a:r>
              <a:rPr lang="en-IN" dirty="0"/>
              <a:t>******")</a:t>
            </a:r>
          </a:p>
          <a:p>
            <a:r>
              <a:rPr lang="en-IN" dirty="0"/>
              <a:t>    print(f"\t You: {</a:t>
            </a:r>
            <a:r>
              <a:rPr lang="en-IN" dirty="0" err="1"/>
              <a:t>userScore</a:t>
            </a:r>
            <a:r>
              <a:rPr lang="en-IN" dirty="0"/>
              <a:t>} | Computer: {</a:t>
            </a:r>
            <a:r>
              <a:rPr lang="en-IN" dirty="0" err="1"/>
              <a:t>computerScore</a:t>
            </a:r>
            <a:r>
              <a:rPr lang="en-IN" dirty="0"/>
              <a:t>}")</a:t>
            </a:r>
          </a:p>
          <a:p>
            <a:r>
              <a:rPr lang="en-IN" dirty="0"/>
              <a:t>    print("\t**********************")</a:t>
            </a:r>
          </a:p>
          <a:p>
            <a:r>
              <a:rPr lang="en-IN" dirty="0"/>
              <a:t>    print(</a:t>
            </a:r>
            <a:r>
              <a:rPr lang="en-IN" dirty="0" err="1"/>
              <a:t>f"Game</a:t>
            </a:r>
            <a:r>
              <a:rPr lang="en-IN" dirty="0"/>
              <a:t> No:[{</a:t>
            </a:r>
            <a:r>
              <a:rPr lang="en-IN" dirty="0" err="1"/>
              <a:t>i</a:t>
            </a:r>
            <a:r>
              <a:rPr lang="en-IN" dirty="0"/>
              <a:t>}]")</a:t>
            </a:r>
          </a:p>
          <a:p>
            <a:r>
              <a:rPr lang="en-IN" dirty="0"/>
              <a:t>    print("========================================================")</a:t>
            </a:r>
          </a:p>
          <a:p>
            <a:r>
              <a:rPr lang="en-IN" dirty="0"/>
              <a:t>    </a:t>
            </a:r>
            <a:r>
              <a:rPr lang="en-IN" dirty="0" err="1"/>
              <a:t>i</a:t>
            </a:r>
            <a:r>
              <a:rPr lang="en-IN" dirty="0"/>
              <a:t> += 1</a:t>
            </a:r>
          </a:p>
          <a:p>
            <a:r>
              <a:rPr lang="en-IN" dirty="0"/>
              <a:t>print("\n\n##### Game Over #####")</a:t>
            </a:r>
          </a:p>
          <a:p>
            <a:r>
              <a:rPr lang="en-IN" dirty="0"/>
              <a:t>print("*******************************************")</a:t>
            </a:r>
          </a:p>
          <a:p>
            <a:r>
              <a:rPr lang="en-IN" dirty="0"/>
              <a:t>if </a:t>
            </a:r>
            <a:r>
              <a:rPr lang="en-IN" dirty="0" err="1"/>
              <a:t>userScore</a:t>
            </a:r>
            <a:r>
              <a:rPr lang="en-IN" dirty="0"/>
              <a:t> &lt; </a:t>
            </a:r>
            <a:r>
              <a:rPr lang="en-IN" dirty="0" err="1"/>
              <a:t>computerScore</a:t>
            </a:r>
            <a:r>
              <a:rPr lang="en-IN" dirty="0"/>
              <a:t>:</a:t>
            </a:r>
          </a:p>
          <a:p>
            <a:r>
              <a:rPr lang="en-IN" dirty="0"/>
              <a:t>    print(</a:t>
            </a:r>
          </a:p>
          <a:p>
            <a:r>
              <a:rPr lang="en-IN" dirty="0"/>
              <a:t>        "Sorry You lose the game \n computer win the game with score:", </a:t>
            </a:r>
            <a:r>
              <a:rPr lang="en-IN" dirty="0" err="1"/>
              <a:t>computerScore</a:t>
            </a:r>
            <a:endParaRPr lang="en-IN" dirty="0"/>
          </a:p>
          <a:p>
            <a:r>
              <a:rPr lang="en-IN" dirty="0"/>
              <a:t>    )</a:t>
            </a:r>
          </a:p>
          <a:p>
            <a:r>
              <a:rPr lang="en-IN" dirty="0" err="1"/>
              <a:t>elif</a:t>
            </a:r>
            <a:r>
              <a:rPr lang="en-IN" dirty="0"/>
              <a:t> </a:t>
            </a:r>
            <a:r>
              <a:rPr lang="en-IN" dirty="0" err="1"/>
              <a:t>userScore</a:t>
            </a:r>
            <a:r>
              <a:rPr lang="en-IN" dirty="0"/>
              <a:t> == </a:t>
            </a:r>
            <a:r>
              <a:rPr lang="en-IN" dirty="0" err="1"/>
              <a:t>computerScore</a:t>
            </a:r>
            <a:r>
              <a:rPr lang="en-IN" dirty="0"/>
              <a:t>:</a:t>
            </a:r>
          </a:p>
          <a:p>
            <a:r>
              <a:rPr lang="en-IN" dirty="0"/>
              <a:t>    print("Game is Tie Play Again ")</a:t>
            </a:r>
          </a:p>
          <a:p>
            <a:r>
              <a:rPr lang="en-IN" dirty="0"/>
              <a:t>else:</a:t>
            </a:r>
          </a:p>
          <a:p>
            <a:r>
              <a:rPr lang="en-IN" dirty="0"/>
              <a:t>    print("You Win the Game with score:", </a:t>
            </a:r>
            <a:r>
              <a:rPr lang="en-IN" dirty="0" err="1"/>
              <a:t>userScore</a:t>
            </a:r>
            <a:r>
              <a:rPr lang="en-IN" dirty="0"/>
              <a:t>, "")</a:t>
            </a:r>
          </a:p>
        </p:txBody>
      </p:sp>
    </p:spTree>
    <p:extLst>
      <p:ext uri="{BB962C8B-B14F-4D97-AF65-F5344CB8AC3E}">
        <p14:creationId xmlns:p14="http://schemas.microsoft.com/office/powerpoint/2010/main" val="2796770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B03140-FB2D-4FF2-83D0-6FEEB915A8E6}"/>
              </a:ext>
            </a:extLst>
          </p:cNvPr>
          <p:cNvSpPr txBox="1"/>
          <p:nvPr/>
        </p:nvSpPr>
        <p:spPr>
          <a:xfrm flipH="1">
            <a:off x="605012" y="488272"/>
            <a:ext cx="2164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OUTPUT: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A0286E-331A-47AC-9E1C-3D7A270B2AB1}"/>
              </a:ext>
            </a:extLst>
          </p:cNvPr>
          <p:cNvSpPr txBox="1"/>
          <p:nvPr/>
        </p:nvSpPr>
        <p:spPr>
          <a:xfrm>
            <a:off x="1751120" y="657549"/>
            <a:ext cx="609452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---------------------</a:t>
            </a:r>
          </a:p>
          <a:p>
            <a:r>
              <a:rPr lang="en-IN" dirty="0"/>
              <a:t>| Rock Paper Scissors |</a:t>
            </a:r>
          </a:p>
          <a:p>
            <a:r>
              <a:rPr lang="en-IN" dirty="0"/>
              <a:t> ---------------------</a:t>
            </a:r>
          </a:p>
          <a:p>
            <a:r>
              <a:rPr lang="en-IN" dirty="0"/>
              <a:t>How many time you want to play (no. of chances): 3</a:t>
            </a:r>
          </a:p>
          <a:p>
            <a:r>
              <a:rPr lang="en-IN" dirty="0"/>
              <a:t>Enter Rock, Paper, Scissors (key to press: R,P,S,ROCK,PAPER,SCISSORS): s</a:t>
            </a:r>
          </a:p>
          <a:p>
            <a:r>
              <a:rPr lang="en-IN" dirty="0"/>
              <a:t>Computer Enter:  R</a:t>
            </a:r>
          </a:p>
          <a:p>
            <a:r>
              <a:rPr lang="en-IN" dirty="0"/>
              <a:t>You lose! Rock smashes Scissors</a:t>
            </a:r>
          </a:p>
          <a:p>
            <a:endParaRPr lang="en-IN" dirty="0"/>
          </a:p>
          <a:p>
            <a:r>
              <a:rPr lang="en-IN" dirty="0"/>
              <a:t>	******</a:t>
            </a:r>
            <a:r>
              <a:rPr lang="en-IN" dirty="0" err="1"/>
              <a:t>ScoreBoard</a:t>
            </a:r>
            <a:r>
              <a:rPr lang="en-IN" dirty="0"/>
              <a:t>******</a:t>
            </a:r>
          </a:p>
          <a:p>
            <a:r>
              <a:rPr lang="en-IN" dirty="0"/>
              <a:t>	 You: 0 | Computer: 1</a:t>
            </a:r>
          </a:p>
          <a:p>
            <a:r>
              <a:rPr lang="en-IN" dirty="0"/>
              <a:t>	**********************</a:t>
            </a:r>
          </a:p>
          <a:p>
            <a:r>
              <a:rPr lang="en-IN" dirty="0"/>
              <a:t>Game No:[1]</a:t>
            </a:r>
          </a:p>
          <a:p>
            <a:r>
              <a:rPr lang="en-IN" dirty="0"/>
              <a:t>========================================================</a:t>
            </a:r>
          </a:p>
          <a:p>
            <a:r>
              <a:rPr lang="en-IN" dirty="0"/>
              <a:t>Enter Rock, Paper, Scissors (key to press: R,P,S,ROCK,PAPER,SCISSORS): Rock</a:t>
            </a:r>
          </a:p>
          <a:p>
            <a:r>
              <a:rPr lang="en-IN" dirty="0"/>
              <a:t>Tie You Both Entered Same</a:t>
            </a:r>
          </a:p>
          <a:p>
            <a:endParaRPr lang="en-IN" dirty="0"/>
          </a:p>
          <a:p>
            <a:r>
              <a:rPr lang="en-IN" dirty="0"/>
              <a:t>	******</a:t>
            </a:r>
            <a:r>
              <a:rPr lang="en-IN" dirty="0" err="1"/>
              <a:t>ScoreBoard</a:t>
            </a:r>
            <a:r>
              <a:rPr lang="en-IN" dirty="0"/>
              <a:t>******</a:t>
            </a:r>
          </a:p>
          <a:p>
            <a:r>
              <a:rPr lang="en-IN" dirty="0"/>
              <a:t>	 You: 0 | Computer: 1</a:t>
            </a:r>
          </a:p>
          <a:p>
            <a:r>
              <a:rPr lang="en-IN" dirty="0"/>
              <a:t>	**********************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0293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F43BC2-2ECA-425F-BCF2-2BC3177ED1B5}"/>
              </a:ext>
            </a:extLst>
          </p:cNvPr>
          <p:cNvSpPr txBox="1"/>
          <p:nvPr/>
        </p:nvSpPr>
        <p:spPr>
          <a:xfrm>
            <a:off x="3047260" y="753563"/>
            <a:ext cx="609452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Game No:[2]</a:t>
            </a:r>
          </a:p>
          <a:p>
            <a:r>
              <a:rPr lang="en-IN" dirty="0"/>
              <a:t>========================================================</a:t>
            </a:r>
          </a:p>
          <a:p>
            <a:r>
              <a:rPr lang="en-IN" dirty="0"/>
              <a:t>Enter Rock, Paper, Scissors (key to press: R,P,S,ROCK,PAPER,SCISSORS): p</a:t>
            </a:r>
          </a:p>
          <a:p>
            <a:r>
              <a:rPr lang="en-IN" dirty="0"/>
              <a:t>Computer Enter:  ROCK</a:t>
            </a:r>
          </a:p>
          <a:p>
            <a:r>
              <a:rPr lang="en-IN" dirty="0"/>
              <a:t>You win! Paper covers Rock</a:t>
            </a:r>
          </a:p>
          <a:p>
            <a:endParaRPr lang="en-IN" dirty="0"/>
          </a:p>
          <a:p>
            <a:r>
              <a:rPr lang="en-IN" dirty="0"/>
              <a:t>	******</a:t>
            </a:r>
            <a:r>
              <a:rPr lang="en-IN" dirty="0" err="1"/>
              <a:t>ScoreBoard</a:t>
            </a:r>
            <a:r>
              <a:rPr lang="en-IN" dirty="0"/>
              <a:t>******</a:t>
            </a:r>
          </a:p>
          <a:p>
            <a:r>
              <a:rPr lang="en-IN" dirty="0"/>
              <a:t>	 You: 1 | Computer: 1</a:t>
            </a:r>
          </a:p>
          <a:p>
            <a:r>
              <a:rPr lang="en-IN" dirty="0"/>
              <a:t>	**********************</a:t>
            </a:r>
          </a:p>
          <a:p>
            <a:r>
              <a:rPr lang="en-IN" dirty="0"/>
              <a:t>Game No:[3]</a:t>
            </a:r>
          </a:p>
          <a:p>
            <a:r>
              <a:rPr lang="en-IN" dirty="0"/>
              <a:t>========================================================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##### Game Over #####</a:t>
            </a:r>
          </a:p>
          <a:p>
            <a:r>
              <a:rPr lang="en-IN" dirty="0"/>
              <a:t>*******************************************</a:t>
            </a:r>
          </a:p>
          <a:p>
            <a:r>
              <a:rPr lang="en-IN" dirty="0"/>
              <a:t>Game is Tie Play Again </a:t>
            </a:r>
          </a:p>
        </p:txBody>
      </p:sp>
    </p:spTree>
    <p:extLst>
      <p:ext uri="{BB962C8B-B14F-4D97-AF65-F5344CB8AC3E}">
        <p14:creationId xmlns:p14="http://schemas.microsoft.com/office/powerpoint/2010/main" val="818914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E441B5-2256-44FE-A48B-F7136A91511E}"/>
              </a:ext>
            </a:extLst>
          </p:cNvPr>
          <p:cNvSpPr txBox="1"/>
          <p:nvPr/>
        </p:nvSpPr>
        <p:spPr>
          <a:xfrm flipH="1">
            <a:off x="3792096" y="2317072"/>
            <a:ext cx="325677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DONE BY:</a:t>
            </a:r>
          </a:p>
          <a:p>
            <a:r>
              <a:rPr lang="en-IN" dirty="0">
                <a:latin typeface="Arial Black" panose="020B0A04020102020204" pitchFamily="34" charset="0"/>
              </a:rPr>
              <a:t>         </a:t>
            </a:r>
            <a:r>
              <a:rPr lang="en-IN" sz="1600" dirty="0">
                <a:latin typeface="Arial Black" panose="020B0A04020102020204" pitchFamily="34" charset="0"/>
              </a:rPr>
              <a:t>V.KEERTHANA</a:t>
            </a:r>
          </a:p>
          <a:p>
            <a:r>
              <a:rPr lang="en-IN" sz="1600" dirty="0">
                <a:latin typeface="Arial Black" panose="020B0A04020102020204" pitchFamily="34" charset="0"/>
              </a:rPr>
              <a:t>                 CSE-A</a:t>
            </a:r>
          </a:p>
          <a:p>
            <a:r>
              <a:rPr lang="en-IN" sz="1600" dirty="0">
                <a:latin typeface="Arial Black" panose="020B0A04020102020204" pitchFamily="34" charset="0"/>
              </a:rPr>
              <a:t>               20CS025</a:t>
            </a:r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435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AF957F-FE66-46B7-9153-71FF22DC7230}"/>
              </a:ext>
            </a:extLst>
          </p:cNvPr>
          <p:cNvSpPr txBox="1"/>
          <p:nvPr/>
        </p:nvSpPr>
        <p:spPr>
          <a:xfrm>
            <a:off x="976544" y="1581015"/>
            <a:ext cx="1044013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Use the random function here. You make a move first and then the program makes one.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 To indicate the move, you can either use a single alphabet or input an entire string.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 A function will have to be set up to check the validity of the move.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 Using another function, the winner of that round is decided. 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You can then either give an option of playing again or decide a pre-determined number of moves in advance.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 A scorekeeping function will also have to be created which will return the winner at the end.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8B2E0C-8AF0-414A-96A7-A77BC92D5789}"/>
              </a:ext>
            </a:extLst>
          </p:cNvPr>
          <p:cNvSpPr txBox="1"/>
          <p:nvPr/>
        </p:nvSpPr>
        <p:spPr>
          <a:xfrm>
            <a:off x="976544" y="719091"/>
            <a:ext cx="3213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 Black" panose="020B0A04020102020204" pitchFamily="34" charset="0"/>
              </a:rPr>
              <a:t>Question</a:t>
            </a:r>
            <a:r>
              <a:rPr lang="en-IN" sz="1400" dirty="0">
                <a:latin typeface="Arial Black" panose="020B0A040201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14500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F84C2C-7F0F-4DF3-B13B-21E026AD66FF}"/>
              </a:ext>
            </a:extLst>
          </p:cNvPr>
          <p:cNvSpPr txBox="1"/>
          <p:nvPr/>
        </p:nvSpPr>
        <p:spPr>
          <a:xfrm>
            <a:off x="1026367" y="1382304"/>
            <a:ext cx="7613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INPUT:</a:t>
            </a:r>
          </a:p>
          <a:p>
            <a:r>
              <a:rPr lang="en-IN" dirty="0">
                <a:latin typeface="Arial Black" panose="020B0A04020102020204" pitchFamily="34" charset="0"/>
              </a:rPr>
              <a:t>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1B1AA5-DA3D-4208-B0EA-01EDC13655F7}"/>
              </a:ext>
            </a:extLst>
          </p:cNvPr>
          <p:cNvSpPr txBox="1"/>
          <p:nvPr/>
        </p:nvSpPr>
        <p:spPr>
          <a:xfrm flipH="1">
            <a:off x="1306284" y="1950097"/>
            <a:ext cx="8649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 expected input is to enter the text expression and the text expression will be a string or single alphabet and random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function.These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are the input which are given in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rock,paper,scissor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game.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D0D2B0-28F9-410C-9F9F-5308EA66EB41}"/>
              </a:ext>
            </a:extLst>
          </p:cNvPr>
          <p:cNvSpPr txBox="1"/>
          <p:nvPr/>
        </p:nvSpPr>
        <p:spPr>
          <a:xfrm>
            <a:off x="1026367" y="3615242"/>
            <a:ext cx="234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OUTPUT: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249771-2867-4D5B-A6F3-8F066CE40BF0}"/>
              </a:ext>
            </a:extLst>
          </p:cNvPr>
          <p:cNvSpPr txBox="1"/>
          <p:nvPr/>
        </p:nvSpPr>
        <p:spPr>
          <a:xfrm>
            <a:off x="1926770" y="4104984"/>
            <a:ext cx="76837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If user choose rock and computer choose paper, computer wins the match.</a:t>
            </a:r>
          </a:p>
          <a:p>
            <a:r>
              <a:rPr lang="en-IN" sz="2000" dirty="0"/>
              <a:t>If user choose paper and computer choose scissors, computer wins the match.</a:t>
            </a:r>
          </a:p>
          <a:p>
            <a:r>
              <a:rPr lang="en-IN" sz="2000" dirty="0"/>
              <a:t>If user choose scissors and computer choose </a:t>
            </a:r>
            <a:r>
              <a:rPr lang="en-IN" sz="2000" dirty="0" err="1"/>
              <a:t>paper,user</a:t>
            </a:r>
            <a:r>
              <a:rPr lang="en-IN" sz="2000" dirty="0"/>
              <a:t> wins the match.</a:t>
            </a:r>
          </a:p>
          <a:p>
            <a:r>
              <a:rPr lang="en-IN" sz="2000" dirty="0"/>
              <a:t>At last who wins the maximum match they will win.</a:t>
            </a:r>
          </a:p>
        </p:txBody>
      </p:sp>
    </p:spTree>
    <p:extLst>
      <p:ext uri="{BB962C8B-B14F-4D97-AF65-F5344CB8AC3E}">
        <p14:creationId xmlns:p14="http://schemas.microsoft.com/office/powerpoint/2010/main" val="2033752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FFA24F-A337-48B2-A600-71CD6F3C153E}"/>
              </a:ext>
            </a:extLst>
          </p:cNvPr>
          <p:cNvSpPr txBox="1"/>
          <p:nvPr/>
        </p:nvSpPr>
        <p:spPr>
          <a:xfrm>
            <a:off x="1073020" y="1119673"/>
            <a:ext cx="447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 output is: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8C321E-794A-4373-9D0F-6FEED344A8CC}"/>
              </a:ext>
            </a:extLst>
          </p:cNvPr>
          <p:cNvSpPr txBox="1"/>
          <p:nvPr/>
        </p:nvSpPr>
        <p:spPr>
          <a:xfrm>
            <a:off x="2162368" y="1719380"/>
            <a:ext cx="810909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---------------------</a:t>
            </a:r>
          </a:p>
          <a:p>
            <a:r>
              <a:rPr lang="en-IN" dirty="0"/>
              <a:t>| Rock Paper Scissors |</a:t>
            </a:r>
          </a:p>
          <a:p>
            <a:r>
              <a:rPr lang="en-IN" dirty="0"/>
              <a:t> ---------------------</a:t>
            </a:r>
          </a:p>
          <a:p>
            <a:r>
              <a:rPr lang="en-IN" dirty="0"/>
              <a:t>How many time you want to play (no. of chances): 3</a:t>
            </a:r>
          </a:p>
          <a:p>
            <a:r>
              <a:rPr lang="en-IN" dirty="0"/>
              <a:t>Enter Rock, Paper, Scissors (key to press: R,P,S,ROCK,PAPER,SCISSORS): R</a:t>
            </a:r>
          </a:p>
          <a:p>
            <a:r>
              <a:rPr lang="en-IN" dirty="0"/>
              <a:t>Computer Enter:  S</a:t>
            </a:r>
          </a:p>
          <a:p>
            <a:r>
              <a:rPr lang="en-IN" dirty="0"/>
              <a:t> You win! Rock smashes Scissors</a:t>
            </a:r>
          </a:p>
          <a:p>
            <a:endParaRPr lang="en-IN" dirty="0"/>
          </a:p>
          <a:p>
            <a:r>
              <a:rPr lang="en-IN" dirty="0"/>
              <a:t>	******</a:t>
            </a:r>
            <a:r>
              <a:rPr lang="en-IN" dirty="0" err="1"/>
              <a:t>ScoreBoard</a:t>
            </a:r>
            <a:r>
              <a:rPr lang="en-IN" dirty="0"/>
              <a:t>******</a:t>
            </a:r>
          </a:p>
          <a:p>
            <a:r>
              <a:rPr lang="en-IN" dirty="0"/>
              <a:t>	 You: 1 | Computer: 0</a:t>
            </a:r>
          </a:p>
          <a:p>
            <a:r>
              <a:rPr lang="en-IN" dirty="0"/>
              <a:t>	**********************</a:t>
            </a:r>
          </a:p>
        </p:txBody>
      </p:sp>
    </p:spTree>
    <p:extLst>
      <p:ext uri="{BB962C8B-B14F-4D97-AF65-F5344CB8AC3E}">
        <p14:creationId xmlns:p14="http://schemas.microsoft.com/office/powerpoint/2010/main" val="408863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182B34-ADF2-4033-99B5-99F112A5830A}"/>
              </a:ext>
            </a:extLst>
          </p:cNvPr>
          <p:cNvSpPr txBox="1"/>
          <p:nvPr/>
        </p:nvSpPr>
        <p:spPr>
          <a:xfrm flipH="1">
            <a:off x="410546" y="933061"/>
            <a:ext cx="406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LITERATURE SURVEY: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260E99-DE85-4872-AD2E-AC86D2D0607C}"/>
              </a:ext>
            </a:extLst>
          </p:cNvPr>
          <p:cNvSpPr txBox="1"/>
          <p:nvPr/>
        </p:nvSpPr>
        <p:spPr>
          <a:xfrm flipH="1">
            <a:off x="1548881" y="1520217"/>
            <a:ext cx="7604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3A97E4-7236-4DD5-97B2-4A935471FD28}"/>
              </a:ext>
            </a:extLst>
          </p:cNvPr>
          <p:cNvSpPr txBox="1"/>
          <p:nvPr/>
        </p:nvSpPr>
        <p:spPr>
          <a:xfrm>
            <a:off x="410546" y="1982820"/>
            <a:ext cx="7744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5C68AC-E8AD-4BDA-AF94-65764F6ABA59}"/>
              </a:ext>
            </a:extLst>
          </p:cNvPr>
          <p:cNvSpPr txBox="1"/>
          <p:nvPr/>
        </p:nvSpPr>
        <p:spPr>
          <a:xfrm>
            <a:off x="2179845" y="1575192"/>
            <a:ext cx="6568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The program creates 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Rock,Paper,Scissors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game  generated using the </a:t>
            </a:r>
            <a:r>
              <a:rPr lang="en-IN" sz="1600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7552B7-43F6-4DEE-A3BE-0BD7A54B84FA}"/>
              </a:ext>
            </a:extLst>
          </p:cNvPr>
          <p:cNvSpPr txBox="1"/>
          <p:nvPr/>
        </p:nvSpPr>
        <p:spPr>
          <a:xfrm>
            <a:off x="795396" y="2289285"/>
            <a:ext cx="6764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IN" sz="1600" dirty="0">
                <a:latin typeface="Arial Black" panose="020B0A04020102020204" pitchFamily="34" charset="0"/>
                <a:cs typeface="Arial" panose="020B0604020202020204" pitchFamily="34" charset="0"/>
              </a:rPr>
              <a:t>random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function. Also to attain the expected output.</a:t>
            </a:r>
          </a:p>
        </p:txBody>
      </p:sp>
    </p:spTree>
    <p:extLst>
      <p:ext uri="{BB962C8B-B14F-4D97-AF65-F5344CB8AC3E}">
        <p14:creationId xmlns:p14="http://schemas.microsoft.com/office/powerpoint/2010/main" val="695323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2F9EEA-141F-4161-9AEC-DAB3A8C07558}"/>
              </a:ext>
            </a:extLst>
          </p:cNvPr>
          <p:cNvSpPr txBox="1"/>
          <p:nvPr/>
        </p:nvSpPr>
        <p:spPr>
          <a:xfrm flipH="1">
            <a:off x="941458" y="1091682"/>
            <a:ext cx="249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Tools: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6E2B88-8AAD-4F78-9070-C6EFE60D5B9A}"/>
              </a:ext>
            </a:extLst>
          </p:cNvPr>
          <p:cNvSpPr txBox="1"/>
          <p:nvPr/>
        </p:nvSpPr>
        <p:spPr>
          <a:xfrm>
            <a:off x="1623527" y="1586204"/>
            <a:ext cx="6083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Python idle 3.8.5 is going to be used to develop the Rock,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9710F-9457-417F-9F93-C0026541F210}"/>
              </a:ext>
            </a:extLst>
          </p:cNvPr>
          <p:cNvSpPr txBox="1"/>
          <p:nvPr/>
        </p:nvSpPr>
        <p:spPr>
          <a:xfrm flipH="1">
            <a:off x="941458" y="2049948"/>
            <a:ext cx="5917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Paper, Scissors game.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C32D2C-5304-45A9-8C94-783DAA9C9BCF}"/>
              </a:ext>
            </a:extLst>
          </p:cNvPr>
          <p:cNvSpPr txBox="1"/>
          <p:nvPr/>
        </p:nvSpPr>
        <p:spPr>
          <a:xfrm>
            <a:off x="1623527" y="2911151"/>
            <a:ext cx="6708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IDLE has two main window 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types,the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Shell window and the Editor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DEF29A-DAA4-47D5-BA84-19B38AE5DAD1}"/>
              </a:ext>
            </a:extLst>
          </p:cNvPr>
          <p:cNvSpPr txBox="1"/>
          <p:nvPr/>
        </p:nvSpPr>
        <p:spPr>
          <a:xfrm>
            <a:off x="1166327" y="3423630"/>
            <a:ext cx="6540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Window.It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is possible to have multiple editor windows simultaneously.</a:t>
            </a:r>
          </a:p>
        </p:txBody>
      </p:sp>
    </p:spTree>
    <p:extLst>
      <p:ext uri="{BB962C8B-B14F-4D97-AF65-F5344CB8AC3E}">
        <p14:creationId xmlns:p14="http://schemas.microsoft.com/office/powerpoint/2010/main" val="3108234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CB1C5E-97A2-438F-8810-62E56D1F2DC2}"/>
              </a:ext>
            </a:extLst>
          </p:cNvPr>
          <p:cNvSpPr txBox="1"/>
          <p:nvPr/>
        </p:nvSpPr>
        <p:spPr>
          <a:xfrm>
            <a:off x="1046195" y="568553"/>
            <a:ext cx="5411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rial Black" panose="020B0A04020102020204" pitchFamily="34" charset="0"/>
              </a:rPr>
              <a:t>Explanation: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E10B28-F224-46E7-A9B4-7386F8107654}"/>
              </a:ext>
            </a:extLst>
          </p:cNvPr>
          <p:cNvSpPr txBox="1"/>
          <p:nvPr/>
        </p:nvSpPr>
        <p:spPr>
          <a:xfrm>
            <a:off x="2479611" y="1574744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The first step is to import library. Here, we required to import  random modules.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BD500E-2229-4BD4-8943-BFA4DBFE3290}"/>
              </a:ext>
            </a:extLst>
          </p:cNvPr>
          <p:cNvSpPr txBox="1"/>
          <p:nvPr/>
        </p:nvSpPr>
        <p:spPr>
          <a:xfrm>
            <a:off x="1751823" y="112145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IN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1. Importing Libraries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C76491-A8B1-416A-8149-60C346483CD8}"/>
              </a:ext>
            </a:extLst>
          </p:cNvPr>
          <p:cNvSpPr txBox="1"/>
          <p:nvPr/>
        </p:nvSpPr>
        <p:spPr>
          <a:xfrm>
            <a:off x="1919774" y="268840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2. Initialize Window</a:t>
            </a:r>
            <a:endParaRPr lang="en-IN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A577E3A-AEBB-4CDD-B793-C8BA54ACB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1015" y="6729026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DE2A7B1-A806-4130-BAF0-79D69EE4A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793" y="3371261"/>
            <a:ext cx="8515482" cy="12311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Roboto"/>
              </a:rPr>
              <a:t>The random function takes list  as an argument to generate random character from it. 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A3A3A"/>
                </a:solidFill>
                <a:effectLst/>
                <a:latin typeface="Monaco"/>
              </a:rPr>
              <a:t>userScore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Roboto"/>
              </a:rPr>
              <a:t> and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A3A3A"/>
                </a:solidFill>
                <a:effectLst/>
                <a:latin typeface="Monaco"/>
              </a:rPr>
              <a:t>computerScore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Roboto"/>
              </a:rPr>
              <a:t> for count user’s score and computer score respectively, initially 0.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Roboto"/>
              </a:rPr>
              <a:t> Variable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A3A3A"/>
                </a:solidFill>
                <a:effectLst/>
                <a:latin typeface="Monaco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Roboto"/>
              </a:rPr>
              <a:t> initialize with 1 for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Roboto"/>
              </a:rPr>
              <a:t>while loop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Roboto"/>
              </a:rPr>
              <a:t>.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Monaco"/>
              </a:rPr>
              <a:t>chance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Roboto"/>
              </a:rPr>
              <a:t> stores the no. of chances to play a game (no. of rounds).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793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DE6B42-4CAB-4DDC-8695-CAD3BCA13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770" y="1321655"/>
            <a:ext cx="10350013" cy="16619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A3A3A"/>
                </a:solidFill>
                <a:effectLst/>
                <a:latin typeface="Monaco"/>
              </a:rPr>
              <a:t>computerCh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Roboto"/>
              </a:rPr>
              <a:t> store the character generated by random function from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A3A3A"/>
                </a:solidFill>
                <a:effectLst/>
                <a:latin typeface="Monaco"/>
              </a:rPr>
              <a:t>listCh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Roboto"/>
              </a:rPr>
              <a:t>.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A3A3A"/>
                </a:solidFill>
                <a:effectLst/>
                <a:latin typeface="Monaco"/>
              </a:rPr>
              <a:t>userCh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Roboto"/>
              </a:rPr>
              <a:t> stores user input.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Monaco"/>
              </a:rPr>
              <a:t>upper()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Roboto"/>
              </a:rPr>
              <a:t> string function to convert lowercase to the uppercase letter.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Roboto"/>
              </a:rPr>
              <a:t>            So if the user enters the character in lowercase then it converts it to uppercase.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b="0" i="0" dirty="0">
                <a:solidFill>
                  <a:srgbClr val="3A3A3A"/>
                </a:solidFill>
                <a:effectLst/>
                <a:latin typeface="Roboto"/>
              </a:rPr>
              <a:t>The code is inside the </a:t>
            </a:r>
            <a:r>
              <a:rPr lang="en-US" b="1" i="0" dirty="0">
                <a:solidFill>
                  <a:srgbClr val="3A3A3A"/>
                </a:solidFill>
                <a:effectLst/>
                <a:latin typeface="Roboto"/>
              </a:rPr>
              <a:t>while</a:t>
            </a:r>
            <a:r>
              <a:rPr lang="en-US" b="0" i="0" dirty="0">
                <a:solidFill>
                  <a:srgbClr val="3A3A3A"/>
                </a:solidFill>
                <a:effectLst/>
                <a:latin typeface="Roboto"/>
              </a:rPr>
              <a:t> </a:t>
            </a:r>
            <a:r>
              <a:rPr lang="en-US" b="1" i="0" dirty="0">
                <a:solidFill>
                  <a:srgbClr val="3A3A3A"/>
                </a:solidFill>
                <a:effectLst/>
                <a:latin typeface="Roboto"/>
              </a:rPr>
              <a:t>loop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Roboto"/>
              </a:rPr>
              <a:t> After getting the user choice, if-else check the conditions according to game rules.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Roboto"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AutoShape 2" descr="👉">
            <a:extLst>
              <a:ext uri="{FF2B5EF4-FFF2-40B4-BE49-F238E27FC236}">
                <a16:creationId xmlns:a16="http://schemas.microsoft.com/office/drawing/2014/main" id="{E1D6113E-646A-4ADB-A581-81CB9D8009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489525" y="-38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3" descr="👉">
            <a:extLst>
              <a:ext uri="{FF2B5EF4-FFF2-40B4-BE49-F238E27FC236}">
                <a16:creationId xmlns:a16="http://schemas.microsoft.com/office/drawing/2014/main" id="{8E29FE49-AD05-4BDC-A86B-CB8D36BE1C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943838" y="-38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E9F04A-05B3-42C0-B472-0FC2D67AEC15}"/>
              </a:ext>
            </a:extLst>
          </p:cNvPr>
          <p:cNvSpPr txBox="1"/>
          <p:nvPr/>
        </p:nvSpPr>
        <p:spPr>
          <a:xfrm>
            <a:off x="476250" y="676275"/>
            <a:ext cx="314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Main part of code: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0DCE40-8959-4F25-8909-102883A00D49}"/>
              </a:ext>
            </a:extLst>
          </p:cNvPr>
          <p:cNvSpPr txBox="1"/>
          <p:nvPr/>
        </p:nvSpPr>
        <p:spPr>
          <a:xfrm>
            <a:off x="1400770" y="2861696"/>
            <a:ext cx="23126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A3A3A"/>
                </a:solidFill>
                <a:effectLst/>
                <a:latin typeface="Roboto"/>
              </a:rPr>
              <a:t> According to no. of chances, this code will be invoked.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A3A3A"/>
                </a:solidFill>
                <a:effectLst/>
                <a:latin typeface="Roboto"/>
              </a:rPr>
              <a:t> In every loop (round) code will print the scoreboard with both player’s scores.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7698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E95AC3-E358-4BC9-BEDC-8F1D9C14BC6D}"/>
              </a:ext>
            </a:extLst>
          </p:cNvPr>
          <p:cNvSpPr txBox="1"/>
          <p:nvPr/>
        </p:nvSpPr>
        <p:spPr>
          <a:xfrm>
            <a:off x="1061358" y="68774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IN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Declaring final result: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D85ACB-D36A-412E-88FE-9F9BCE55E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381" y="1277469"/>
            <a:ext cx="6503896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Roboto"/>
              </a:rPr>
              <a:t>After the end of the loop, the code will print the final result.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Roboto"/>
              </a:rPr>
              <a:t> Here we just comparing the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A3A3A"/>
                </a:solidFill>
                <a:effectLst/>
                <a:latin typeface="Monaco"/>
              </a:rPr>
              <a:t>userScore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Roboto"/>
              </a:rPr>
              <a:t> and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A3A3A"/>
                </a:solidFill>
                <a:effectLst/>
                <a:latin typeface="Monaco"/>
              </a:rPr>
              <a:t>computerScore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Roboto"/>
              </a:rPr>
              <a:t>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Roboto"/>
              </a:rPr>
              <a:t>Simply, the one who wins the more rounds will win the game.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Roboto"/>
              </a:rPr>
              <a:t> If the scores are the same then the user has to play again.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72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1295</Words>
  <Application>Microsoft Office PowerPoint</Application>
  <PresentationFormat>Widescreen</PresentationFormat>
  <Paragraphs>159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Georgia</vt:lpstr>
      <vt:lpstr>Monaco</vt:lpstr>
      <vt:lpstr>Roboto</vt:lpstr>
      <vt:lpstr>Office Theme</vt:lpstr>
      <vt:lpstr>ROCK,PAPER,SCISSORS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ROCK,PAPER,SCISSORS</dc:title>
  <dc:creator>Keerthana</dc:creator>
  <cp:lastModifiedBy>Keerthana</cp:lastModifiedBy>
  <cp:revision>36</cp:revision>
  <dcterms:created xsi:type="dcterms:W3CDTF">2021-01-17T13:10:39Z</dcterms:created>
  <dcterms:modified xsi:type="dcterms:W3CDTF">2021-03-01T17:17:11Z</dcterms:modified>
</cp:coreProperties>
</file>