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endParaRPr lang="en-US" sz="2400" dirty="0"/>
          </a:p>
          <a:p>
            <a:r>
              <a:rPr lang="en-US" sz="2400" dirty="0"/>
              <a:t>REGISTER NO:</a:t>
            </a:r>
          </a:p>
          <a:p>
            <a:r>
              <a:rPr lang="en-US" sz="2400" dirty="0"/>
              <a:t>DEPARTMENT:</a:t>
            </a:r>
          </a:p>
          <a:p>
            <a:r>
              <a:rPr lang="en-US" sz="2400" dirty="0"/>
              <a:t>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75E8E6-A4A0-1125-86C2-CDA39826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11" y="1270000"/>
            <a:ext cx="9730441" cy="5395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FF17D7-325F-4E4D-2E5E-8C73A53CE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2" y="1443037"/>
            <a:ext cx="60483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5444E-87B4-E0B7-6D1D-109C0D8A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53" y="1344706"/>
            <a:ext cx="9898529" cy="51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0A1393-55DC-D42A-7E90-2C9BF7C8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1400735"/>
            <a:ext cx="9465049" cy="5066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534BF-B460-3A8B-AFC2-56979A151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41" y="1695450"/>
            <a:ext cx="9329084" cy="47886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6FC53-265F-9FD9-1EBF-F26DF66E081B}"/>
              </a:ext>
            </a:extLst>
          </p:cNvPr>
          <p:cNvSpPr txBox="1"/>
          <p:nvPr/>
        </p:nvSpPr>
        <p:spPr>
          <a:xfrm>
            <a:off x="519280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BED25-AB2C-D73F-3835-F249F5949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41" y="2242236"/>
            <a:ext cx="7243109" cy="3834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7B639-3E6D-693A-AC78-716FE1C0F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1476375"/>
            <a:ext cx="10236835" cy="538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FCA2F-0938-71E4-0E4E-47E292843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219324"/>
            <a:ext cx="5486400" cy="3906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A5058F-55DE-6228-5632-7DB6F4C5D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405062"/>
            <a:ext cx="548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27C92-03D4-9C91-1B78-D3B6FDCA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2" y="1830294"/>
            <a:ext cx="10090142" cy="4655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keerthi24012004@gmail.com</cp:lastModifiedBy>
  <cp:revision>13</cp:revision>
  <dcterms:created xsi:type="dcterms:W3CDTF">2024-03-29T15:07:22Z</dcterms:created>
  <dcterms:modified xsi:type="dcterms:W3CDTF">2024-09-03T05:04:08Z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