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667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1869440"/>
          </a:xfrm>
          <a:prstGeom prst="rect"/>
          <a:noFill/>
        </p:spPr>
        <p:txBody>
          <a:bodyPr rtlCol="0" wrap="square">
            <a:spAutoFit/>
          </a:bodyPr>
          <a:p>
            <a:r>
              <a:rPr dirty="0" sz="2400" lang="en-US"/>
              <a:t>STUDENT NAME:</a:t>
            </a:r>
            <a:r>
              <a:rPr altLang="en-IN" dirty="0" sz="2400" lang="en-US"/>
              <a:t> </a:t>
            </a:r>
            <a:r>
              <a:rPr altLang="en-IN" dirty="0" sz="2400" lang="en-US" err="1" smtClean="0"/>
              <a:t>R.Keerthana</a:t>
            </a:r>
            <a:endParaRPr dirty="0" sz="2400" lang="en-US"/>
          </a:p>
          <a:p>
            <a:r>
              <a:rPr dirty="0" sz="2400" lang="en-US"/>
              <a:t>REGISTER NO</a:t>
            </a:r>
            <a:r>
              <a:rPr altLang="en-IN" dirty="0" sz="2400" lang="en-US"/>
              <a:t> </a:t>
            </a:r>
            <a:r>
              <a:rPr altLang="en-IN" sz="2400" lang="en-US"/>
              <a:t>: </a:t>
            </a:r>
            <a:r>
              <a:rPr altLang="en-IN" sz="2400" lang="en-US" smtClean="0"/>
              <a:t>122200083 </a:t>
            </a:r>
            <a:endParaRPr altLang="en-US" dirty="0" lang="zh-CN"/>
          </a:p>
          <a:p>
            <a:r>
              <a:rPr dirty="0" sz="2400" lang="en-US"/>
              <a:t>DEPARTMENT: </a:t>
            </a:r>
            <a:r>
              <a:rPr altLang="en-IN" dirty="0" sz="2400" lang="en-US"/>
              <a:t>B.COM (CS) IIIYR</a:t>
            </a:r>
            <a:endParaRPr altLang="en-US" dirty="0" lang="zh-CN"/>
          </a:p>
          <a:p>
            <a:r>
              <a:rPr dirty="0" sz="2400" lang="en-US"/>
              <a:t>COLLEG</a:t>
            </a:r>
            <a:r>
              <a:rPr altLang="en-IN" dirty="0" sz="2400" lang="en-US"/>
              <a:t> : PACHAIYAPPAS COLLEGE FOR WOMEN </a:t>
            </a:r>
            <a:endParaRPr altLang="en-US" dirty="0"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048680"/>
          <p:cNvSpPr txBox="1"/>
          <p:nvPr/>
        </p:nvSpPr>
        <p:spPr>
          <a:xfrm>
            <a:off x="936004" y="1871378"/>
            <a:ext cx="6915934" cy="4269739"/>
          </a:xfrm>
          <a:prstGeom prst="rect"/>
        </p:spPr>
        <p:txBody>
          <a:bodyPr rtlCol="0" wrap="square">
            <a:spAutoFit/>
          </a:bodyPr>
          <a:p>
            <a:r>
              <a:rPr sz="4000" lang="en-IN">
                <a:solidFill>
                  <a:srgbClr val="000000"/>
                </a:solidFill>
              </a:rPr>
              <a:t>This section would explain the statistical or machine learning techniques that will be used to analyze the data. It might discuss the specific models or algorithms that will be employed.</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0" name=""/>
          <p:cNvPicPr>
            <a:picLocks/>
          </p:cNvPicPr>
          <p:nvPr/>
        </p:nvPicPr>
        <p:blipFill>
          <a:blip xmlns:r="http://schemas.openxmlformats.org/officeDocument/2006/relationships" r:embed="rId2"/>
          <a:stretch>
            <a:fillRect/>
          </a:stretch>
        </p:blipFill>
        <p:spPr>
          <a:xfrm rot="0">
            <a:off x="1311213" y="1168297"/>
            <a:ext cx="7775276" cy="513411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1048687"/>
          <p:cNvSpPr txBox="1"/>
          <p:nvPr/>
        </p:nvSpPr>
        <p:spPr>
          <a:xfrm>
            <a:off x="1325975" y="1318259"/>
            <a:ext cx="7409397" cy="3952240"/>
          </a:xfrm>
          <a:prstGeom prst="rect"/>
        </p:spPr>
        <p:txBody>
          <a:bodyPr rtlCol="0" wrap="square">
            <a:spAutoFit/>
          </a:bodyPr>
          <a:p>
            <a:r>
              <a:rPr sz="3200" lang="en-IN">
                <a:solidFill>
                  <a:srgbClr val="000000"/>
                </a:solidFill>
              </a:rPr>
              <a:t>This section would summarize the key findings of the project and reiterate the main conclusions. It might also provide recommendations for future action or research. Overall, the image suggests that the project will involve analyzing employee attendance data to identify patterns, trends, and potential solutions.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Visualizing Employee Attendance</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Trends With Excel Chart</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48648"/>
          <p:cNvSpPr txBox="1"/>
          <p:nvPr/>
        </p:nvSpPr>
        <p:spPr>
          <a:xfrm>
            <a:off x="834071" y="1695449"/>
            <a:ext cx="7172833" cy="4358640"/>
          </a:xfrm>
          <a:prstGeom prst="rect"/>
        </p:spPr>
        <p:txBody>
          <a:bodyPr rtlCol="0" wrap="square">
            <a:spAutoFit/>
          </a:bodyPr>
          <a:p>
            <a:r>
              <a:rPr altLang="en-IN" sz="3600" lang="en-US">
                <a:solidFill>
                  <a:srgbClr val="000000"/>
                </a:solidFill>
              </a:rPr>
              <a:t>This section would likely define the specific issue related to employee attendance that the project aims to address. For example, it might discuss challenges such as absenteeism, tardiness, or unauthorized absences.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6474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altLang="en-IN" dirty="0" sz="3600" lang="en-US">
                <a:latin typeface="Times New Roman" panose="02020603050405020304" pitchFamily="18" charset="0"/>
                <a:cs typeface="Times New Roman" panose="02020603050405020304" pitchFamily="18" charset="0"/>
              </a:rPr>
              <a:t>This section would provide a general overview of the project, including its goals, objectives, and scope. It might also outline the methodology and approach that will be used to address the problem.</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097162"/>
          <p:cNvPicPr>
            <a:picLocks/>
          </p:cNvPicPr>
          <p:nvPr/>
        </p:nvPicPr>
        <p:blipFill>
          <a:blip xmlns:r="http://schemas.openxmlformats.org/officeDocument/2006/relationships" r:embed="rId2"/>
          <a:stretch>
            <a:fillRect/>
          </a:stretch>
        </p:blipFill>
        <p:spPr>
          <a:xfrm>
            <a:off x="8456342" y="891793"/>
            <a:ext cx="2160237" cy="2633007"/>
          </a:xfrm>
          <a:prstGeom prst="rect"/>
        </p:spPr>
      </p:pic>
      <p:sp>
        <p:nvSpPr>
          <p:cNvPr id="1048661" name="TextBox 1048660"/>
          <p:cNvSpPr txBox="1"/>
          <p:nvPr/>
        </p:nvSpPr>
        <p:spPr>
          <a:xfrm>
            <a:off x="706539" y="2019299"/>
            <a:ext cx="7108255" cy="3825240"/>
          </a:xfrm>
          <a:prstGeom prst="rect"/>
        </p:spPr>
        <p:txBody>
          <a:bodyPr rtlCol="0" wrap="square">
            <a:spAutoFit/>
          </a:bodyPr>
          <a:p>
            <a:r>
              <a:rPr sz="3600" lang="en-IN">
                <a:solidFill>
                  <a:srgbClr val="000000"/>
                </a:solidFill>
              </a:rPr>
              <a:t>This section would identify the target audience for the project, which could include employees, managers, or human resources personnel. Understanding the end users will help tailor the solution to their specific needs.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1048666"/>
          <p:cNvSpPr txBox="1"/>
          <p:nvPr/>
        </p:nvSpPr>
        <p:spPr>
          <a:xfrm>
            <a:off x="3188740" y="1857375"/>
            <a:ext cx="5920797" cy="3952240"/>
          </a:xfrm>
          <a:prstGeom prst="rect"/>
        </p:spPr>
        <p:txBody>
          <a:bodyPr rtlCol="0" wrap="square">
            <a:spAutoFit/>
          </a:bodyPr>
          <a:p>
            <a:r>
              <a:rPr sz="3200" lang="en-IN">
                <a:solidFill>
                  <a:srgbClr val="000000"/>
                </a:solidFill>
              </a:rPr>
              <a:t>This section would present the proposed solution to the employee attendance problem. It might involve introducing new policies, implementing tracking systems, or providing incentives for regular attendance.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1048668"/>
          <p:cNvSpPr txBox="1"/>
          <p:nvPr/>
        </p:nvSpPr>
        <p:spPr>
          <a:xfrm>
            <a:off x="755331" y="1661157"/>
            <a:ext cx="8201417" cy="4714239"/>
          </a:xfrm>
          <a:prstGeom prst="rect"/>
        </p:spPr>
        <p:txBody>
          <a:bodyPr rtlCol="0" wrap="square">
            <a:spAutoFit/>
          </a:bodyPr>
          <a:p>
            <a:r>
              <a:rPr sz="4400" lang="en-IN">
                <a:solidFill>
                  <a:srgbClr val="000000"/>
                </a:solidFill>
              </a:rPr>
              <a:t>This section would describe the data that will be used in the project. It might include information about the sources of the data, the types of data collected, and the time period covered.</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rot="21571926">
            <a:off x="2289370" y="1539122"/>
            <a:ext cx="8140766" cy="4701538"/>
          </a:xfrm>
          <a:prstGeom prst="rect"/>
          <a:noFill/>
        </p:spPr>
        <p:txBody>
          <a:bodyPr rtlCol="0" wrap="square">
            <a:spAutoFit/>
          </a:bodyPr>
          <a:p>
            <a:pPr algn="l" indent="0" marL="0">
              <a:buNone/>
            </a:pPr>
            <a:r>
              <a:rPr altLang="en-IN" b="0" dirty="0" sz="2800" i="0" lang="en-US">
                <a:solidFill>
                  <a:srgbClr val="0D0D0D"/>
                </a:solidFill>
                <a:effectLst/>
                <a:latin typeface="Times New Roman" panose="02020603050405020304" pitchFamily="18" charset="0"/>
                <a:cs typeface="Times New Roman" panose="02020603050405020304" pitchFamily="18" charset="0"/>
              </a:rPr>
              <a:t>1. Conditional formatting: Highlight trends, anomalies, or key insights with colors, icons, or data bars.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indent="0" marL="0">
              <a:buNone/>
            </a:pPr>
            <a:r>
              <a:rPr altLang="en-IN" b="0" dirty="0" sz="2800" i="0" lang="en-US">
                <a:solidFill>
                  <a:srgbClr val="0D0D0D"/>
                </a:solidFill>
                <a:effectLst/>
                <a:latin typeface="Times New Roman" panose="02020603050405020304" pitchFamily="18" charset="0"/>
                <a:cs typeface="Times New Roman" panose="02020603050405020304" pitchFamily="18" charset="0"/>
              </a:rPr>
              <a:t>2. Dynamic dashboards: Create interactive dashboards with slicers, timelines, and filters for real-time analysis.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indent="0" marL="0">
              <a:buNone/>
            </a:pPr>
            <a:r>
              <a:rPr altLang="en-IN" b="0" dirty="0" sz="2800" i="0" lang="en-US">
                <a:solidFill>
                  <a:srgbClr val="0D0D0D"/>
                </a:solidFill>
                <a:effectLst/>
                <a:latin typeface="Times New Roman" panose="02020603050405020304" pitchFamily="18" charset="0"/>
                <a:cs typeface="Times New Roman" panose="02020603050405020304" pitchFamily="18" charset="0"/>
              </a:rPr>
              <a:t>3. Drill-down capabilities: Enable users to drill down into detailed data with a simple double-click.</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indent="0" marL="0">
              <a:buNone/>
            </a:pPr>
            <a:r>
              <a:rPr altLang="en-IN" b="0" dirty="0" sz="2800" i="0" lang="en-US">
                <a:solidFill>
                  <a:srgbClr val="0D0D0D"/>
                </a:solidFill>
                <a:effectLst/>
                <a:latin typeface="Times New Roman" panose="02020603050405020304" pitchFamily="18" charset="0"/>
                <a:cs typeface="Times New Roman" panose="02020603050405020304" pitchFamily="18" charset="0"/>
              </a:rPr>
              <a:t>4. Custom calculations: Use calculated fields to create unique metrics, like year-over-year growth or moving averages.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2024-03-26T10:07:22Z</dcterms:created>
  <dcterms:modified xsi:type="dcterms:W3CDTF">2024-08-31T15:06:39Z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10180a5a543443fd817291320b96b745</vt:lpwstr>
  </property>
</Properties>
</file>