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0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2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B.Maha Lakshmi </a:t>
            </a:r>
          </a:p>
          <a:p>
            <a:r>
              <a:rPr dirty="0" sz="2400" lang="en-US"/>
              <a:t>REGISTER NO: 122203532</a:t>
            </a:r>
          </a:p>
          <a:p>
            <a:r>
              <a:rPr dirty="0" sz="2400" lang="en-US"/>
              <a:t>DEPARTMENT: B.COM (corporate secretaryship)</a:t>
            </a:r>
          </a:p>
          <a:p>
            <a:r>
              <a:rPr dirty="0" sz="2400" lang="en-US"/>
              <a:t>COLLEGE         :  SRI KAN</a:t>
            </a:r>
            <a:r>
              <a:rPr dirty="0" sz="2400" lang="en-US"/>
              <a:t>Y</a:t>
            </a:r>
            <a:r>
              <a:rPr dirty="0" sz="2400" lang="en-US"/>
              <a:t>AKA PARAMESHWARI ARTS AND SCIENCE        </a:t>
            </a:r>
            <a:endParaRPr altLang="en-US" lang="zh-CN"/>
          </a:p>
          <a:p>
            <a:r>
              <a:rPr dirty="0" sz="2400" lang="en-US"/>
              <a:t>COLLEGE FOR WOMEN     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8"/>
          <p:cNvSpPr txBox="1"/>
          <p:nvPr/>
        </p:nvSpPr>
        <p:spPr>
          <a:xfrm>
            <a:off x="739774" y="291147"/>
            <a:ext cx="6804026" cy="54825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M</a:t>
            </a:r>
            <a:r>
              <a:rPr b="1" dirty="0" sz="480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O</a:t>
            </a:r>
            <a:r>
              <a:rPr b="1" dirty="0" sz="4800" spc="-15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D</a:t>
            </a:r>
            <a:r>
              <a:rPr b="1" dirty="0" sz="4800" spc="-35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E</a:t>
            </a:r>
            <a:r>
              <a:rPr b="1" dirty="0" sz="4800" spc="-3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LL</a:t>
            </a:r>
            <a:r>
              <a:rPr b="1" dirty="0" sz="4800" spc="-5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I</a:t>
            </a:r>
            <a:r>
              <a:rPr b="1" dirty="0" sz="4800" spc="3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N</a:t>
            </a:r>
            <a:r>
              <a:rPr b="1" dirty="0" sz="4800" spc="5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G</a:t>
            </a:r>
            <a:endParaRPr b="1" dirty="0" sz="4800" lang="en-IN" spc="5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Data collection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Download from </a:t>
            </a:r>
            <a:r>
              <a:rPr b="1" dirty="0" sz="2400" lang="en-IN" spc="5" err="1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kaggle</a:t>
            </a:r>
            <a:endParaRPr b="1" dirty="0" sz="2400" lang="en-IN" spc="5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Feature collection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identify the feature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Cleaning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 Identify the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 filter out the deleted Data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Performance level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 Evaluate the performance level of an employee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Summary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 pivot tables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2400" lang="en-IN" spc="5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     Graph Representation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>
              <a:solidFill>
                <a:schemeClr val="tx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268536" y="1701583"/>
            <a:ext cx="5580063" cy="3480017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7719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3600" lang="en-US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shows the employee performance is consistent improving declining over the specific period.  Key performance indicators such as productivity, efficiency, quality, etc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62128" cy="3559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IN" spc="10"/>
            </a:br>
            <a:br>
              <a:rPr dirty="0" sz="4250" lang="en-IN" spc="10"/>
            </a:br>
            <a:r>
              <a:rPr dirty="0" sz="4250" lang="en-IN" spc="10"/>
              <a:t>    </a:t>
            </a:r>
            <a:r>
              <a:rPr dirty="0" sz="2800" lang="en-IN" spc="10">
                <a:solidFill>
                  <a:srgbClr val="FF0000"/>
                </a:solidFill>
              </a:rPr>
              <a:t>Evaluate performance analysis is to calculate the performances of all departments employees identify the concern of areas which determine effectiveness</a:t>
            </a:r>
            <a:endParaRPr dirty="0" sz="2800">
              <a:solidFill>
                <a:srgbClr val="FF0000"/>
              </a:solidFill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14400" y="2286000"/>
            <a:ext cx="7924800" cy="28600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b="0" dirty="0" sz="3200" i="0" lang="en-US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overview provides a clear and structured outlines of the employees performance analysis ensuring that all stakeholders understand the project purpose, scope, and expected outcomes</a:t>
            </a:r>
          </a:p>
          <a:p>
            <a:endParaRPr dirty="0" sz="2400" lang="en-IN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87148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IN" spc="5"/>
            </a:br>
            <a:r>
              <a:rPr dirty="0" sz="3200" lang="en-IN" spc="5"/>
              <a:t>  </a:t>
            </a:r>
            <a:br>
              <a:rPr dirty="0" sz="3200" lang="en-IN" spc="5"/>
            </a:br>
            <a:r>
              <a:rPr dirty="0" sz="3200" lang="en-IN" spc="5"/>
              <a:t> </a:t>
            </a:r>
            <a:r>
              <a:rPr dirty="0" sz="3200" lang="en-IN" spc="5">
                <a:solidFill>
                  <a:schemeClr val="accent4">
                    <a:lumMod val="75000"/>
                  </a:schemeClr>
                </a:solidFill>
              </a:rPr>
              <a:t>The end users are the HR departments, head and managers, senior management and executives, employees, Board of directors</a:t>
            </a:r>
            <a:r>
              <a:rPr dirty="0" sz="3200" lang="en-IN" spc="5"/>
              <a:t>. 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Rectangle 7"/>
          <p:cNvSpPr/>
          <p:nvPr/>
        </p:nvSpPr>
        <p:spPr>
          <a:xfrm>
            <a:off x="3048000" y="2551837"/>
            <a:ext cx="6096000" cy="2936240"/>
          </a:xfrm>
          <a:prstGeom prst="rect"/>
        </p:spPr>
        <p:txBody>
          <a:bodyPr>
            <a:spAutoFit/>
          </a:bodyPr>
          <a:p>
            <a:r>
              <a:rPr dirty="0" sz="240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Conditional </a:t>
            </a:r>
            <a:br>
              <a:rPr dirty="0" sz="240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dirty="0" sz="240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formatting </a:t>
            </a:r>
            <a:r>
              <a:rPr dirty="0" sz="2400" lang="en-IN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:Missing</a:t>
            </a:r>
            <a:br>
              <a:rPr dirty="0" sz="2400" lang="en-IN">
                <a:latin typeface="Times New Roman" pitchFamily="18" charset="0"/>
                <a:cs typeface="Times New Roman" pitchFamily="18" charset="0"/>
              </a:rPr>
            </a:br>
            <a:r>
              <a:rPr dirty="0" sz="240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Filter      </a:t>
            </a:r>
            <a:r>
              <a:rPr dirty="0" sz="2400" lang="en-IN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Remove  </a:t>
            </a:r>
          </a:p>
          <a:p>
            <a:r>
              <a:rPr dirty="0" sz="240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Formulas   </a:t>
            </a:r>
            <a:r>
              <a:rPr dirty="0" sz="2400" lang="en-IN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Identify performances                                                             </a:t>
            </a:r>
            <a:br>
              <a:rPr dirty="0" sz="2400" lang="en-IN">
                <a:latin typeface="Times New Roman" pitchFamily="18" charset="0"/>
                <a:cs typeface="Times New Roman" pitchFamily="18" charset="0"/>
              </a:rPr>
            </a:br>
            <a:r>
              <a:rPr dirty="0" sz="2400" lang="en-IN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dirty="0" sz="240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Pivot table    </a:t>
            </a:r>
            <a:r>
              <a:rPr dirty="0" sz="2400" lang="en-IN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Summary  </a:t>
            </a:r>
            <a:br>
              <a:rPr dirty="0" sz="2400" lang="en-IN">
                <a:latin typeface="Times New Roman" pitchFamily="18" charset="0"/>
                <a:cs typeface="Times New Roman" pitchFamily="18" charset="0"/>
              </a:rPr>
            </a:br>
            <a:r>
              <a:rPr dirty="0" sz="240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Graph    </a:t>
            </a:r>
            <a:r>
              <a:rPr dirty="0" sz="2400" lang="en-IN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 Data visualization</a:t>
            </a:r>
            <a:br>
              <a:rPr dirty="0" sz="2400" lang="en-IN"/>
            </a:br>
            <a:r>
              <a:rPr dirty="0" sz="2400" lang="en-IN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7" name="Rectangle 2"/>
          <p:cNvSpPr/>
          <p:nvPr/>
        </p:nvSpPr>
        <p:spPr>
          <a:xfrm>
            <a:off x="1066800" y="2136339"/>
            <a:ext cx="8077200" cy="3025140"/>
          </a:xfrm>
          <a:prstGeom prst="rect"/>
        </p:spPr>
        <p:txBody>
          <a:bodyPr wrap="square">
            <a:spAutoFit/>
          </a:bodyPr>
          <a:p>
            <a: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dataset  - </a:t>
            </a:r>
            <a:r>
              <a:rPr dirty="0" lang="en-IN" err="1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Edunet</a:t>
            </a:r>
            <a:b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Features                -</a:t>
            </a:r>
            <a:r>
              <a:rPr dirty="0" lang="en-IN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26 Features </a:t>
            </a:r>
            <a:b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Name                     -</a:t>
            </a:r>
            <a:r>
              <a:rPr dirty="0" lang="en-IN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 and Last Name</a:t>
            </a:r>
          </a:p>
          <a:p>
            <a: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Start date  </a:t>
            </a:r>
            <a:b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Business unit              </a:t>
            </a:r>
            <a:b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Employment status</a:t>
            </a:r>
          </a:p>
          <a:p>
            <a: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Employment type</a:t>
            </a:r>
          </a:p>
          <a:p>
            <a: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score         </a:t>
            </a:r>
            <a:b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Gender                    </a:t>
            </a:r>
            <a:r>
              <a:rPr dirty="0" lang="en-IN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-Female and Male</a:t>
            </a:r>
            <a:br>
              <a:rPr dirty="0" lang="en-IN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Employee rating    -</a:t>
            </a:r>
            <a:r>
              <a:rPr dirty="0" lang="en-IN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r>
              <a:rPr dirty="0" lang="en-IN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Performance level  -Numbers</a:t>
            </a:r>
            <a:endParaRPr dirty="0" lang="en-I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88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dirty="0" sz="4250" lang="en-IN" spc="20"/>
            </a:br>
            <a:r>
              <a:rPr dirty="0" sz="4250" lang="en-IN" spc="20"/>
              <a:t>Using formulas</a:t>
            </a:r>
            <a:br>
              <a:rPr dirty="0" sz="4250" lang="en-IN" spc="20"/>
            </a:br>
            <a:r>
              <a:rPr dirty="0" sz="4250" lang="en-IN" spc="20"/>
              <a:t>  </a:t>
            </a:r>
            <a:r>
              <a:rPr dirty="0" sz="1800" lang="en-IN" spc="20"/>
              <a:t>IFS(Z8&gt;=5,”VERY HIGH”,Z8&gt;=4,”HIGH”,Z8&gt;=3,”MED”,TRUE,”LOW”)</a:t>
            </a:r>
            <a:endParaRPr dirty="0" sz="180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keerthana keerthana</cp:lastModifiedBy>
  <dcterms:created xsi:type="dcterms:W3CDTF">2024-03-29T04:07:22Z</dcterms:created>
  <dcterms:modified xsi:type="dcterms:W3CDTF">2024-08-30T14:14:41Z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fb7a838894b5454e90e9f7d99a37e2c9</vt:lpwstr>
  </property>
</Properties>
</file>