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978F-01C2-E8DA-49C5-3C8E55B64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BOOSTING ALGORITHMS IN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D067E-31B4-8F55-3AFD-26160BC4B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68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2382A-F13D-610B-FCCF-05A81F11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</a:t>
            </a:r>
            <a:r>
              <a:rPr lang="en-IN" dirty="0" err="1"/>
              <a:t>XGBoost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4416-9F3C-4B2E-9188-4812B685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  <a:p>
            <a:r>
              <a:rPr lang="en-IN" dirty="0"/>
              <a:t>Computational resources</a:t>
            </a:r>
          </a:p>
          <a:p>
            <a:r>
              <a:rPr lang="en-IN" dirty="0"/>
              <a:t>Hyperparameter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17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9C74-4337-1BC1-2110-DCD1786B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 of </a:t>
            </a:r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6B905-3FC3-A3DA-C386-02A96E9A2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Predictive modelling</a:t>
            </a:r>
          </a:p>
          <a:p>
            <a:r>
              <a:rPr lang="en-IN" dirty="0"/>
              <a:t>Time series forecasting</a:t>
            </a:r>
          </a:p>
          <a:p>
            <a:r>
              <a:rPr lang="en-IN" dirty="0"/>
              <a:t>Customer 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198036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9926-FC22-A692-EB33-ABA19F05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LGBoosting</a:t>
            </a:r>
            <a:r>
              <a:rPr lang="en-IN" dirty="0"/>
              <a:t> Algorithm-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39A96-7330-488C-B874-A2F40513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LGBoost</a:t>
            </a:r>
            <a:r>
              <a:rPr lang="en-IN" dirty="0"/>
              <a:t> also known as Light Gradient Boosting Machine Algorithm, is a regression model made up of </a:t>
            </a:r>
            <a:r>
              <a:rPr lang="en-IN" dirty="0" err="1"/>
              <a:t>n_estimators</a:t>
            </a:r>
            <a:r>
              <a:rPr lang="en-IN" dirty="0"/>
              <a:t> (default value=100) relatively small decision trees that are called weak learners, or sometimes base learners.</a:t>
            </a:r>
          </a:p>
          <a:p>
            <a:r>
              <a:rPr lang="en-IN" dirty="0"/>
              <a:t>The weak learners are constructed sequentially where each tree uses gradients of the error from the previous tree.</a:t>
            </a:r>
          </a:p>
          <a:p>
            <a:r>
              <a:rPr lang="en-IN" dirty="0"/>
              <a:t>Gradient boosting regression calculates the difference between the current prediction and the known correct target value.</a:t>
            </a:r>
          </a:p>
          <a:p>
            <a:r>
              <a:rPr lang="en-IN" dirty="0"/>
              <a:t>In contrast to the level-wise (horizontal) growth in </a:t>
            </a:r>
            <a:r>
              <a:rPr lang="en-IN" dirty="0" err="1"/>
              <a:t>XGBoost</a:t>
            </a:r>
            <a:r>
              <a:rPr lang="en-IN" dirty="0"/>
              <a:t>, </a:t>
            </a:r>
            <a:r>
              <a:rPr lang="en-IN" dirty="0" err="1"/>
              <a:t>LightGBM</a:t>
            </a:r>
            <a:r>
              <a:rPr lang="en-IN" dirty="0"/>
              <a:t> carries out leaf-wise (vertical) growth that results in more loss reduction and, in turn, higher accuracy while being faster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38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562E-CB7F-EA3A-DFA3-14836308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LGBoost</a:t>
            </a:r>
            <a:r>
              <a:rPr lang="en-IN" dirty="0"/>
              <a:t> Algorithm works: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C283AE-6A39-C937-0A53-7B00B85C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8585148" cy="4239208"/>
          </a:xfrm>
        </p:spPr>
      </p:pic>
    </p:spTree>
    <p:extLst>
      <p:ext uri="{BB962C8B-B14F-4D97-AF65-F5344CB8AC3E}">
        <p14:creationId xmlns:p14="http://schemas.microsoft.com/office/powerpoint/2010/main" val="36765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1689-51E3-7C23-15FE-5E43EB93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</a:t>
            </a:r>
            <a:r>
              <a:rPr lang="en-IN" dirty="0" err="1"/>
              <a:t>XGBoost</a:t>
            </a:r>
            <a:r>
              <a:rPr lang="en-IN" dirty="0"/>
              <a:t> and </a:t>
            </a:r>
            <a:r>
              <a:rPr lang="en-IN" dirty="0" err="1"/>
              <a:t>LightGBM</a:t>
            </a:r>
            <a:r>
              <a:rPr lang="en-IN" dirty="0"/>
              <a:t> Boost Algorithms: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9CFC6C-04CD-2F90-8300-BD32BDE4BC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523" y="2286000"/>
            <a:ext cx="8817428" cy="40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1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F5F-553B-DA36-F8AD-B83BCD61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LGBoost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8492-54D9-BEAB-83D5-1A0C2EE9C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Faster training speed and higher efficiency</a:t>
            </a:r>
          </a:p>
          <a:p>
            <a:r>
              <a:rPr lang="en-IN" dirty="0"/>
              <a:t>Lower memory usage</a:t>
            </a:r>
          </a:p>
          <a:p>
            <a:r>
              <a:rPr lang="en-IN" dirty="0"/>
              <a:t>Better accuracy than any other boosting algorithm</a:t>
            </a:r>
          </a:p>
          <a:p>
            <a:r>
              <a:rPr lang="en-IN" dirty="0" err="1"/>
              <a:t>Compatability</a:t>
            </a:r>
            <a:r>
              <a:rPr lang="en-IN" dirty="0"/>
              <a:t> with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4034923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C349-A486-4F82-19E1-8C1C9034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</a:t>
            </a:r>
            <a:r>
              <a:rPr lang="en-IN" dirty="0" err="1"/>
              <a:t>LGBoost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61B0-BFD0-1C11-D335-A22EE0AF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Overfitting</a:t>
            </a:r>
          </a:p>
          <a:p>
            <a:r>
              <a:rPr lang="en-IN" dirty="0"/>
              <a:t>Compatibility with smaller datasets  </a:t>
            </a:r>
          </a:p>
        </p:txBody>
      </p:sp>
    </p:spTree>
    <p:extLst>
      <p:ext uri="{BB962C8B-B14F-4D97-AF65-F5344CB8AC3E}">
        <p14:creationId xmlns:p14="http://schemas.microsoft.com/office/powerpoint/2010/main" val="251194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03E7-F375-FEA7-A220-16E0CA07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 of </a:t>
            </a:r>
            <a:r>
              <a:rPr lang="en-IN" dirty="0" err="1"/>
              <a:t>LGBoost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CEA7-51F2-1CFF-2DEE-2FC29EE2D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Fraud detection</a:t>
            </a:r>
          </a:p>
          <a:p>
            <a:r>
              <a:rPr lang="en-IN" dirty="0"/>
              <a:t>Image and speech recognition</a:t>
            </a:r>
          </a:p>
          <a:p>
            <a:r>
              <a:rPr lang="en-IN" dirty="0"/>
              <a:t>Personalized recommendation systems</a:t>
            </a:r>
          </a:p>
          <a:p>
            <a:r>
              <a:rPr lang="en-IN" dirty="0"/>
              <a:t>Online advertising</a:t>
            </a:r>
          </a:p>
          <a:p>
            <a:r>
              <a:rPr lang="en-IN" dirty="0"/>
              <a:t>Self-driving cars</a:t>
            </a:r>
          </a:p>
          <a:p>
            <a:r>
              <a:rPr lang="en-IN" dirty="0"/>
              <a:t>Marketing </a:t>
            </a:r>
          </a:p>
        </p:txBody>
      </p:sp>
    </p:spTree>
    <p:extLst>
      <p:ext uri="{BB962C8B-B14F-4D97-AF65-F5344CB8AC3E}">
        <p14:creationId xmlns:p14="http://schemas.microsoft.com/office/powerpoint/2010/main" val="309575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12065E-80E7-155D-0CC2-F85A6865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Thank you….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A6080-B267-614C-A98A-9B9A87B9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4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255D-D417-69E3-DBD7-562A65CC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 BOOST Algorithm -Regression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90BC-631C-C9B2-C1C1-1868646E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ADABoost</a:t>
            </a:r>
            <a:r>
              <a:rPr lang="en-IN" dirty="0"/>
              <a:t> also known as Adaptive boosting, was designed in such a way that at every iteration the sample distribution was adapted to put more weight on misclassified samples and less weight on correctly classified samples.</a:t>
            </a:r>
          </a:p>
          <a:p>
            <a:r>
              <a:rPr lang="en-IN" dirty="0"/>
              <a:t>The final prediction is a weighted average of all the weak learners, where more weight is placed on stronger learners.</a:t>
            </a:r>
          </a:p>
        </p:txBody>
      </p:sp>
    </p:spTree>
    <p:extLst>
      <p:ext uri="{BB962C8B-B14F-4D97-AF65-F5344CB8AC3E}">
        <p14:creationId xmlns:p14="http://schemas.microsoft.com/office/powerpoint/2010/main" val="415452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4179-4FC7-AEE3-8C79-80237064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ADABoost</a:t>
            </a:r>
            <a:r>
              <a:rPr lang="en-IN" dirty="0"/>
              <a:t> Algorithm works: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09C98-63FF-3F85-6545-62A12444F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852" y="2183453"/>
            <a:ext cx="8574833" cy="4071160"/>
          </a:xfrm>
        </p:spPr>
      </p:pic>
    </p:spTree>
    <p:extLst>
      <p:ext uri="{BB962C8B-B14F-4D97-AF65-F5344CB8AC3E}">
        <p14:creationId xmlns:p14="http://schemas.microsoft.com/office/powerpoint/2010/main" val="57803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09F6-2E58-C6FE-2490-2DB08EF5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</a:t>
            </a:r>
            <a:r>
              <a:rPr lang="en-IN" dirty="0" err="1"/>
              <a:t>ADABoost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AD85-BD93-AFDE-D357-2F8DE93F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Effectively combine strong base learners (such as deeper decision trees) producing an even more accurate model.</a:t>
            </a:r>
          </a:p>
          <a:p>
            <a:r>
              <a:rPr lang="en-IN" dirty="0"/>
              <a:t>Adaptability: Handles complex classification tasks.</a:t>
            </a:r>
          </a:p>
          <a:p>
            <a:r>
              <a:rPr lang="en-IN" dirty="0"/>
              <a:t>Ease of implementation</a:t>
            </a:r>
          </a:p>
          <a:p>
            <a:r>
              <a:rPr lang="en-IN" dirty="0"/>
              <a:t>Versatility</a:t>
            </a:r>
          </a:p>
          <a:p>
            <a:r>
              <a:rPr lang="en-IN" dirty="0"/>
              <a:t>Handles imbalanced datasets</a:t>
            </a:r>
          </a:p>
        </p:txBody>
      </p:sp>
    </p:spTree>
    <p:extLst>
      <p:ext uri="{BB962C8B-B14F-4D97-AF65-F5344CB8AC3E}">
        <p14:creationId xmlns:p14="http://schemas.microsoft.com/office/powerpoint/2010/main" val="30925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A8B6-DF20-BB2C-EFB4-D0773032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</a:t>
            </a:r>
            <a:r>
              <a:rPr lang="en-IN" dirty="0" err="1"/>
              <a:t>ADABoost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8F01-B26D-6720-E221-37BB3995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Sensitive to noisy data</a:t>
            </a:r>
          </a:p>
          <a:p>
            <a:r>
              <a:rPr lang="en-IN" dirty="0"/>
              <a:t>Computationally intensive</a:t>
            </a:r>
          </a:p>
          <a:p>
            <a:r>
              <a:rPr lang="en-IN" dirty="0"/>
              <a:t>Overfitting</a:t>
            </a:r>
          </a:p>
          <a:p>
            <a:r>
              <a:rPr lang="en-IN" dirty="0"/>
              <a:t>Limited flexibility with weak learners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93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C76C-ACD9-C9C9-1258-D372C60A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</a:t>
            </a:r>
            <a:r>
              <a:rPr lang="en-IN" dirty="0" err="1"/>
              <a:t>Apllications</a:t>
            </a:r>
            <a:r>
              <a:rPr lang="en-IN" dirty="0"/>
              <a:t> of </a:t>
            </a:r>
            <a:r>
              <a:rPr lang="en-IN" dirty="0" err="1"/>
              <a:t>ADABoost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C87-5DE8-4664-DF76-66576006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 detection</a:t>
            </a:r>
          </a:p>
          <a:p>
            <a:r>
              <a:rPr lang="en-IN" dirty="0"/>
              <a:t>Spam filtering</a:t>
            </a:r>
          </a:p>
          <a:p>
            <a:r>
              <a:rPr lang="en-IN" dirty="0"/>
              <a:t>Anomaly detection</a:t>
            </a:r>
          </a:p>
          <a:p>
            <a:r>
              <a:rPr lang="en-IN" dirty="0"/>
              <a:t>Sentimental analysis</a:t>
            </a:r>
          </a:p>
          <a:p>
            <a:r>
              <a:rPr lang="en-IN" dirty="0"/>
              <a:t>Medical diagnosis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07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1053-892B-57E7-14F3-6A953A0F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XG Boosting Algorithm-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3736-FCC0-CE05-38BC-5557F356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XG Boosting also known as </a:t>
            </a:r>
            <a:r>
              <a:rPr lang="en-IN" dirty="0" err="1"/>
              <a:t>eXtreme</a:t>
            </a:r>
            <a:r>
              <a:rPr lang="en-IN" dirty="0"/>
              <a:t> Gradient Boosting algorithm in Machine Learning algorithm under ensemble learning.</a:t>
            </a:r>
          </a:p>
          <a:p>
            <a:r>
              <a:rPr lang="en-IN" dirty="0" err="1"/>
              <a:t>XGBoost</a:t>
            </a:r>
            <a:r>
              <a:rPr lang="en-IN" dirty="0"/>
              <a:t> builds a predictive model by combining the predictions of multiple individual models, often decision trees in iterative manner.</a:t>
            </a:r>
          </a:p>
          <a:p>
            <a:r>
              <a:rPr lang="en-IN" dirty="0"/>
              <a:t>The algorithm works by sequentially adding weak learners to the ensemble, with each new learner focussing on correcting the errors made by the existing ones.</a:t>
            </a:r>
          </a:p>
          <a:p>
            <a:r>
              <a:rPr lang="en-IN" dirty="0"/>
              <a:t>It uses a gradient descent optimization technique to minimize a predefined loss function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181211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28EA-8DAF-BE37-F487-FB261F86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/>
              <a:t>XGBoost</a:t>
            </a:r>
            <a:r>
              <a:rPr lang="en-IN" dirty="0"/>
              <a:t> Algorithm works: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CCA53-AA78-021F-6E0E-A9D662807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6" y="2109061"/>
            <a:ext cx="8911686" cy="4446601"/>
          </a:xfrm>
        </p:spPr>
      </p:pic>
    </p:spTree>
    <p:extLst>
      <p:ext uri="{BB962C8B-B14F-4D97-AF65-F5344CB8AC3E}">
        <p14:creationId xmlns:p14="http://schemas.microsoft.com/office/powerpoint/2010/main" val="118204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3EF8C-D38E-4E5E-D6FF-49769B29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</a:t>
            </a:r>
            <a:r>
              <a:rPr lang="en-IN" dirty="0" err="1"/>
              <a:t>XGBoost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DF56-7F5B-AA62-E3CA-0BA4C205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handle large, complex datasets</a:t>
            </a:r>
          </a:p>
          <a:p>
            <a:r>
              <a:rPr lang="en-IN" dirty="0"/>
              <a:t>Can handle missing data</a:t>
            </a:r>
          </a:p>
          <a:p>
            <a:r>
              <a:rPr lang="en-IN" dirty="0"/>
              <a:t>Can work well with non-linear, non-monotonic, or segregated data</a:t>
            </a:r>
          </a:p>
          <a:p>
            <a:r>
              <a:rPr lang="en-IN" dirty="0"/>
              <a:t>Can be tuned to improve model performance</a:t>
            </a:r>
          </a:p>
          <a:p>
            <a:r>
              <a:rPr lang="en-IN" dirty="0"/>
              <a:t>Uses regularization techniques to prevent overfitting</a:t>
            </a:r>
          </a:p>
        </p:txBody>
      </p:sp>
    </p:spTree>
    <p:extLst>
      <p:ext uri="{BB962C8B-B14F-4D97-AF65-F5344CB8AC3E}">
        <p14:creationId xmlns:p14="http://schemas.microsoft.com/office/powerpoint/2010/main" val="34056692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</TotalTime>
  <Words>475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BOOSTING ALGORITHMS IN REGRESSION</vt:lpstr>
      <vt:lpstr>ADA BOOST Algorithm -Regression</vt:lpstr>
      <vt:lpstr>How ADABoost Algorithm works:</vt:lpstr>
      <vt:lpstr>Advantages of ADABoost Algorithm</vt:lpstr>
      <vt:lpstr>Disadvantages of ADABoost Algorithm</vt:lpstr>
      <vt:lpstr>Real Time Apllications of ADABoost</vt:lpstr>
      <vt:lpstr>XG Boosting Algorithm- Regression</vt:lpstr>
      <vt:lpstr>How XGBoost Algorithm works:</vt:lpstr>
      <vt:lpstr>Benefits of XGBoost Algorithm</vt:lpstr>
      <vt:lpstr>Disadvantages of XGBoost Algorithm</vt:lpstr>
      <vt:lpstr>Real Time Applications of XGBoost</vt:lpstr>
      <vt:lpstr>LGBoosting Algorithm- Regression</vt:lpstr>
      <vt:lpstr>How LGBoost Algorithm works:</vt:lpstr>
      <vt:lpstr>Difference between XGBoost and LightGBM Boost Algorithms:</vt:lpstr>
      <vt:lpstr>Advantages of LGBoost Algorithm</vt:lpstr>
      <vt:lpstr>Disadvantages of LGBoost Algorithm</vt:lpstr>
      <vt:lpstr>Real Time Applications of LGBoost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krishnan</dc:creator>
  <cp:lastModifiedBy>keerthana krishnan</cp:lastModifiedBy>
  <cp:revision>2</cp:revision>
  <dcterms:created xsi:type="dcterms:W3CDTF">2025-01-23T06:56:34Z</dcterms:created>
  <dcterms:modified xsi:type="dcterms:W3CDTF">2025-01-23T08:10:52Z</dcterms:modified>
</cp:coreProperties>
</file>