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03BF-9FD7-28B4-B26A-61E1B6F84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CLUSTERING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CAE5B-76E1-6EA4-5696-692708ED8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SUBMITTED BY</a:t>
            </a:r>
          </a:p>
          <a:p>
            <a:r>
              <a:rPr lang="en-IN" dirty="0"/>
              <a:t>P.KEERTHANA,B.E,MBA.</a:t>
            </a:r>
          </a:p>
        </p:txBody>
      </p:sp>
    </p:spTree>
    <p:extLst>
      <p:ext uri="{BB962C8B-B14F-4D97-AF65-F5344CB8AC3E}">
        <p14:creationId xmlns:p14="http://schemas.microsoft.com/office/powerpoint/2010/main" val="403230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B458C5-5CA4-00AD-ED6F-59DAB27F4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and disadvantages of spectral clustering: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5126F2-282D-5083-B94C-193D555D0D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ADVANTAGES:</a:t>
            </a:r>
          </a:p>
          <a:p>
            <a:r>
              <a:rPr lang="en-IN" dirty="0"/>
              <a:t>Handles non-convex clusters</a:t>
            </a:r>
          </a:p>
          <a:p>
            <a:r>
              <a:rPr lang="en-IN" dirty="0"/>
              <a:t>Capture global data structure</a:t>
            </a:r>
          </a:p>
          <a:p>
            <a:r>
              <a:rPr lang="en-IN" dirty="0"/>
              <a:t>Effective for high-dimensional data</a:t>
            </a:r>
          </a:p>
          <a:p>
            <a:r>
              <a:rPr lang="en-IN" dirty="0"/>
              <a:t>Relatively easy to implement</a:t>
            </a:r>
          </a:p>
          <a:p>
            <a:r>
              <a:rPr lang="en-IN" dirty="0"/>
              <a:t>Can be used with sparse datasets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8BF8B-1092-83ED-E7D5-139A6D5783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DISADVANTAGES:</a:t>
            </a:r>
          </a:p>
          <a:p>
            <a:r>
              <a:rPr lang="en-IN" dirty="0"/>
              <a:t>Computational cost </a:t>
            </a:r>
          </a:p>
          <a:p>
            <a:r>
              <a:rPr lang="en-IN" dirty="0"/>
              <a:t>Sensitivity to hyperparameters</a:t>
            </a:r>
          </a:p>
          <a:p>
            <a:r>
              <a:rPr lang="en-IN" dirty="0"/>
              <a:t>Difficult interpretation</a:t>
            </a:r>
          </a:p>
          <a:p>
            <a:r>
              <a:rPr lang="en-IN" dirty="0"/>
              <a:t>Not suitable for large dense datasets</a:t>
            </a:r>
          </a:p>
          <a:p>
            <a:r>
              <a:rPr lang="en-IN" dirty="0"/>
              <a:t>Requires prior knowledge of the number of clusters.</a:t>
            </a:r>
          </a:p>
        </p:txBody>
      </p:sp>
    </p:spTree>
    <p:extLst>
      <p:ext uri="{BB962C8B-B14F-4D97-AF65-F5344CB8AC3E}">
        <p14:creationId xmlns:p14="http://schemas.microsoft.com/office/powerpoint/2010/main" val="190561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1707BE-5823-C76C-E0EC-300ADAC3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Dbscan</a:t>
            </a:r>
            <a:r>
              <a:rPr lang="en-IN" dirty="0"/>
              <a:t> clustering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22C5D7-8D85-3B52-D33B-2B7BE9A79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DBSCAN or Density Based Spatial Clustering of Applications with Noise is a machine learning algorithm that groups data points into clusters.</a:t>
            </a:r>
          </a:p>
          <a:p>
            <a:r>
              <a:rPr lang="en-IN" dirty="0"/>
              <a:t>DBSCAN groups data points that are close together.</a:t>
            </a:r>
          </a:p>
          <a:p>
            <a:r>
              <a:rPr lang="en-IN" dirty="0"/>
              <a:t>It identifies outliers as points that are far from any cluster.</a:t>
            </a:r>
          </a:p>
          <a:p>
            <a:r>
              <a:rPr lang="en-IN" dirty="0"/>
              <a:t>It doesn’t require you to specify the number of clusters in advance.</a:t>
            </a:r>
          </a:p>
        </p:txBody>
      </p:sp>
    </p:spTree>
    <p:extLst>
      <p:ext uri="{BB962C8B-B14F-4D97-AF65-F5344CB8AC3E}">
        <p14:creationId xmlns:p14="http://schemas.microsoft.com/office/powerpoint/2010/main" val="372249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3C88-3473-BF33-E696-7F3A99C1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DBSCAN CLUSTERING DIAGRAMATIC REPRESENTATION:</a:t>
            </a:r>
          </a:p>
        </p:txBody>
      </p:sp>
      <p:pic>
        <p:nvPicPr>
          <p:cNvPr id="1026" name="Picture 2" descr="dbscan-python/README.md at master · chriswernst/dbscan-python · GitHub">
            <a:extLst>
              <a:ext uri="{FF2B5EF4-FFF2-40B4-BE49-F238E27FC236}">
                <a16:creationId xmlns:a16="http://schemas.microsoft.com/office/drawing/2014/main" id="{DD1C9198-0E98-5436-915D-1AEC89F451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80" y="2016125"/>
            <a:ext cx="9603274" cy="375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289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F831B5-D6F0-1330-DDE5-7717947F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and disadvantages of </a:t>
            </a:r>
            <a:r>
              <a:rPr lang="en-IN" dirty="0" err="1"/>
              <a:t>dbscan</a:t>
            </a:r>
            <a:r>
              <a:rPr lang="en-IN" dirty="0"/>
              <a:t> clustering: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98F4B9-EBB1-D2A2-03E4-952CA7CBA8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ADVANTAGES:</a:t>
            </a:r>
          </a:p>
          <a:p>
            <a:r>
              <a:rPr lang="en-IN" dirty="0"/>
              <a:t>Arbitrary cluster shapes.</a:t>
            </a:r>
          </a:p>
          <a:p>
            <a:r>
              <a:rPr lang="en-IN" dirty="0"/>
              <a:t>Noise handling.</a:t>
            </a:r>
          </a:p>
          <a:p>
            <a:r>
              <a:rPr lang="en-IN" dirty="0"/>
              <a:t>No need to specify cluster number.</a:t>
            </a:r>
          </a:p>
          <a:p>
            <a:r>
              <a:rPr lang="en-IN" dirty="0"/>
              <a:t>Intuitive parameters.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C6599-A636-BC85-367D-0D13DA98ED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DISADVANTAGES:</a:t>
            </a:r>
          </a:p>
          <a:p>
            <a:r>
              <a:rPr lang="en-IN" dirty="0"/>
              <a:t>Density variation challenge.</a:t>
            </a:r>
          </a:p>
          <a:p>
            <a:r>
              <a:rPr lang="en-IN" dirty="0"/>
              <a:t>Parameter sensitivity.</a:t>
            </a:r>
          </a:p>
          <a:p>
            <a:r>
              <a:rPr lang="en-IN" dirty="0"/>
              <a:t>Computational complexity.</a:t>
            </a:r>
          </a:p>
          <a:p>
            <a:r>
              <a:rPr lang="en-IN" dirty="0"/>
              <a:t>Non-deterministic behaviour.</a:t>
            </a:r>
          </a:p>
        </p:txBody>
      </p:sp>
    </p:spTree>
    <p:extLst>
      <p:ext uri="{BB962C8B-B14F-4D97-AF65-F5344CB8AC3E}">
        <p14:creationId xmlns:p14="http://schemas.microsoft.com/office/powerpoint/2010/main" val="110325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360D-F0EA-E80B-FC58-99B95DB8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Optics clustering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991C5B-08AD-B288-D593-FF72190B8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OPTICS or Ordering Points To Identify the Clustering Structure is an machine learning algorithm that groups data into clusters based on density.</a:t>
            </a:r>
          </a:p>
          <a:p>
            <a:r>
              <a:rPr lang="en-IN" dirty="0"/>
              <a:t>OPTICS creates an augmented ordering of a database that represents its density-based clustering structure.</a:t>
            </a:r>
          </a:p>
          <a:p>
            <a:r>
              <a:rPr lang="en-IN" dirty="0"/>
              <a:t>It creates a reachability plot, which is a graph that shows the reachability distance of each point.</a:t>
            </a:r>
          </a:p>
          <a:p>
            <a:r>
              <a:rPr lang="en-IN" dirty="0"/>
              <a:t>It identifies outlier points and closely-knit groups within larger groups.</a:t>
            </a:r>
          </a:p>
        </p:txBody>
      </p:sp>
    </p:spTree>
    <p:extLst>
      <p:ext uri="{BB962C8B-B14F-4D97-AF65-F5344CB8AC3E}">
        <p14:creationId xmlns:p14="http://schemas.microsoft.com/office/powerpoint/2010/main" val="2042193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9CB6-527B-59FB-70E1-3732E188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OPTICS CLSUTERING DIAGRAMATIC REPRESENTATION:</a:t>
            </a:r>
          </a:p>
        </p:txBody>
      </p:sp>
      <p:pic>
        <p:nvPicPr>
          <p:cNvPr id="2050" name="Picture 2" descr="OPTICS: Hierarchical Density-Based Clustering | by Prasan N H | Medium">
            <a:extLst>
              <a:ext uri="{FF2B5EF4-FFF2-40B4-BE49-F238E27FC236}">
                <a16:creationId xmlns:a16="http://schemas.microsoft.com/office/drawing/2014/main" id="{FF395EB9-5CF6-C1BC-3C79-047849A178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832" y="1966452"/>
            <a:ext cx="9521022" cy="408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881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6B1BFF-D98E-6D42-82D4-8E9FADED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and disadvantages of optics clustering: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285C00-13F6-EBB1-09D0-F463BE748D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ADVANTAGES:</a:t>
            </a:r>
          </a:p>
          <a:p>
            <a:r>
              <a:rPr lang="en-IN" dirty="0"/>
              <a:t>Handles varying densities.</a:t>
            </a:r>
          </a:p>
          <a:p>
            <a:r>
              <a:rPr lang="en-IN" dirty="0"/>
              <a:t>No need to specify cluster number.</a:t>
            </a:r>
          </a:p>
          <a:p>
            <a:r>
              <a:rPr lang="en-IN" dirty="0"/>
              <a:t>Hierarchical structure.</a:t>
            </a:r>
          </a:p>
          <a:p>
            <a:r>
              <a:rPr lang="en-IN" dirty="0"/>
              <a:t>Noise identification.</a:t>
            </a:r>
          </a:p>
          <a:p>
            <a:r>
              <a:rPr lang="en-IN" dirty="0"/>
              <a:t>Identifies complex cluster shapes.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BC618-FA9B-1661-6C59-791B64B5BE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DISADVANTAGES:</a:t>
            </a:r>
          </a:p>
          <a:p>
            <a:r>
              <a:rPr lang="en-IN" dirty="0"/>
              <a:t>High computational complexity.</a:t>
            </a:r>
          </a:p>
          <a:p>
            <a:r>
              <a:rPr lang="en-IN" dirty="0"/>
              <a:t>Parameter sensitivity.</a:t>
            </a:r>
          </a:p>
          <a:p>
            <a:r>
              <a:rPr lang="en-IN" dirty="0"/>
              <a:t>Interpretational complexity.</a:t>
            </a:r>
          </a:p>
          <a:p>
            <a:r>
              <a:rPr lang="en-IN" dirty="0"/>
              <a:t>Memory intensive.</a:t>
            </a:r>
          </a:p>
        </p:txBody>
      </p:sp>
    </p:spTree>
    <p:extLst>
      <p:ext uri="{BB962C8B-B14F-4D97-AF65-F5344CB8AC3E}">
        <p14:creationId xmlns:p14="http://schemas.microsoft.com/office/powerpoint/2010/main" val="359409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5A1250-A77D-35F3-FDDC-3A162ED6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BIRCH CLUSTERING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3F288-3E90-1904-2EAF-C19A1CAD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BIRCH or Balanced Iterative Reducing and Clustering is a machine learning algorithm that groups similar objects into clusters.</a:t>
            </a:r>
          </a:p>
          <a:p>
            <a:r>
              <a:rPr lang="en-IN" dirty="0"/>
              <a:t>BIRCH summarizes large datasets into smaller, denser regions called CF(Clustering Feature) vectors.</a:t>
            </a:r>
          </a:p>
          <a:p>
            <a:r>
              <a:rPr lang="en-IN" dirty="0"/>
              <a:t>It builds a CF-tree, a multilevel hierarchy that fuses smaller clusters into larger ones.</a:t>
            </a:r>
          </a:p>
          <a:p>
            <a:r>
              <a:rPr lang="en-IN" dirty="0"/>
              <a:t>BIRCH uses agglomerative hierarchical clustering to cluster the sub-clusters in the leaf nodes of the CF-tree.</a:t>
            </a:r>
          </a:p>
        </p:txBody>
      </p:sp>
    </p:spTree>
    <p:extLst>
      <p:ext uri="{BB962C8B-B14F-4D97-AF65-F5344CB8AC3E}">
        <p14:creationId xmlns:p14="http://schemas.microsoft.com/office/powerpoint/2010/main" val="625107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F714-8CAD-6065-0729-5383B8B1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BIRCH CLUSTERING DIAGRAMATIC REPRESENTATION: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1748A4-CE05-203E-BFDC-45323037C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710" y="1995949"/>
            <a:ext cx="7354529" cy="4057532"/>
          </a:xfrm>
        </p:spPr>
      </p:pic>
    </p:spTree>
    <p:extLst>
      <p:ext uri="{BB962C8B-B14F-4D97-AF65-F5344CB8AC3E}">
        <p14:creationId xmlns:p14="http://schemas.microsoft.com/office/powerpoint/2010/main" val="4043494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2AB5EE-0D67-2E33-04C0-E538F463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and disadvantages of birch clustering: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738A1C-8F64-3C92-4887-A20A846FD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ADVANTAGES:</a:t>
            </a:r>
          </a:p>
          <a:p>
            <a:r>
              <a:rPr lang="en-IN" dirty="0"/>
              <a:t>Scalability.</a:t>
            </a:r>
          </a:p>
          <a:p>
            <a:r>
              <a:rPr lang="en-IN" dirty="0"/>
              <a:t>Fast processing.</a:t>
            </a:r>
          </a:p>
          <a:p>
            <a:r>
              <a:rPr lang="en-IN" dirty="0"/>
              <a:t>Incremental clustering.</a:t>
            </a:r>
          </a:p>
          <a:p>
            <a:r>
              <a:rPr lang="en-IN" dirty="0"/>
              <a:t>Noise tolerance.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57BBA-B748-F252-AF60-70E8D1F8EF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DISADVANTAGES:</a:t>
            </a:r>
          </a:p>
          <a:p>
            <a:r>
              <a:rPr lang="en-IN" dirty="0"/>
              <a:t>Metric data limitation.</a:t>
            </a:r>
          </a:p>
          <a:p>
            <a:r>
              <a:rPr lang="en-IN" dirty="0"/>
              <a:t>Spherical cluster assumption.</a:t>
            </a:r>
          </a:p>
          <a:p>
            <a:r>
              <a:rPr lang="en-IN" dirty="0"/>
              <a:t>Sensitivity to data order.</a:t>
            </a:r>
          </a:p>
          <a:p>
            <a:r>
              <a:rPr lang="en-IN" dirty="0"/>
              <a:t>Outlier sensitivity.</a:t>
            </a:r>
          </a:p>
        </p:txBody>
      </p:sp>
    </p:spTree>
    <p:extLst>
      <p:ext uri="{BB962C8B-B14F-4D97-AF65-F5344CB8AC3E}">
        <p14:creationId xmlns:p14="http://schemas.microsoft.com/office/powerpoint/2010/main" val="352249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D87D-0547-1040-9BFE-C575B299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AFFINITY PROPAGATION (AP)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255A3-59A0-894A-E7D8-8AFE310C6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AP is a clustering algorithm that uses a message passing technique to group similar data points into clusters.</a:t>
            </a:r>
          </a:p>
          <a:p>
            <a:r>
              <a:rPr lang="en-IN" dirty="0"/>
              <a:t>AP takes in a measure of similarity between each pair of data points.</a:t>
            </a:r>
          </a:p>
          <a:p>
            <a:r>
              <a:rPr lang="en-IN" dirty="0"/>
              <a:t>It considers all data points as potential exemplars.</a:t>
            </a:r>
          </a:p>
          <a:p>
            <a:r>
              <a:rPr lang="en-IN" dirty="0"/>
              <a:t>It sends messages between pairs of data points to determine which datapoints are best suited to be exemplars.</a:t>
            </a:r>
          </a:p>
          <a:p>
            <a:r>
              <a:rPr lang="en-IN" dirty="0"/>
              <a:t>It updates the suitability of each data point based on the message it receives.</a:t>
            </a:r>
          </a:p>
          <a:p>
            <a:r>
              <a:rPr lang="en-IN" dirty="0"/>
              <a:t>It repeats this process until the datapoints converge on a set of exemplars and clusters.</a:t>
            </a:r>
          </a:p>
        </p:txBody>
      </p:sp>
    </p:spTree>
    <p:extLst>
      <p:ext uri="{BB962C8B-B14F-4D97-AF65-F5344CB8AC3E}">
        <p14:creationId xmlns:p14="http://schemas.microsoft.com/office/powerpoint/2010/main" val="1136824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57DF6-6741-6CAC-DF88-296E804C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Clustering Algorithms: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8EF4C-05DC-2F99-0D1C-0BD3757BB5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Image segmentation.                                                 </a:t>
            </a:r>
          </a:p>
          <a:p>
            <a:r>
              <a:rPr lang="en-IN" dirty="0"/>
              <a:t>Gene expression analysis.</a:t>
            </a:r>
          </a:p>
          <a:p>
            <a:r>
              <a:rPr lang="en-IN" dirty="0"/>
              <a:t>Network analysis.</a:t>
            </a:r>
          </a:p>
          <a:p>
            <a:r>
              <a:rPr lang="en-IN" dirty="0"/>
              <a:t>Customer segmentation.</a:t>
            </a:r>
          </a:p>
          <a:p>
            <a:r>
              <a:rPr lang="en-IN" dirty="0"/>
              <a:t>Text analysis.</a:t>
            </a:r>
          </a:p>
          <a:p>
            <a:r>
              <a:rPr lang="en-IN" dirty="0" err="1"/>
              <a:t>Anamaly</a:t>
            </a:r>
            <a:r>
              <a:rPr lang="en-IN" dirty="0"/>
              <a:t> detection.</a:t>
            </a:r>
          </a:p>
          <a:p>
            <a:r>
              <a:rPr lang="en-IN" dirty="0"/>
              <a:t>Medical imaging.</a:t>
            </a:r>
          </a:p>
          <a:p>
            <a:r>
              <a:rPr lang="en-IN" dirty="0"/>
              <a:t>Document classification.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7F3A62-D9F5-4D0C-6BCF-BB89D87594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Recommendation systems.</a:t>
            </a:r>
          </a:p>
          <a:p>
            <a:r>
              <a:rPr lang="en-IN" dirty="0"/>
              <a:t>Traffic analysis.</a:t>
            </a:r>
          </a:p>
          <a:p>
            <a:r>
              <a:rPr lang="en-IN" dirty="0"/>
              <a:t>Data cleaning.</a:t>
            </a:r>
          </a:p>
          <a:p>
            <a:r>
              <a:rPr lang="en-IN" dirty="0"/>
              <a:t>Data mining.</a:t>
            </a:r>
          </a:p>
          <a:p>
            <a:r>
              <a:rPr lang="en-IN" dirty="0"/>
              <a:t>Pixel classification in images.</a:t>
            </a:r>
          </a:p>
          <a:p>
            <a:r>
              <a:rPr lang="en-IN" dirty="0"/>
              <a:t>Object detection.</a:t>
            </a:r>
          </a:p>
          <a:p>
            <a:r>
              <a:rPr lang="en-IN" dirty="0"/>
              <a:t>Image compression.</a:t>
            </a:r>
          </a:p>
          <a:p>
            <a:r>
              <a:rPr lang="en-IN"/>
              <a:t>Video segmentation.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220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B9D7-C82E-B06D-1C2C-877EE14A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AF CLUSTERING DIAGRAMATIC REPRESENTATION: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9D504C-53B5-FC8E-4C69-2769B11C9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76283"/>
            <a:ext cx="9442363" cy="4345858"/>
          </a:xfrm>
        </p:spPr>
      </p:pic>
    </p:spTree>
    <p:extLst>
      <p:ext uri="{BB962C8B-B14F-4D97-AF65-F5344CB8AC3E}">
        <p14:creationId xmlns:p14="http://schemas.microsoft.com/office/powerpoint/2010/main" val="29012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0CC0-C5A9-2B08-A17E-ED4C4347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and Disadvantages of Affinity Propagation Clustering: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C1437-9D62-C435-3F45-D5EA8167A6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ADVANTAGES:</a:t>
            </a:r>
          </a:p>
          <a:p>
            <a:r>
              <a:rPr lang="en-IN" dirty="0"/>
              <a:t>Automatic cluster number determination</a:t>
            </a:r>
          </a:p>
          <a:p>
            <a:r>
              <a:rPr lang="en-IN" dirty="0"/>
              <a:t>Flexible similarity measures</a:t>
            </a:r>
          </a:p>
          <a:p>
            <a:r>
              <a:rPr lang="en-IN" dirty="0"/>
              <a:t>Identifies ‘exemplar’ data points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E5EAA-6E78-3F7A-4B4C-B58510B48D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DISADVANTAGES:</a:t>
            </a:r>
            <a:endParaRPr lang="en-IN" dirty="0"/>
          </a:p>
          <a:p>
            <a:r>
              <a:rPr lang="en-IN" dirty="0"/>
              <a:t>Computational complexity</a:t>
            </a:r>
          </a:p>
          <a:p>
            <a:r>
              <a:rPr lang="en-IN" dirty="0"/>
              <a:t>Sensitivity to hyperparameters</a:t>
            </a:r>
          </a:p>
          <a:p>
            <a:r>
              <a:rPr lang="en-IN" dirty="0"/>
              <a:t>Potential for non-globular clusters</a:t>
            </a:r>
          </a:p>
          <a:p>
            <a:r>
              <a:rPr lang="en-IN" dirty="0" err="1"/>
              <a:t>Interpretaion</a:t>
            </a:r>
            <a:r>
              <a:rPr lang="en-IN" dirty="0"/>
              <a:t> challenges</a:t>
            </a:r>
          </a:p>
        </p:txBody>
      </p:sp>
    </p:spTree>
    <p:extLst>
      <p:ext uri="{BB962C8B-B14F-4D97-AF65-F5344CB8AC3E}">
        <p14:creationId xmlns:p14="http://schemas.microsoft.com/office/powerpoint/2010/main" val="235777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D523E4-C946-8249-2E27-49A20A19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Mean shift clustering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DA945-642C-127D-F8F5-8D6E68410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Mean Shift Clustering is a machine learning algorithm that groups data points into clusters based on the average of nearby points.</a:t>
            </a:r>
          </a:p>
          <a:p>
            <a:r>
              <a:rPr lang="en-IN" dirty="0"/>
              <a:t>The algorithm starts with an initial data point as a cluster prototype.</a:t>
            </a:r>
          </a:p>
          <a:p>
            <a:r>
              <a:rPr lang="en-IN" dirty="0"/>
              <a:t>It finds all data points within a certain radius of that prototype.</a:t>
            </a:r>
          </a:p>
          <a:p>
            <a:r>
              <a:rPr lang="en-IN" dirty="0"/>
              <a:t>It  shifts the prototype towards the average of those data points.</a:t>
            </a:r>
          </a:p>
          <a:p>
            <a:r>
              <a:rPr lang="en-IN" dirty="0"/>
              <a:t>It repeats this process until the mean converges.</a:t>
            </a:r>
          </a:p>
          <a:p>
            <a:r>
              <a:rPr lang="en-IN" dirty="0"/>
              <a:t>It assigns each data point to the closest cluster </a:t>
            </a:r>
            <a:r>
              <a:rPr lang="en-IN" dirty="0" err="1"/>
              <a:t>center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2349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B3B1-16C7-5341-FF27-E31428DB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MS CLUSTERING DIAGRAMATIC REPRESENTATION: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21CB12-2443-23A9-58AC-68A506476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80" y="2016125"/>
            <a:ext cx="9603274" cy="4037356"/>
          </a:xfrm>
        </p:spPr>
      </p:pic>
    </p:spTree>
    <p:extLst>
      <p:ext uri="{BB962C8B-B14F-4D97-AF65-F5344CB8AC3E}">
        <p14:creationId xmlns:p14="http://schemas.microsoft.com/office/powerpoint/2010/main" val="93791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BEFFE6-6CA8-2E0F-94DF-70B41EAD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and disadvantages of mean shift clustering: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2F08A1-592A-136E-4394-CA8DECBC93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ADVANTAGES:</a:t>
            </a:r>
          </a:p>
          <a:p>
            <a:r>
              <a:rPr lang="en-IN" dirty="0"/>
              <a:t>It automatically determines the number of clusters.</a:t>
            </a:r>
          </a:p>
          <a:p>
            <a:r>
              <a:rPr lang="en-IN" dirty="0"/>
              <a:t>It’s robust to outliers.</a:t>
            </a:r>
          </a:p>
          <a:p>
            <a:r>
              <a:rPr lang="en-IN" dirty="0"/>
              <a:t>It’s model-free, so it doesn’t assume any prior shape of the data clusters.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E6F6E-D0FE-B194-7D39-4B2E677FB9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DISADVANTAGES:</a:t>
            </a:r>
          </a:p>
          <a:p>
            <a:r>
              <a:rPr lang="en-IN" dirty="0"/>
              <a:t>It can be computationally expensive.</a:t>
            </a:r>
          </a:p>
          <a:p>
            <a:r>
              <a:rPr lang="en-IN" dirty="0"/>
              <a:t>It’s sensitive to the choice of the bandwidth parameter.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44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C0083F-CB32-0725-9A42-29008F0C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Spectral clustering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3BF0F-9DFD-655E-A988-7C2F710B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Spectral Clustering is a machine learning technique that groups similar data points together.</a:t>
            </a:r>
          </a:p>
          <a:p>
            <a:r>
              <a:rPr lang="en-IN" dirty="0"/>
              <a:t>Represent data as a similarity graph.</a:t>
            </a:r>
          </a:p>
          <a:p>
            <a:r>
              <a:rPr lang="en-IN" dirty="0"/>
              <a:t>Use spectral decomposition to reduce the dimensionality of the data.</a:t>
            </a:r>
          </a:p>
          <a:p>
            <a:r>
              <a:rPr lang="en-IN" dirty="0"/>
              <a:t>Cluster the data in the low-dimensional space using algorithms like k-means or k-medoids.</a:t>
            </a:r>
          </a:p>
        </p:txBody>
      </p:sp>
    </p:spTree>
    <p:extLst>
      <p:ext uri="{BB962C8B-B14F-4D97-AF65-F5344CB8AC3E}">
        <p14:creationId xmlns:p14="http://schemas.microsoft.com/office/powerpoint/2010/main" val="290248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45B1-E228-AB4C-183E-79010515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SPECTRAL CLUSTERING DIAGRAMATIC REPRESENTATION: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78B532-9902-28CF-6EBF-2A078A9B6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826" y="1986116"/>
            <a:ext cx="9462028" cy="3913239"/>
          </a:xfrm>
        </p:spPr>
      </p:pic>
    </p:spTree>
    <p:extLst>
      <p:ext uri="{BB962C8B-B14F-4D97-AF65-F5344CB8AC3E}">
        <p14:creationId xmlns:p14="http://schemas.microsoft.com/office/powerpoint/2010/main" val="30622171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146</TotalTime>
  <Words>799</Words>
  <Application>Microsoft Office PowerPoint</Application>
  <PresentationFormat>Widescreen</PresentationFormat>
  <Paragraphs>125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CLUSTERING ALGORITHMS</vt:lpstr>
      <vt:lpstr>AFFINITY PROPAGATION (AP) CLUSTERING</vt:lpstr>
      <vt:lpstr>AF CLUSTERING DIAGRAMATIC REPRESENTATION:</vt:lpstr>
      <vt:lpstr>Advantages and Disadvantages of Affinity Propagation Clustering:</vt:lpstr>
      <vt:lpstr>Mean shift clustering</vt:lpstr>
      <vt:lpstr>MS CLUSTERING DIAGRAMATIC REPRESENTATION:</vt:lpstr>
      <vt:lpstr>Advantages and disadvantages of mean shift clustering:</vt:lpstr>
      <vt:lpstr>Spectral clustering</vt:lpstr>
      <vt:lpstr>SPECTRAL CLUSTERING DIAGRAMATIC REPRESENTATION:</vt:lpstr>
      <vt:lpstr>Advantages and disadvantages of spectral clustering:</vt:lpstr>
      <vt:lpstr>Dbscan clustering</vt:lpstr>
      <vt:lpstr>DBSCAN CLUSTERING DIAGRAMATIC REPRESENTATION:</vt:lpstr>
      <vt:lpstr>Advantages and disadvantages of dbscan clustering:</vt:lpstr>
      <vt:lpstr>Optics clustering</vt:lpstr>
      <vt:lpstr>OPTICS CLSUTERING DIAGRAMATIC REPRESENTATION:</vt:lpstr>
      <vt:lpstr>Advantages and disadvantages of optics clustering:</vt:lpstr>
      <vt:lpstr>BIRCH CLUSTERING</vt:lpstr>
      <vt:lpstr>BIRCH CLUSTERING DIAGRAMATIC REPRESENTATION:</vt:lpstr>
      <vt:lpstr>Advantages and disadvantages of birch clustering:</vt:lpstr>
      <vt:lpstr>Applications of Clustering Algorithms: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keerthana krishnan</dc:creator>
  <cp:lastModifiedBy>keerthana krishnan</cp:lastModifiedBy>
  <cp:revision>16</cp:revision>
  <dcterms:created xsi:type="dcterms:W3CDTF">2025-02-28T10:14:03Z</dcterms:created>
  <dcterms:modified xsi:type="dcterms:W3CDTF">2025-03-04T07:37:12Z</dcterms:modified>
</cp:coreProperties>
</file>