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54" d="100"/>
          <a:sy n="54"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404040"/>
                </a:solidFill>
                <a:latin typeface="Droid Sans"/>
                <a:ea typeface="Droid Sans"/>
                <a:cs typeface="Lucida Sans"/>
              </a:defRPr>
            </a:pPr>
            <a:r>
              <a:rPr lang="zh-CN"/>
              <a:t>Current Employee Rating</a:t>
            </a:r>
          </a:p>
        </c:rich>
      </c:tx>
      <c:layout/>
      <c:overlay val="0"/>
      <c:spPr>
        <a:noFill/>
        <a:ln>
          <a:noFill/>
        </a:ln>
      </c:spPr>
    </c:title>
    <c:autoTitleDeleted val="1"/>
    <c:plotArea>
      <c:layout/>
      <c:barChart>
        <c:barDir val="col"/>
        <c:grouping val="clustered"/>
        <c:varyColors val="0"/>
        <c:ser>
          <c:idx val="0"/>
          <c:order val="0"/>
          <c:tx>
            <c:v>1</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4F81B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v>2</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v>3</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v>4</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v>5</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56549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800471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82480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655623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82788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88479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421046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6641400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9496620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510931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3623683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998815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092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4365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6768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0750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182840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892253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6"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5"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body" idx="2"/>
          </p:nvPr>
        </p:nvSpPr>
        <p:spPr>
          <a:xfrm xmlns:a="http://schemas.openxmlformats.org/drawingml/2006/main" rot="0">
            <a:off x="60960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5" name="文本框"/>
          <p:cNvSpPr>
            <a:spLocks xmlns:a="http://schemas.openxmlformats.org/drawingml/2006/main" noGrp="1"/>
          </p:cNvSpPr>
          <p:nvPr>
            <p:ph type="body" idx="3"/>
          </p:nvPr>
        </p:nvSpPr>
        <p:spPr>
          <a:xfrm xmlns:a="http://schemas.openxmlformats.org/drawingml/2006/main" rot="0">
            <a:off x="6278880" y="1577340"/>
            <a:ext cx="5303520" cy="452627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6"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7"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8"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1916451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845199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6077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943850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29964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8111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671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61062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14146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597929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859337" y="3504647"/>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L.KEERTHANA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asunm122204347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a:t>
            </a:r>
            <a:r>
              <a:rPr lang="en-US" altLang="zh-CN" sz="2400" b="0" i="0" u="none" strike="noStrike" kern="1200" cap="none" spc="0" baseline="0">
                <a:solidFill>
                  <a:schemeClr val="tx1"/>
                </a:solidFill>
                <a:latin typeface="Calibri" pitchFamily="0" charset="0"/>
                <a:ea typeface="宋体" pitchFamily="0" charset="0"/>
                <a:cs typeface="Calibri" pitchFamily="0" charset="0"/>
              </a:rPr>
              <a:t>M(CORPORATE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DON BOSCO ARTS &amp; SCIENCE COLLEGE, CHENNAI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71413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1581785" y="1724025"/>
            <a:ext cx="6013450" cy="257619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Descriptive Analytics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Predictive Modeling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Regression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Clustering</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Classification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Time Series Analysis</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Decision Trees</a:t>
            </a: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604295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文本框"/>
          <p:cNvSpPr>
            <a:spLocks noGrp="1"/>
          </p:cNvSpPr>
          <p:nvPr>
            <p:ph type="title"/>
          </p:nvPr>
        </p:nvSpPr>
        <p:spPr>
          <a:xfrm rot="0">
            <a:off x="755332" y="385444"/>
            <a:ext cx="10681335" cy="21850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5" name="图表"/>
          <p:cNvGraphicFramePr/>
          <p:nvPr/>
        </p:nvGraphicFramePr>
        <p:xfrm>
          <a:off x="609600" y="1301750"/>
          <a:ext cx="8401050" cy="482473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7079021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7" name="矩形"/>
          <p:cNvSpPr>
            <a:spLocks/>
          </p:cNvSpPr>
          <p:nvPr/>
        </p:nvSpPr>
        <p:spPr>
          <a:xfrm rot="0">
            <a:off x="1784985" y="1873250"/>
            <a:ext cx="4063999"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90067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Current Employee Rating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570732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656092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43596" y="622679"/>
            <a:ext cx="5636895" cy="39693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0" i="0" u="none" strike="noStrike" kern="0" cap="none" spc="10" baseline="0">
                <a:solidFill>
                  <a:schemeClr val="tx1"/>
                </a:solidFill>
                <a:latin typeface="Times New Roman" pitchFamily="18" charset="0"/>
                <a:ea typeface="宋体" pitchFamily="0" charset="0"/>
                <a:cs typeface="Times New Roman" pitchFamily="18" charset="0"/>
              </a:rPr>
              <a:t>Analyzing current employee ratings is essential for tracking performance trends and ensuring alignment with company objectives. Product analytics is the process of analyzing how users engage with a product or service. It enables product teams to track, visualize, and analyze user engagement and behavior data. Teams use this data to improve and optimize a product or service.</a:t>
            </a:r>
            <a:endParaRPr lang="zh-CN" altLang="en-US" sz="2000" b="0" i="0" u="none" strike="noStrike" kern="0" cap="none" spc="10" baseline="0">
              <a:solidFill>
                <a:schemeClr val="tx1"/>
              </a:solidFill>
              <a:latin typeface="Times New Roman" pitchFamily="18" charset="0"/>
              <a:ea typeface="宋体" pitchFamily="0" charset="0"/>
              <a:cs typeface="Times New Roman" pitchFamily="18"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701538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Total Employees: The dataset includes 1,038 employees across various business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Average Ratings: The overall average employee rating across all units is approximately 2.95.</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Top and Bottom Units:</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Highest Average Rating: SVG (3.03)</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Lowest Average Rating: TNS (2.79)</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1602115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135" y="891540"/>
            <a:ext cx="4989830" cy="5965825"/>
          </a:xfrm>
          <a:prstGeom prst="rect"/>
          <a:noFill/>
          <a:ln w="12700" cmpd="sng" cap="flat">
            <a:noFill/>
            <a:prstDash val="solid"/>
            <a:miter/>
          </a:ln>
        </p:spPr>
        <p:txBody>
          <a:bodyPr vert="horz" wrap="square" lIns="0" tIns="16510" rIns="0" bIns="0" anchor="t" anchorCtr="0">
            <a:prstTxWarp prst="textNoShape"/>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1.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Human Resources (HR).</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1" i="0" u="none" strike="noStrike" kern="0" cap="none" spc="5" baseline="0">
                <a:solidFill>
                  <a:schemeClr val="tx1"/>
                </a:solidFill>
                <a:latin typeface="Times New Roman" pitchFamily="18" charset="0"/>
                <a:ea typeface="宋体" pitchFamily="0" charset="0"/>
                <a:cs typeface="Times New Roman" pitchFamily="18" charset="0"/>
              </a:rPr>
              <a:t>2. </a:t>
            </a: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Management and Leadership.</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3. Employee Development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4. Business Unit Heads.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5. Analytics and Strategy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6. Compensation and Benefits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7. Employee Engagement Committees.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8. Talent Acquisition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9. Legal and Compliance Departments.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10. Board of Directors or Executive Committee.</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11. Financial Planning and Analysis (FP&amp;A)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12. IT and Data Analytics Teams.</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5" baseline="0">
                <a:solidFill>
                  <a:schemeClr val="tx1"/>
                </a:solidFill>
                <a:latin typeface="Times New Roman" pitchFamily="18" charset="0"/>
                <a:ea typeface="宋体" pitchFamily="0" charset="0"/>
                <a:cs typeface="Times New Roman" pitchFamily="18" charset="0"/>
              </a:rPr>
              <a:t>13. Firms and Industry.</a:t>
            </a: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0" i="0" u="none" strike="noStrike" kern="0" cap="none" spc="5" baseline="0">
                <a:solidFill>
                  <a:schemeClr val="tx1"/>
                </a:solidFill>
                <a:latin typeface="Times New Roman" pitchFamily="18" charset="0"/>
                <a:ea typeface="宋体" pitchFamily="0" charset="0"/>
                <a:cs typeface="Times New Roman" pitchFamily="18"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18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605413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916680" y="2157730"/>
            <a:ext cx="4063999"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Real-Time Insights: Provides real-time visibility into sales performance metrics (e.g., revenue, profit margins, customer acquisition) allowing sales teams and executives to make timely, data-driven decisions.Efficiency: Automates data aggregation from multiple sources (CRM, ERP, etc.), reducing the time spent on manual reporting and increasing operational efficiency.Customization: Offers customizable views based on department or user needs (sales reps, managers, executives) for more focused decision-making.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229620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文本框"/>
          <p:cNvSpPr>
            <a:spLocks noGrp="1"/>
          </p:cNvSpPr>
          <p:nvPr>
            <p:ph type="title"/>
          </p:nvPr>
        </p:nvSpPr>
        <p:spPr>
          <a:xfrm rot="0">
            <a:off x="1488745" y="766438"/>
            <a:ext cx="6420651" cy="1210019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DescripRelational Databases (RDBMS):Examples: MySQL, PostgreSQL, Oracle, SQL ServerUse: Structured data.</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324205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6" name="矩形"/>
          <p:cNvSpPr>
            <a:spLocks/>
          </p:cNvSpPr>
          <p:nvPr/>
        </p:nvSpPr>
        <p:spPr>
          <a:xfrm rot="0">
            <a:off x="2971799" y="2346960"/>
            <a:ext cx="4063999"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Features and Functionality in my Dataset: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 Data Summarization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Aggregation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Category Breakdown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Rating Distribution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323709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13</cp:revision>
  <dcterms:created xsi:type="dcterms:W3CDTF">2024-03-29T15:07:00Z</dcterms:created>
  <dcterms:modified xsi:type="dcterms:W3CDTF">2024-09-13T09:57:42Z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2BD9429C41E74AE2B5E17FA9E1681790_13</vt:lpwstr>
  </property>
  <property fmtid="{D5CDD505-2E9C-101B-9397-08002B2CF9AE}" pid="5" name="KSOProductBuildVer">
    <vt:lpwstr>1033-12.2.0.18165</vt:lpwstr>
  </property>
</Properties>
</file>