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V.KEERTHANA</a:t>
            </a:r>
            <a:endParaRPr lang="en-US" sz="2400" dirty="0"/>
          </a:p>
          <a:p>
            <a:pPr algn="l"/>
            <a:r>
              <a:rPr lang="en-US" sz="2400" dirty="0"/>
              <a:t>REGISTER NO:312205</a:t>
            </a:r>
            <a:r>
              <a:rPr lang="en-IN" sz="2400" dirty="0"/>
              <a:t>899/NM ID:  C1F8B73EC68654F8650456ECEBB60D13</a:t>
            </a: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776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pavithrabalakrishnan54@gmail.com</cp:lastModifiedBy>
  <cp:revision>32</cp:revision>
  <dcterms:created xsi:type="dcterms:W3CDTF">2024-03-29T15:07:22Z</dcterms:created>
  <dcterms:modified xsi:type="dcterms:W3CDTF">2024-09-10T08:06:44Z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