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6.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42" d="100"/>
          <a:sy n="42" d="100"/>
        </p:scale>
        <p:origin x="-128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70F26-4533-42AE-A748-BD24CC81EBDB}" type="doc">
      <dgm:prSet loTypeId="urn:microsoft.com/office/officeart/2005/8/layout/chevron1" loCatId="process" qsTypeId="urn:microsoft.com/office/officeart/2005/8/quickstyle/simple1" qsCatId="simple" csTypeId="urn:microsoft.com/office/officeart/2005/8/colors/accent1_2" csCatId="accent1" phldr="1"/>
      <dgm:spPr/>
    </dgm:pt>
    <dgm:pt modelId="{441A65F9-9DAA-4889-8E5F-8522BA203771}">
      <dgm:prSet phldrT="[Text]"/>
      <dgm:spPr/>
      <dgm:t>
        <a:bodyPr/>
        <a:lstStyle/>
        <a:p>
          <a:r>
            <a:rPr lang="en-US" b="1" i="1" u="none" dirty="0" smtClean="0">
              <a:effectLst>
                <a:outerShdw blurRad="38100" dist="38100" dir="2700000" algn="tl">
                  <a:srgbClr val="000000">
                    <a:alpha val="43137"/>
                  </a:srgbClr>
                </a:outerShdw>
              </a:effectLst>
            </a:rPr>
            <a:t>1)Text Classification</a:t>
          </a:r>
        </a:p>
        <a:p>
          <a:r>
            <a:rPr lang="en-US" b="1" i="1" u="none" dirty="0" smtClean="0">
              <a:effectLst>
                <a:outerShdw blurRad="38100" dist="38100" dir="2700000" algn="tl">
                  <a:srgbClr val="000000">
                    <a:alpha val="43137"/>
                  </a:srgbClr>
                </a:outerShdw>
              </a:effectLst>
            </a:rPr>
            <a:t>2)Feature Engineering</a:t>
          </a:r>
          <a:endParaRPr lang="en-AU" b="1" i="1" u="none" dirty="0" smtClean="0">
            <a:effectLst>
              <a:outerShdw blurRad="38100" dist="38100" dir="2700000" algn="tl">
                <a:srgbClr val="000000">
                  <a:alpha val="43137"/>
                </a:srgbClr>
              </a:outerShdw>
            </a:effectLst>
          </a:endParaRPr>
        </a:p>
        <a:p>
          <a:endParaRPr lang="en-US" b="1" i="1" u="none" dirty="0" smtClean="0">
            <a:effectLst>
              <a:outerShdw blurRad="38100" dist="38100" dir="2700000" algn="tl">
                <a:srgbClr val="000000">
                  <a:alpha val="43137"/>
                </a:srgbClr>
              </a:outerShdw>
            </a:effectLst>
          </a:endParaRPr>
        </a:p>
      </dgm:t>
    </dgm:pt>
    <dgm:pt modelId="{B5E09B5F-5857-4505-8CD8-345D7FA80746}" type="parTrans" cxnId="{9D8FDC11-FA32-499E-AE59-856637AB958B}">
      <dgm:prSet/>
      <dgm:spPr/>
      <dgm:t>
        <a:bodyPr/>
        <a:lstStyle/>
        <a:p>
          <a:endParaRPr lang="en-AU"/>
        </a:p>
      </dgm:t>
    </dgm:pt>
    <dgm:pt modelId="{3E266C71-A9E3-41AD-BECF-7D94B417E238}" type="sibTrans" cxnId="{9D8FDC11-FA32-499E-AE59-856637AB958B}">
      <dgm:prSet/>
      <dgm:spPr/>
      <dgm:t>
        <a:bodyPr/>
        <a:lstStyle/>
        <a:p>
          <a:endParaRPr lang="en-AU"/>
        </a:p>
      </dgm:t>
    </dgm:pt>
    <dgm:pt modelId="{77A0D47C-FB85-4F57-A4D2-819B6019224D}">
      <dgm:prSet phldrT="[Text]"/>
      <dgm:spPr/>
      <dgm:t>
        <a:bodyPr/>
        <a:lstStyle/>
        <a:p>
          <a:r>
            <a:rPr lang="en-US" b="1" i="1" u="none" dirty="0" smtClean="0">
              <a:effectLst>
                <a:outerShdw blurRad="38100" dist="38100" dir="2700000" algn="tl">
                  <a:srgbClr val="000000">
                    <a:alpha val="43137"/>
                  </a:srgbClr>
                </a:outerShdw>
              </a:effectLst>
            </a:rPr>
            <a:t>3)Data Processing</a:t>
          </a:r>
        </a:p>
        <a:p>
          <a:r>
            <a:rPr lang="en-US" b="1" i="1" u="none" dirty="0" smtClean="0">
              <a:effectLst>
                <a:outerShdw blurRad="38100" dist="38100" dir="2700000" algn="tl">
                  <a:srgbClr val="000000">
                    <a:alpha val="43137"/>
                  </a:srgbClr>
                </a:outerShdw>
              </a:effectLst>
            </a:rPr>
            <a:t>4)Sentiment Analysis</a:t>
          </a:r>
          <a:endParaRPr lang="en-AU" b="1" i="1" u="none" dirty="0">
            <a:effectLst>
              <a:outerShdw blurRad="38100" dist="38100" dir="2700000" algn="tl">
                <a:srgbClr val="000000">
                  <a:alpha val="43137"/>
                </a:srgbClr>
              </a:outerShdw>
            </a:effectLst>
          </a:endParaRPr>
        </a:p>
      </dgm:t>
    </dgm:pt>
    <dgm:pt modelId="{8315ABF4-DF6B-4C56-B6F6-755D7868DCC6}" type="parTrans" cxnId="{E3FD3C09-B2F7-4EA4-AAA5-16D147BC35D0}">
      <dgm:prSet/>
      <dgm:spPr/>
      <dgm:t>
        <a:bodyPr/>
        <a:lstStyle/>
        <a:p>
          <a:endParaRPr lang="en-AU"/>
        </a:p>
      </dgm:t>
    </dgm:pt>
    <dgm:pt modelId="{DA9F1EBA-A92A-4AD5-9497-630BC3011C36}" type="sibTrans" cxnId="{E3FD3C09-B2F7-4EA4-AAA5-16D147BC35D0}">
      <dgm:prSet/>
      <dgm:spPr/>
      <dgm:t>
        <a:bodyPr/>
        <a:lstStyle/>
        <a:p>
          <a:endParaRPr lang="en-AU"/>
        </a:p>
      </dgm:t>
    </dgm:pt>
    <dgm:pt modelId="{B8B685FF-676F-4BE6-8F30-7953B0B1646A}">
      <dgm:prSet phldrT="[Text]"/>
      <dgm:spPr/>
      <dgm:t>
        <a:bodyPr/>
        <a:lstStyle/>
        <a:p>
          <a:r>
            <a:rPr lang="en-US" b="1" i="1" u="none" dirty="0" smtClean="0">
              <a:effectLst>
                <a:outerShdw blurRad="38100" dist="38100" dir="2700000" algn="tl">
                  <a:srgbClr val="000000">
                    <a:alpha val="43137"/>
                  </a:srgbClr>
                </a:outerShdw>
              </a:effectLst>
            </a:rPr>
            <a:t>5)Word Embedding</a:t>
          </a:r>
        </a:p>
        <a:p>
          <a:r>
            <a:rPr lang="en-US" b="1" i="1" u="none" dirty="0" smtClean="0">
              <a:effectLst>
                <a:outerShdw blurRad="38100" dist="38100" dir="2700000" algn="tl">
                  <a:srgbClr val="000000">
                    <a:alpha val="43137"/>
                  </a:srgbClr>
                </a:outerShdw>
              </a:effectLst>
            </a:rPr>
            <a:t>6)Topic Modelling</a:t>
          </a:r>
          <a:endParaRPr lang="en-AU" b="1" i="1" u="none" dirty="0">
            <a:effectLst>
              <a:outerShdw blurRad="38100" dist="38100" dir="2700000" algn="tl">
                <a:srgbClr val="000000">
                  <a:alpha val="43137"/>
                </a:srgbClr>
              </a:outerShdw>
            </a:effectLst>
          </a:endParaRPr>
        </a:p>
      </dgm:t>
    </dgm:pt>
    <dgm:pt modelId="{1C77FB22-3447-474B-B0E1-8512C92CABC1}" type="parTrans" cxnId="{8897E5F3-6BBC-4913-AD96-52F89C63CC85}">
      <dgm:prSet/>
      <dgm:spPr/>
      <dgm:t>
        <a:bodyPr/>
        <a:lstStyle/>
        <a:p>
          <a:endParaRPr lang="en-AU"/>
        </a:p>
      </dgm:t>
    </dgm:pt>
    <dgm:pt modelId="{1741D0FB-782A-4CF2-83BB-15E1F43C4659}" type="sibTrans" cxnId="{8897E5F3-6BBC-4913-AD96-52F89C63CC85}">
      <dgm:prSet/>
      <dgm:spPr/>
      <dgm:t>
        <a:bodyPr/>
        <a:lstStyle/>
        <a:p>
          <a:endParaRPr lang="en-AU"/>
        </a:p>
      </dgm:t>
    </dgm:pt>
    <dgm:pt modelId="{8F46572B-6032-44D3-92B7-AB7257A56BD6}" type="pres">
      <dgm:prSet presAssocID="{26B70F26-4533-42AE-A748-BD24CC81EBDB}" presName="Name0" presStyleCnt="0">
        <dgm:presLayoutVars>
          <dgm:dir/>
          <dgm:animLvl val="lvl"/>
          <dgm:resizeHandles val="exact"/>
        </dgm:presLayoutVars>
      </dgm:prSet>
      <dgm:spPr/>
    </dgm:pt>
    <dgm:pt modelId="{88E0AF36-B496-469E-B2E2-1172DAAFCCDA}" type="pres">
      <dgm:prSet presAssocID="{441A65F9-9DAA-4889-8E5F-8522BA203771}" presName="parTxOnly" presStyleLbl="node1" presStyleIdx="0" presStyleCnt="3">
        <dgm:presLayoutVars>
          <dgm:chMax val="0"/>
          <dgm:chPref val="0"/>
          <dgm:bulletEnabled val="1"/>
        </dgm:presLayoutVars>
      </dgm:prSet>
      <dgm:spPr/>
      <dgm:t>
        <a:bodyPr/>
        <a:lstStyle/>
        <a:p>
          <a:endParaRPr lang="en-AU"/>
        </a:p>
      </dgm:t>
    </dgm:pt>
    <dgm:pt modelId="{72F4F4AF-5CB8-4F21-8834-41E6F2070BE6}" type="pres">
      <dgm:prSet presAssocID="{3E266C71-A9E3-41AD-BECF-7D94B417E238}" presName="parTxOnlySpace" presStyleCnt="0"/>
      <dgm:spPr/>
    </dgm:pt>
    <dgm:pt modelId="{E8850162-1C98-4DF5-9532-0A41C5DEEAED}" type="pres">
      <dgm:prSet presAssocID="{77A0D47C-FB85-4F57-A4D2-819B6019224D}" presName="parTxOnly" presStyleLbl="node1" presStyleIdx="1" presStyleCnt="3">
        <dgm:presLayoutVars>
          <dgm:chMax val="0"/>
          <dgm:chPref val="0"/>
          <dgm:bulletEnabled val="1"/>
        </dgm:presLayoutVars>
      </dgm:prSet>
      <dgm:spPr/>
      <dgm:t>
        <a:bodyPr/>
        <a:lstStyle/>
        <a:p>
          <a:endParaRPr lang="en-AU"/>
        </a:p>
      </dgm:t>
    </dgm:pt>
    <dgm:pt modelId="{8D33FE35-6CA6-4AD5-8DDF-A45B57158634}" type="pres">
      <dgm:prSet presAssocID="{DA9F1EBA-A92A-4AD5-9497-630BC3011C36}" presName="parTxOnlySpace" presStyleCnt="0"/>
      <dgm:spPr/>
    </dgm:pt>
    <dgm:pt modelId="{F3782B20-ED7A-4F35-97D9-AE5FE72B0594}" type="pres">
      <dgm:prSet presAssocID="{B8B685FF-676F-4BE6-8F30-7953B0B1646A}" presName="parTxOnly" presStyleLbl="node1" presStyleIdx="2" presStyleCnt="3">
        <dgm:presLayoutVars>
          <dgm:chMax val="0"/>
          <dgm:chPref val="0"/>
          <dgm:bulletEnabled val="1"/>
        </dgm:presLayoutVars>
      </dgm:prSet>
      <dgm:spPr/>
      <dgm:t>
        <a:bodyPr/>
        <a:lstStyle/>
        <a:p>
          <a:endParaRPr lang="en-AU"/>
        </a:p>
      </dgm:t>
    </dgm:pt>
  </dgm:ptLst>
  <dgm:cxnLst>
    <dgm:cxn modelId="{9D8FDC11-FA32-499E-AE59-856637AB958B}" srcId="{26B70F26-4533-42AE-A748-BD24CC81EBDB}" destId="{441A65F9-9DAA-4889-8E5F-8522BA203771}" srcOrd="0" destOrd="0" parTransId="{B5E09B5F-5857-4505-8CD8-345D7FA80746}" sibTransId="{3E266C71-A9E3-41AD-BECF-7D94B417E238}"/>
    <dgm:cxn modelId="{F672BADA-AD0C-4DA6-AB3F-3DA2CA2EB23F}" type="presOf" srcId="{441A65F9-9DAA-4889-8E5F-8522BA203771}" destId="{88E0AF36-B496-469E-B2E2-1172DAAFCCDA}" srcOrd="0" destOrd="0" presId="urn:microsoft.com/office/officeart/2005/8/layout/chevron1"/>
    <dgm:cxn modelId="{E3FD3C09-B2F7-4EA4-AAA5-16D147BC35D0}" srcId="{26B70F26-4533-42AE-A748-BD24CC81EBDB}" destId="{77A0D47C-FB85-4F57-A4D2-819B6019224D}" srcOrd="1" destOrd="0" parTransId="{8315ABF4-DF6B-4C56-B6F6-755D7868DCC6}" sibTransId="{DA9F1EBA-A92A-4AD5-9497-630BC3011C36}"/>
    <dgm:cxn modelId="{76D911EC-0F54-4727-9A5A-019CABBA07D5}" type="presOf" srcId="{77A0D47C-FB85-4F57-A4D2-819B6019224D}" destId="{E8850162-1C98-4DF5-9532-0A41C5DEEAED}" srcOrd="0" destOrd="0" presId="urn:microsoft.com/office/officeart/2005/8/layout/chevron1"/>
    <dgm:cxn modelId="{3263595D-1D59-46B9-BAD0-A5EE1DEA5E1D}" type="presOf" srcId="{26B70F26-4533-42AE-A748-BD24CC81EBDB}" destId="{8F46572B-6032-44D3-92B7-AB7257A56BD6}" srcOrd="0" destOrd="0" presId="urn:microsoft.com/office/officeart/2005/8/layout/chevron1"/>
    <dgm:cxn modelId="{8897E5F3-6BBC-4913-AD96-52F89C63CC85}" srcId="{26B70F26-4533-42AE-A748-BD24CC81EBDB}" destId="{B8B685FF-676F-4BE6-8F30-7953B0B1646A}" srcOrd="2" destOrd="0" parTransId="{1C77FB22-3447-474B-B0E1-8512C92CABC1}" sibTransId="{1741D0FB-782A-4CF2-83BB-15E1F43C4659}"/>
    <dgm:cxn modelId="{0E0B55BB-10CD-42C9-B113-CCC5DEC6E5A5}" type="presOf" srcId="{B8B685FF-676F-4BE6-8F30-7953B0B1646A}" destId="{F3782B20-ED7A-4F35-97D9-AE5FE72B0594}" srcOrd="0" destOrd="0" presId="urn:microsoft.com/office/officeart/2005/8/layout/chevron1"/>
    <dgm:cxn modelId="{5EABFD57-4311-4925-BF2C-F665E9A8A8E3}" type="presParOf" srcId="{8F46572B-6032-44D3-92B7-AB7257A56BD6}" destId="{88E0AF36-B496-469E-B2E2-1172DAAFCCDA}" srcOrd="0" destOrd="0" presId="urn:microsoft.com/office/officeart/2005/8/layout/chevron1"/>
    <dgm:cxn modelId="{192EF1E4-AF8E-4313-82DA-DC1BAB09183D}" type="presParOf" srcId="{8F46572B-6032-44D3-92B7-AB7257A56BD6}" destId="{72F4F4AF-5CB8-4F21-8834-41E6F2070BE6}" srcOrd="1" destOrd="0" presId="urn:microsoft.com/office/officeart/2005/8/layout/chevron1"/>
    <dgm:cxn modelId="{AABBBD03-1978-488A-A92B-35E54CDFE218}" type="presParOf" srcId="{8F46572B-6032-44D3-92B7-AB7257A56BD6}" destId="{E8850162-1C98-4DF5-9532-0A41C5DEEAED}" srcOrd="2" destOrd="0" presId="urn:microsoft.com/office/officeart/2005/8/layout/chevron1"/>
    <dgm:cxn modelId="{0C802FDA-36C0-4B33-8ADD-1CF25FCB86B0}" type="presParOf" srcId="{8F46572B-6032-44D3-92B7-AB7257A56BD6}" destId="{8D33FE35-6CA6-4AD5-8DDF-A45B57158634}" srcOrd="3" destOrd="0" presId="urn:microsoft.com/office/officeart/2005/8/layout/chevron1"/>
    <dgm:cxn modelId="{D3CD4402-1CC5-48CA-AC37-D3302EC19243}" type="presParOf" srcId="{8F46572B-6032-44D3-92B7-AB7257A56BD6}" destId="{F3782B20-ED7A-4F35-97D9-AE5FE72B0594}" srcOrd="4" destOrd="0" presId="urn:microsoft.com/office/officeart/2005/8/layout/chevron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8C01B-1B7E-4983-BA72-A74874E5BB89}" type="doc">
      <dgm:prSet loTypeId="urn:microsoft.com/office/officeart/2005/8/layout/chevron1" loCatId="process" qsTypeId="urn:microsoft.com/office/officeart/2005/8/quickstyle/simple1" qsCatId="simple" csTypeId="urn:microsoft.com/office/officeart/2005/8/colors/accent1_2" csCatId="accent1" phldr="1"/>
      <dgm:spPr/>
    </dgm:pt>
    <dgm:pt modelId="{955486A7-4500-4309-99B9-66B2B8AA272A}">
      <dgm:prSet phldrT="[Text]"/>
      <dgm:spPr/>
      <dgm:t>
        <a:bodyPr/>
        <a:lstStyle/>
        <a:p>
          <a:r>
            <a:rPr lang="en-US" b="1" i="1" dirty="0" smtClean="0">
              <a:effectLst>
                <a:outerShdw blurRad="38100" dist="38100" dir="2700000" algn="tl">
                  <a:srgbClr val="000000">
                    <a:alpha val="43137"/>
                  </a:srgbClr>
                </a:outerShdw>
              </a:effectLst>
            </a:rPr>
            <a:t>7)Cross Validation</a:t>
          </a:r>
        </a:p>
        <a:p>
          <a:r>
            <a:rPr lang="en-US" b="1" i="1" dirty="0" smtClean="0">
              <a:effectLst>
                <a:outerShdw blurRad="38100" dist="38100" dir="2700000" algn="tl">
                  <a:srgbClr val="000000">
                    <a:alpha val="43137"/>
                  </a:srgbClr>
                </a:outerShdw>
              </a:effectLst>
            </a:rPr>
            <a:t>8)</a:t>
          </a:r>
          <a:r>
            <a:rPr lang="en-US" b="1" i="1" dirty="0" err="1" smtClean="0">
              <a:effectLst>
                <a:outerShdw blurRad="38100" dist="38100" dir="2700000" algn="tl">
                  <a:srgbClr val="000000">
                    <a:alpha val="43137"/>
                  </a:srgbClr>
                </a:outerShdw>
              </a:effectLst>
            </a:rPr>
            <a:t>Explainability</a:t>
          </a:r>
          <a:endParaRPr lang="en-AU" b="1" i="1" dirty="0">
            <a:effectLst>
              <a:outerShdw blurRad="38100" dist="38100" dir="2700000" algn="tl">
                <a:srgbClr val="000000">
                  <a:alpha val="43137"/>
                </a:srgbClr>
              </a:outerShdw>
            </a:effectLst>
          </a:endParaRPr>
        </a:p>
      </dgm:t>
    </dgm:pt>
    <dgm:pt modelId="{D0A1F531-5D97-4372-A0C4-399D1B0397C1}" type="parTrans" cxnId="{EEB7F08B-75F3-4199-85B8-9B24EBB7295E}">
      <dgm:prSet/>
      <dgm:spPr/>
    </dgm:pt>
    <dgm:pt modelId="{E6D3B784-C82D-4247-BBBF-9226CA65AB33}" type="sibTrans" cxnId="{EEB7F08B-75F3-4199-85B8-9B24EBB7295E}">
      <dgm:prSet/>
      <dgm:spPr/>
    </dgm:pt>
    <dgm:pt modelId="{B12CC5BA-F61E-4FF4-BF62-B60B5418DA4D}">
      <dgm:prSet phldrT="[Text]"/>
      <dgm:spPr/>
      <dgm:t>
        <a:bodyPr/>
        <a:lstStyle/>
        <a:p>
          <a:r>
            <a:rPr lang="en-US" b="1" i="1" dirty="0" smtClean="0">
              <a:effectLst>
                <a:outerShdw blurRad="38100" dist="38100" dir="2700000" algn="tl">
                  <a:srgbClr val="000000">
                    <a:alpha val="43137"/>
                  </a:srgbClr>
                </a:outerShdw>
              </a:effectLst>
            </a:rPr>
            <a:t>9)Ensemble method</a:t>
          </a:r>
        </a:p>
        <a:p>
          <a:r>
            <a:rPr lang="en-US" b="1" i="1" dirty="0" smtClean="0">
              <a:effectLst>
                <a:outerShdw blurRad="38100" dist="38100" dir="2700000" algn="tl">
                  <a:srgbClr val="000000">
                    <a:alpha val="43137"/>
                  </a:srgbClr>
                </a:outerShdw>
              </a:effectLst>
            </a:rPr>
            <a:t>10)Evaluation  metrics</a:t>
          </a:r>
        </a:p>
      </dgm:t>
    </dgm:pt>
    <dgm:pt modelId="{15C4B0F3-1332-4865-9AA1-2B554843FB32}" type="parTrans" cxnId="{8C7B224A-C783-485C-8311-1F47ED3CF853}">
      <dgm:prSet/>
      <dgm:spPr/>
    </dgm:pt>
    <dgm:pt modelId="{1F149376-1064-4A6F-B05B-55C27914A68F}" type="sibTrans" cxnId="{8C7B224A-C783-485C-8311-1F47ED3CF853}">
      <dgm:prSet/>
      <dgm:spPr/>
    </dgm:pt>
    <dgm:pt modelId="{8976741A-5D54-49BA-8D37-20DC797ABF7E}">
      <dgm:prSet phldrT="[Text]"/>
      <dgm:spPr/>
      <dgm:t>
        <a:bodyPr/>
        <a:lstStyle/>
        <a:p>
          <a:r>
            <a:rPr lang="en-US" b="1" i="1" dirty="0" smtClean="0">
              <a:effectLst>
                <a:outerShdw blurRad="38100" dist="38100" dir="2700000" algn="tl">
                  <a:srgbClr val="000000">
                    <a:alpha val="43137"/>
                  </a:srgbClr>
                </a:outerShdw>
              </a:effectLst>
            </a:rPr>
            <a:t>11)Real World Data</a:t>
          </a:r>
        </a:p>
        <a:p>
          <a:r>
            <a:rPr lang="en-US" b="1" i="1" dirty="0" smtClean="0">
              <a:effectLst>
                <a:outerShdw blurRad="38100" dist="38100" dir="2700000" algn="tl">
                  <a:srgbClr val="000000">
                    <a:alpha val="43137"/>
                  </a:srgbClr>
                </a:outerShdw>
              </a:effectLst>
            </a:rPr>
            <a:t>12)Ethical Consideration</a:t>
          </a:r>
          <a:endParaRPr lang="en-AU" b="1" i="1" dirty="0">
            <a:effectLst>
              <a:outerShdw blurRad="38100" dist="38100" dir="2700000" algn="tl">
                <a:srgbClr val="000000">
                  <a:alpha val="43137"/>
                </a:srgbClr>
              </a:outerShdw>
            </a:effectLst>
          </a:endParaRPr>
        </a:p>
      </dgm:t>
    </dgm:pt>
    <dgm:pt modelId="{BD0AD088-85A9-44AE-8127-53605CE4D584}" type="parTrans" cxnId="{20D030BD-94C7-4ED3-ADEB-06C20E981EC3}">
      <dgm:prSet/>
      <dgm:spPr/>
    </dgm:pt>
    <dgm:pt modelId="{B48AD34C-D79C-435A-90E7-7698B966D2B5}" type="sibTrans" cxnId="{20D030BD-94C7-4ED3-ADEB-06C20E981EC3}">
      <dgm:prSet/>
      <dgm:spPr/>
    </dgm:pt>
    <dgm:pt modelId="{CF5D716D-3219-4B65-8BAE-6D13DE6B59D4}" type="pres">
      <dgm:prSet presAssocID="{BB78C01B-1B7E-4983-BA72-A74874E5BB89}" presName="Name0" presStyleCnt="0">
        <dgm:presLayoutVars>
          <dgm:dir/>
          <dgm:animLvl val="lvl"/>
          <dgm:resizeHandles val="exact"/>
        </dgm:presLayoutVars>
      </dgm:prSet>
      <dgm:spPr/>
    </dgm:pt>
    <dgm:pt modelId="{803AE976-321D-4C69-810B-A727D2EA2CE1}" type="pres">
      <dgm:prSet presAssocID="{955486A7-4500-4309-99B9-66B2B8AA272A}" presName="parTxOnly" presStyleLbl="node1" presStyleIdx="0" presStyleCnt="3">
        <dgm:presLayoutVars>
          <dgm:chMax val="0"/>
          <dgm:chPref val="0"/>
          <dgm:bulletEnabled val="1"/>
        </dgm:presLayoutVars>
      </dgm:prSet>
      <dgm:spPr/>
      <dgm:t>
        <a:bodyPr/>
        <a:lstStyle/>
        <a:p>
          <a:endParaRPr lang="en-AU"/>
        </a:p>
      </dgm:t>
    </dgm:pt>
    <dgm:pt modelId="{35FBEE12-5421-41C5-8940-53422B804CED}" type="pres">
      <dgm:prSet presAssocID="{E6D3B784-C82D-4247-BBBF-9226CA65AB33}" presName="parTxOnlySpace" presStyleCnt="0"/>
      <dgm:spPr/>
    </dgm:pt>
    <dgm:pt modelId="{CFBC3E3C-9A40-41F7-BFB8-385DBED189F8}" type="pres">
      <dgm:prSet presAssocID="{B12CC5BA-F61E-4FF4-BF62-B60B5418DA4D}" presName="parTxOnly" presStyleLbl="node1" presStyleIdx="1" presStyleCnt="3">
        <dgm:presLayoutVars>
          <dgm:chMax val="0"/>
          <dgm:chPref val="0"/>
          <dgm:bulletEnabled val="1"/>
        </dgm:presLayoutVars>
      </dgm:prSet>
      <dgm:spPr/>
      <dgm:t>
        <a:bodyPr/>
        <a:lstStyle/>
        <a:p>
          <a:endParaRPr lang="en-AU"/>
        </a:p>
      </dgm:t>
    </dgm:pt>
    <dgm:pt modelId="{071CD23D-3C81-49F1-8EE8-ECFCDD09CBA3}" type="pres">
      <dgm:prSet presAssocID="{1F149376-1064-4A6F-B05B-55C27914A68F}" presName="parTxOnlySpace" presStyleCnt="0"/>
      <dgm:spPr/>
    </dgm:pt>
    <dgm:pt modelId="{02FE203A-3793-4D05-A9FF-4C61D86B4669}" type="pres">
      <dgm:prSet presAssocID="{8976741A-5D54-49BA-8D37-20DC797ABF7E}" presName="parTxOnly" presStyleLbl="node1" presStyleIdx="2" presStyleCnt="3">
        <dgm:presLayoutVars>
          <dgm:chMax val="0"/>
          <dgm:chPref val="0"/>
          <dgm:bulletEnabled val="1"/>
        </dgm:presLayoutVars>
      </dgm:prSet>
      <dgm:spPr/>
      <dgm:t>
        <a:bodyPr/>
        <a:lstStyle/>
        <a:p>
          <a:endParaRPr lang="en-AU"/>
        </a:p>
      </dgm:t>
    </dgm:pt>
  </dgm:ptLst>
  <dgm:cxnLst>
    <dgm:cxn modelId="{C14A84B0-A4A5-4066-AC10-4E533B67A08C}" type="presOf" srcId="{955486A7-4500-4309-99B9-66B2B8AA272A}" destId="{803AE976-321D-4C69-810B-A727D2EA2CE1}" srcOrd="0" destOrd="0" presId="urn:microsoft.com/office/officeart/2005/8/layout/chevron1"/>
    <dgm:cxn modelId="{8C7B224A-C783-485C-8311-1F47ED3CF853}" srcId="{BB78C01B-1B7E-4983-BA72-A74874E5BB89}" destId="{B12CC5BA-F61E-4FF4-BF62-B60B5418DA4D}" srcOrd="1" destOrd="0" parTransId="{15C4B0F3-1332-4865-9AA1-2B554843FB32}" sibTransId="{1F149376-1064-4A6F-B05B-55C27914A68F}"/>
    <dgm:cxn modelId="{EEB7F08B-75F3-4199-85B8-9B24EBB7295E}" srcId="{BB78C01B-1B7E-4983-BA72-A74874E5BB89}" destId="{955486A7-4500-4309-99B9-66B2B8AA272A}" srcOrd="0" destOrd="0" parTransId="{D0A1F531-5D97-4372-A0C4-399D1B0397C1}" sibTransId="{E6D3B784-C82D-4247-BBBF-9226CA65AB33}"/>
    <dgm:cxn modelId="{6BBAC6BC-1EBD-44A2-A42E-34FA5EB2AFAB}" type="presOf" srcId="{8976741A-5D54-49BA-8D37-20DC797ABF7E}" destId="{02FE203A-3793-4D05-A9FF-4C61D86B4669}" srcOrd="0" destOrd="0" presId="urn:microsoft.com/office/officeart/2005/8/layout/chevron1"/>
    <dgm:cxn modelId="{933300B4-FBBE-4690-8937-EDFFE8A3ACE3}" type="presOf" srcId="{BB78C01B-1B7E-4983-BA72-A74874E5BB89}" destId="{CF5D716D-3219-4B65-8BAE-6D13DE6B59D4}" srcOrd="0" destOrd="0" presId="urn:microsoft.com/office/officeart/2005/8/layout/chevron1"/>
    <dgm:cxn modelId="{20D030BD-94C7-4ED3-ADEB-06C20E981EC3}" srcId="{BB78C01B-1B7E-4983-BA72-A74874E5BB89}" destId="{8976741A-5D54-49BA-8D37-20DC797ABF7E}" srcOrd="2" destOrd="0" parTransId="{BD0AD088-85A9-44AE-8127-53605CE4D584}" sibTransId="{B48AD34C-D79C-435A-90E7-7698B966D2B5}"/>
    <dgm:cxn modelId="{12E5F2A2-6273-443B-B0D2-A794B334EA3D}" type="presOf" srcId="{B12CC5BA-F61E-4FF4-BF62-B60B5418DA4D}" destId="{CFBC3E3C-9A40-41F7-BFB8-385DBED189F8}" srcOrd="0" destOrd="0" presId="urn:microsoft.com/office/officeart/2005/8/layout/chevron1"/>
    <dgm:cxn modelId="{88C3D812-BFA0-45EC-8FC5-8CBCA4FEA8F2}" type="presParOf" srcId="{CF5D716D-3219-4B65-8BAE-6D13DE6B59D4}" destId="{803AE976-321D-4C69-810B-A727D2EA2CE1}" srcOrd="0" destOrd="0" presId="urn:microsoft.com/office/officeart/2005/8/layout/chevron1"/>
    <dgm:cxn modelId="{A0D61BEF-1A90-49DB-925F-AF256C9A0A9F}" type="presParOf" srcId="{CF5D716D-3219-4B65-8BAE-6D13DE6B59D4}" destId="{35FBEE12-5421-41C5-8940-53422B804CED}" srcOrd="1" destOrd="0" presId="urn:microsoft.com/office/officeart/2005/8/layout/chevron1"/>
    <dgm:cxn modelId="{C9618F48-EC58-43A3-9456-DFDC1E04A67B}" type="presParOf" srcId="{CF5D716D-3219-4B65-8BAE-6D13DE6B59D4}" destId="{CFBC3E3C-9A40-41F7-BFB8-385DBED189F8}" srcOrd="2" destOrd="0" presId="urn:microsoft.com/office/officeart/2005/8/layout/chevron1"/>
    <dgm:cxn modelId="{1D81C4CA-6B76-45FA-8FD3-EF736F2804CB}" type="presParOf" srcId="{CF5D716D-3219-4B65-8BAE-6D13DE6B59D4}" destId="{071CD23D-3C81-49F1-8EE8-ECFCDD09CBA3}" srcOrd="3" destOrd="0" presId="urn:microsoft.com/office/officeart/2005/8/layout/chevron1"/>
    <dgm:cxn modelId="{9A6FF7C8-13CC-4BA6-A7B2-3A60EDC0CEB3}" type="presParOf" srcId="{CF5D716D-3219-4B65-8BAE-6D13DE6B59D4}" destId="{02FE203A-3793-4D05-A9FF-4C61D86B4669}" srcOrd="4" destOrd="0" presId="urn:microsoft.com/office/officeart/2005/8/layout/chevron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1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3"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dirty="0" lang="en-US"/>
          </a:p>
        </p:txBody>
      </p:sp>
      <p:sp>
        <p:nvSpPr>
          <p:cNvPr id="1048584" name="Subtitle 2"/>
          <p:cNvSpPr>
            <a:spLocks noGrp="1"/>
          </p:cNvSpPr>
          <p:nvPr>
            <p:ph type="subTitle" idx="1"/>
          </p:nvPr>
        </p:nvSpPr>
        <p:spPr>
          <a:xfrm>
            <a:off x="685800" y="4572000"/>
            <a:ext cx="6461760" cy="1066800"/>
          </a:xfrm>
        </p:spPr>
        <p:txBody>
          <a:bodyPr anchor="t">
            <a:normAutofit/>
          </a:bodyPr>
          <a:lstStyle>
            <a:lvl1pPr algn="l" indent="0" marL="0">
              <a:buNone/>
              <a:defRPr sz="20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5" name="Date Placeholder 3"/>
          <p:cNvSpPr>
            <a:spLocks noGrp="1"/>
          </p:cNvSpPr>
          <p:nvPr>
            <p:ph type="dt" sz="half" idx="10"/>
          </p:nvPr>
        </p:nvSpPr>
        <p:spPr/>
        <p:txBody>
          <a:bodyPr/>
          <a:p>
            <a:fld id="{8485946B-4DD0-4E4B-BAF2-A1E3CBEAA713}" type="datetimeFigureOut">
              <a:rPr lang="en-AU" smtClean="0"/>
              <a:t>5/11/2023</a:t>
            </a:fld>
            <a:endParaRPr lang="en-AU"/>
          </a:p>
        </p:txBody>
      </p:sp>
      <p:sp>
        <p:nvSpPr>
          <p:cNvPr id="1048586" name="Footer Placeholder 4"/>
          <p:cNvSpPr>
            <a:spLocks noGrp="1"/>
          </p:cNvSpPr>
          <p:nvPr>
            <p:ph type="ftr" sz="quarter" idx="11"/>
          </p:nvPr>
        </p:nvSpPr>
        <p:spPr/>
        <p:txBody>
          <a:bodyPr/>
          <a:p>
            <a:endParaRPr lang="en-AU"/>
          </a:p>
        </p:txBody>
      </p:sp>
      <p:sp>
        <p:nvSpPr>
          <p:cNvPr id="1048587" name="Slide Number Placeholder 5"/>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682" name="Title 1"/>
          <p:cNvSpPr>
            <a:spLocks noGrp="1"/>
          </p:cNvSpPr>
          <p:nvPr>
            <p:ph type="title"/>
          </p:nvPr>
        </p:nvSpPr>
        <p:spPr/>
        <p:txBody>
          <a:bodyPr/>
          <a:p>
            <a:r>
              <a:rPr lang="en-US" smtClean="0"/>
              <a:t>Click to edit Master title style</a:t>
            </a:r>
            <a:endParaRPr lang="en-US"/>
          </a:p>
        </p:txBody>
      </p:sp>
      <p:sp>
        <p:nvSpPr>
          <p:cNvPr id="104868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4" name="Date Placeholder 3"/>
          <p:cNvSpPr>
            <a:spLocks noGrp="1"/>
          </p:cNvSpPr>
          <p:nvPr>
            <p:ph type="dt" sz="half" idx="10"/>
          </p:nvPr>
        </p:nvSpPr>
        <p:spPr/>
        <p:txBody>
          <a:bodyPr/>
          <a:p>
            <a:fld id="{8485946B-4DD0-4E4B-BAF2-A1E3CBEAA713}" type="datetimeFigureOut">
              <a:rPr lang="en-AU" smtClean="0"/>
              <a:t>5/11/2023</a:t>
            </a:fld>
            <a:endParaRPr lang="en-AU"/>
          </a:p>
        </p:txBody>
      </p:sp>
      <p:sp>
        <p:nvSpPr>
          <p:cNvPr id="1048685" name="Footer Placeholder 4"/>
          <p:cNvSpPr>
            <a:spLocks noGrp="1"/>
          </p:cNvSpPr>
          <p:nvPr>
            <p:ph type="ftr" sz="quarter" idx="11"/>
          </p:nvPr>
        </p:nvSpPr>
        <p:spPr/>
        <p:txBody>
          <a:bodyPr/>
          <a:p>
            <a:endParaRPr lang="en-AU"/>
          </a:p>
        </p:txBody>
      </p:sp>
      <p:sp>
        <p:nvSpPr>
          <p:cNvPr id="1048686" name="Slide Number Placeholder 5"/>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671" name="Vertical Title 1"/>
          <p:cNvSpPr>
            <a:spLocks noGrp="1"/>
          </p:cNvSpPr>
          <p:nvPr>
            <p:ph type="title" orient="vert"/>
          </p:nvPr>
        </p:nvSpPr>
        <p:spPr>
          <a:xfrm>
            <a:off x="6629400" y="274638"/>
            <a:ext cx="1752600" cy="5851525"/>
          </a:xfrm>
        </p:spPr>
        <p:txBody>
          <a:bodyPr anchor="b" anchorCtr="0" vert="eaVert"/>
          <a:p>
            <a:r>
              <a:rPr lang="en-US" smtClean="0"/>
              <a:t>Click to edit Master title style</a:t>
            </a:r>
            <a:endParaRPr dirty="0" lang="en-US"/>
          </a:p>
        </p:txBody>
      </p:sp>
      <p:sp>
        <p:nvSpPr>
          <p:cNvPr id="104867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Date Placeholder 3"/>
          <p:cNvSpPr>
            <a:spLocks noGrp="1"/>
          </p:cNvSpPr>
          <p:nvPr>
            <p:ph type="dt" sz="half" idx="10"/>
          </p:nvPr>
        </p:nvSpPr>
        <p:spPr/>
        <p:txBody>
          <a:bodyPr/>
          <a:p>
            <a:fld id="{8485946B-4DD0-4E4B-BAF2-A1E3CBEAA713}" type="datetimeFigureOut">
              <a:rPr lang="en-AU" smtClean="0"/>
              <a:t>5/11/2023</a:t>
            </a:fld>
            <a:endParaRPr lang="en-AU"/>
          </a:p>
        </p:txBody>
      </p:sp>
      <p:sp>
        <p:nvSpPr>
          <p:cNvPr id="1048674" name="Footer Placeholder 4"/>
          <p:cNvSpPr>
            <a:spLocks noGrp="1"/>
          </p:cNvSpPr>
          <p:nvPr>
            <p:ph type="ftr" sz="quarter" idx="11"/>
          </p:nvPr>
        </p:nvSpPr>
        <p:spPr/>
        <p:txBody>
          <a:bodyPr/>
          <a:p>
            <a:endParaRPr lang="en-AU"/>
          </a:p>
        </p:txBody>
      </p:sp>
      <p:sp>
        <p:nvSpPr>
          <p:cNvPr id="1048675" name="Slide Number Placeholder 5"/>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endParaRPr lang="en-US"/>
          </a:p>
        </p:txBody>
      </p:sp>
      <p:sp>
        <p:nvSpPr>
          <p:cNvPr id="104859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4" name="Date Placeholder 3"/>
          <p:cNvSpPr>
            <a:spLocks noGrp="1"/>
          </p:cNvSpPr>
          <p:nvPr>
            <p:ph type="dt" sz="half" idx="10"/>
          </p:nvPr>
        </p:nvSpPr>
        <p:spPr/>
        <p:txBody>
          <a:bodyPr/>
          <a:p>
            <a:fld id="{8485946B-4DD0-4E4B-BAF2-A1E3CBEAA713}" type="datetimeFigureOut">
              <a:rPr lang="en-AU" smtClean="0"/>
              <a:t>5/11/2023</a:t>
            </a:fld>
            <a:endParaRPr lang="en-AU"/>
          </a:p>
        </p:txBody>
      </p:sp>
      <p:sp>
        <p:nvSpPr>
          <p:cNvPr id="1048595" name="Footer Placeholder 4"/>
          <p:cNvSpPr>
            <a:spLocks noGrp="1"/>
          </p:cNvSpPr>
          <p:nvPr>
            <p:ph type="ftr" sz="quarter" idx="11"/>
          </p:nvPr>
        </p:nvSpPr>
        <p:spPr/>
        <p:txBody>
          <a:bodyPr/>
          <a:p>
            <a:endParaRPr lang="en-AU"/>
          </a:p>
        </p:txBody>
      </p:sp>
      <p:sp>
        <p:nvSpPr>
          <p:cNvPr id="1048596" name="Slide Number Placeholder 5"/>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sp>
        <p:nvSpPr>
          <p:cNvPr id="1048687" name="Title 1"/>
          <p:cNvSpPr>
            <a:spLocks noGrp="1"/>
          </p:cNvSpPr>
          <p:nvPr>
            <p:ph type="title"/>
          </p:nvPr>
        </p:nvSpPr>
        <p:spPr>
          <a:xfrm>
            <a:off x="722313" y="5486400"/>
            <a:ext cx="7659687" cy="1168400"/>
          </a:xfrm>
        </p:spPr>
        <p:txBody>
          <a:bodyPr anchor="t"/>
          <a:lstStyle>
            <a:lvl1pPr algn="l">
              <a:defRPr b="0" cap="all" sz="3600"/>
            </a:lvl1pPr>
          </a:lstStyle>
          <a:p>
            <a:r>
              <a:rPr lang="en-US" smtClean="0"/>
              <a:t>Click to edit Master title style</a:t>
            </a:r>
            <a:endParaRPr dirty="0" lang="en-US"/>
          </a:p>
        </p:txBody>
      </p:sp>
      <p:sp>
        <p:nvSpPr>
          <p:cNvPr id="1048688" name="Text Placeholder 2"/>
          <p:cNvSpPr>
            <a:spLocks noGrp="1"/>
          </p:cNvSpPr>
          <p:nvPr>
            <p:ph type="body" idx="1"/>
          </p:nvPr>
        </p:nvSpPr>
        <p:spPr>
          <a:xfrm>
            <a:off x="722313" y="3852863"/>
            <a:ext cx="6135687" cy="1633538"/>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9" name="Date Placeholder 3"/>
          <p:cNvSpPr>
            <a:spLocks noGrp="1"/>
          </p:cNvSpPr>
          <p:nvPr>
            <p:ph type="dt" sz="half" idx="10"/>
          </p:nvPr>
        </p:nvSpPr>
        <p:spPr/>
        <p:txBody>
          <a:bodyPr/>
          <a:p>
            <a:fld id="{8485946B-4DD0-4E4B-BAF2-A1E3CBEAA713}" type="datetimeFigureOut">
              <a:rPr lang="en-AU" smtClean="0"/>
              <a:t>5/11/2023</a:t>
            </a:fld>
            <a:endParaRPr lang="en-AU"/>
          </a:p>
        </p:txBody>
      </p:sp>
      <p:sp>
        <p:nvSpPr>
          <p:cNvPr id="1048690" name="Footer Placeholder 4"/>
          <p:cNvSpPr>
            <a:spLocks noGrp="1"/>
          </p:cNvSpPr>
          <p:nvPr>
            <p:ph type="ftr" sz="quarter" idx="11"/>
          </p:nvPr>
        </p:nvSpPr>
        <p:spPr/>
        <p:txBody>
          <a:bodyPr/>
          <a:p>
            <a:endParaRPr lang="en-AU"/>
          </a:p>
        </p:txBody>
      </p:sp>
      <p:sp>
        <p:nvSpPr>
          <p:cNvPr id="1048691" name="Slide Number Placeholder 5"/>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8692" name="Title 1"/>
          <p:cNvSpPr>
            <a:spLocks noGrp="1"/>
          </p:cNvSpPr>
          <p:nvPr>
            <p:ph type="title"/>
          </p:nvPr>
        </p:nvSpPr>
        <p:spPr/>
        <p:txBody>
          <a:bodyPr/>
          <a:p>
            <a:r>
              <a:rPr lang="en-US" smtClean="0"/>
              <a:t>Click to edit Master title style</a:t>
            </a:r>
            <a:endParaRPr lang="en-US"/>
          </a:p>
        </p:txBody>
      </p:sp>
      <p:sp>
        <p:nvSpPr>
          <p:cNvPr id="104869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5" name="Date Placeholder 4"/>
          <p:cNvSpPr>
            <a:spLocks noGrp="1"/>
          </p:cNvSpPr>
          <p:nvPr>
            <p:ph type="dt" sz="half" idx="10"/>
          </p:nvPr>
        </p:nvSpPr>
        <p:spPr/>
        <p:txBody>
          <a:bodyPr/>
          <a:p>
            <a:fld id="{8485946B-4DD0-4E4B-BAF2-A1E3CBEAA713}" type="datetimeFigureOut">
              <a:rPr lang="en-AU" smtClean="0"/>
              <a:t>5/11/2023</a:t>
            </a:fld>
            <a:endParaRPr lang="en-AU"/>
          </a:p>
        </p:txBody>
      </p:sp>
      <p:sp>
        <p:nvSpPr>
          <p:cNvPr id="1048696" name="Footer Placeholder 5"/>
          <p:cNvSpPr>
            <a:spLocks noGrp="1"/>
          </p:cNvSpPr>
          <p:nvPr>
            <p:ph type="ftr" sz="quarter" idx="11"/>
          </p:nvPr>
        </p:nvSpPr>
        <p:spPr/>
        <p:txBody>
          <a:bodyPr/>
          <a:p>
            <a:endParaRPr lang="en-AU"/>
          </a:p>
        </p:txBody>
      </p:sp>
      <p:sp>
        <p:nvSpPr>
          <p:cNvPr id="1048697" name="Slide Number Placeholder 6"/>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4"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Text Placeholder 2"/>
          <p:cNvSpPr>
            <a:spLocks noGrp="1"/>
          </p:cNvSpPr>
          <p:nvPr>
            <p:ph type="body" idx="1"/>
          </p:nvPr>
        </p:nvSpPr>
        <p:spPr>
          <a:xfrm>
            <a:off x="4572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1" name="Text Placeholder 4"/>
          <p:cNvSpPr>
            <a:spLocks noGrp="1"/>
          </p:cNvSpPr>
          <p:nvPr>
            <p:ph type="body" sz="quarter" idx="3"/>
          </p:nvPr>
        </p:nvSpPr>
        <p:spPr>
          <a:xfrm>
            <a:off x="44196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2"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3" name="Date Placeholder 6"/>
          <p:cNvSpPr>
            <a:spLocks noGrp="1"/>
          </p:cNvSpPr>
          <p:nvPr>
            <p:ph type="dt" sz="half" idx="10"/>
          </p:nvPr>
        </p:nvSpPr>
        <p:spPr/>
        <p:txBody>
          <a:bodyPr/>
          <a:p>
            <a:fld id="{8485946B-4DD0-4E4B-BAF2-A1E3CBEAA713}" type="datetimeFigureOut">
              <a:rPr lang="en-AU" smtClean="0"/>
              <a:t>5/11/2023</a:t>
            </a:fld>
            <a:endParaRPr lang="en-AU"/>
          </a:p>
        </p:txBody>
      </p:sp>
      <p:sp>
        <p:nvSpPr>
          <p:cNvPr id="1048704" name="Footer Placeholder 7"/>
          <p:cNvSpPr>
            <a:spLocks noGrp="1"/>
          </p:cNvSpPr>
          <p:nvPr>
            <p:ph type="ftr" sz="quarter" idx="11"/>
          </p:nvPr>
        </p:nvSpPr>
        <p:spPr/>
        <p:txBody>
          <a:bodyPr/>
          <a:p>
            <a:endParaRPr lang="en-AU"/>
          </a:p>
        </p:txBody>
      </p:sp>
      <p:sp>
        <p:nvSpPr>
          <p:cNvPr id="1048705" name="Slide Number Placeholder 8"/>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44" name="Title 1"/>
          <p:cNvSpPr>
            <a:spLocks noGrp="1"/>
          </p:cNvSpPr>
          <p:nvPr>
            <p:ph type="title"/>
          </p:nvPr>
        </p:nvSpPr>
        <p:spPr/>
        <p:txBody>
          <a:bodyPr/>
          <a:p>
            <a:r>
              <a:rPr lang="en-US" smtClean="0"/>
              <a:t>Click to edit Master title style</a:t>
            </a:r>
            <a:endParaRPr lang="en-US"/>
          </a:p>
        </p:txBody>
      </p:sp>
      <p:sp>
        <p:nvSpPr>
          <p:cNvPr id="1048645" name="Date Placeholder 2"/>
          <p:cNvSpPr>
            <a:spLocks noGrp="1"/>
          </p:cNvSpPr>
          <p:nvPr>
            <p:ph type="dt" sz="half" idx="10"/>
          </p:nvPr>
        </p:nvSpPr>
        <p:spPr/>
        <p:txBody>
          <a:bodyPr/>
          <a:p>
            <a:fld id="{8485946B-4DD0-4E4B-BAF2-A1E3CBEAA713}" type="datetimeFigureOut">
              <a:rPr lang="en-AU" smtClean="0"/>
              <a:t>5/11/2023</a:t>
            </a:fld>
            <a:endParaRPr lang="en-AU"/>
          </a:p>
        </p:txBody>
      </p:sp>
      <p:sp>
        <p:nvSpPr>
          <p:cNvPr id="1048646" name="Footer Placeholder 3"/>
          <p:cNvSpPr>
            <a:spLocks noGrp="1"/>
          </p:cNvSpPr>
          <p:nvPr>
            <p:ph type="ftr" sz="quarter" idx="11"/>
          </p:nvPr>
        </p:nvSpPr>
        <p:spPr/>
        <p:txBody>
          <a:bodyPr/>
          <a:p>
            <a:endParaRPr lang="en-AU"/>
          </a:p>
        </p:txBody>
      </p:sp>
      <p:sp>
        <p:nvSpPr>
          <p:cNvPr id="1048647" name="Slide Number Placeholder 4"/>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14" name="Date Placeholder 1"/>
          <p:cNvSpPr>
            <a:spLocks noGrp="1"/>
          </p:cNvSpPr>
          <p:nvPr>
            <p:ph type="dt" sz="half" idx="10"/>
          </p:nvPr>
        </p:nvSpPr>
        <p:spPr/>
        <p:txBody>
          <a:bodyPr/>
          <a:p>
            <a:fld id="{8485946B-4DD0-4E4B-BAF2-A1E3CBEAA713}" type="datetimeFigureOut">
              <a:rPr lang="en-AU" smtClean="0"/>
              <a:t>5/11/2023</a:t>
            </a:fld>
            <a:endParaRPr lang="en-AU"/>
          </a:p>
        </p:txBody>
      </p:sp>
      <p:sp>
        <p:nvSpPr>
          <p:cNvPr id="1048615" name="Footer Placeholder 2"/>
          <p:cNvSpPr>
            <a:spLocks noGrp="1"/>
          </p:cNvSpPr>
          <p:nvPr>
            <p:ph type="ftr" sz="quarter" idx="11"/>
          </p:nvPr>
        </p:nvSpPr>
        <p:spPr/>
        <p:txBody>
          <a:bodyPr/>
          <a:p>
            <a:endParaRPr lang="en-AU"/>
          </a:p>
        </p:txBody>
      </p:sp>
      <p:sp>
        <p:nvSpPr>
          <p:cNvPr id="1048616" name="Slide Number Placeholder 3"/>
          <p:cNvSpPr>
            <a:spLocks noGrp="1"/>
          </p:cNvSpPr>
          <p:nvPr>
            <p:ph type="sldNum" sz="quarter" idx="12"/>
          </p:nvPr>
        </p:nvSpPr>
        <p:spPr/>
        <p:txBody>
          <a:bodyPr/>
          <a:p>
            <a:fld id="{CB1931D6-FC38-415F-A3D1-5A5F8A7E86DB}"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5" name=""/>
        <p:cNvGrpSpPr/>
        <p:nvPr/>
      </p:nvGrpSpPr>
      <p:grpSpPr>
        <a:xfrm>
          <a:off x="0" y="0"/>
          <a:ext cx="0" cy="0"/>
          <a:chOff x="0" y="0"/>
          <a:chExt cx="0" cy="0"/>
        </a:xfrm>
      </p:grpSpPr>
      <p:sp>
        <p:nvSpPr>
          <p:cNvPr id="1048706" name="Title 1"/>
          <p:cNvSpPr>
            <a:spLocks noGrp="1"/>
          </p:cNvSpPr>
          <p:nvPr>
            <p:ph type="title"/>
          </p:nvPr>
        </p:nvSpPr>
        <p:spPr>
          <a:xfrm>
            <a:off x="304801" y="5495544"/>
            <a:ext cx="7772400" cy="594360"/>
          </a:xfrm>
        </p:spPr>
        <p:txBody>
          <a:bodyPr anchor="b"/>
          <a:lstStyle>
            <a:lvl1pPr algn="ctr">
              <a:defRPr b="1" sz="2200"/>
            </a:lvl1pPr>
          </a:lstStyle>
          <a:p>
            <a:r>
              <a:rPr lang="en-US" smtClean="0"/>
              <a:t>Click to edit Master title style</a:t>
            </a:r>
            <a:endParaRPr dirty="0" lang="en-US"/>
          </a:p>
        </p:txBody>
      </p:sp>
      <p:sp>
        <p:nvSpPr>
          <p:cNvPr id="1048707" name="Text Placeholder 3"/>
          <p:cNvSpPr>
            <a:spLocks noGrp="1"/>
          </p:cNvSpPr>
          <p:nvPr>
            <p:ph type="body" sz="half" idx="2"/>
          </p:nvPr>
        </p:nvSpPr>
        <p:spPr>
          <a:xfrm>
            <a:off x="304799" y="6096000"/>
            <a:ext cx="7772401" cy="6096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8" name="Date Placeholder 4"/>
          <p:cNvSpPr>
            <a:spLocks noGrp="1"/>
          </p:cNvSpPr>
          <p:nvPr>
            <p:ph type="dt" sz="half" idx="10"/>
          </p:nvPr>
        </p:nvSpPr>
        <p:spPr/>
        <p:txBody>
          <a:bodyPr/>
          <a:p>
            <a:fld id="{8485946B-4DD0-4E4B-BAF2-A1E3CBEAA713}" type="datetimeFigureOut">
              <a:rPr lang="en-AU" smtClean="0"/>
              <a:t>5/11/2023</a:t>
            </a:fld>
            <a:endParaRPr lang="en-AU"/>
          </a:p>
        </p:txBody>
      </p:sp>
      <p:sp>
        <p:nvSpPr>
          <p:cNvPr id="1048709" name="Footer Placeholder 5"/>
          <p:cNvSpPr>
            <a:spLocks noGrp="1"/>
          </p:cNvSpPr>
          <p:nvPr>
            <p:ph type="ftr" sz="quarter" idx="11"/>
          </p:nvPr>
        </p:nvSpPr>
        <p:spPr/>
        <p:txBody>
          <a:bodyPr/>
          <a:p>
            <a:endParaRPr lang="en-AU"/>
          </a:p>
        </p:txBody>
      </p:sp>
      <p:sp>
        <p:nvSpPr>
          <p:cNvPr id="1048710" name="Slide Number Placeholder 6"/>
          <p:cNvSpPr>
            <a:spLocks noGrp="1"/>
          </p:cNvSpPr>
          <p:nvPr>
            <p:ph type="sldNum" sz="quarter" idx="12"/>
          </p:nvPr>
        </p:nvSpPr>
        <p:spPr/>
        <p:txBody>
          <a:bodyPr/>
          <a:p>
            <a:fld id="{CB1931D6-FC38-415F-A3D1-5A5F8A7E86DB}" type="slidenum">
              <a:rPr lang="en-AU" smtClean="0"/>
              <a:t>‹#›</a:t>
            </a:fld>
            <a:endParaRPr lang="en-AU"/>
          </a:p>
        </p:txBody>
      </p:sp>
      <p:sp>
        <p:nvSpPr>
          <p:cNvPr id="1048711" name="Content Placeholder 8"/>
          <p:cNvSpPr>
            <a:spLocks noGrp="1"/>
          </p:cNvSpPr>
          <p:nvPr>
            <p:ph sz="quarter" idx="13"/>
          </p:nvPr>
        </p:nvSpPr>
        <p:spPr>
          <a:xfrm>
            <a:off x="304800" y="381000"/>
            <a:ext cx="7772400" cy="494284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0" name=""/>
        <p:cNvGrpSpPr/>
        <p:nvPr/>
      </p:nvGrpSpPr>
      <p:grpSpPr>
        <a:xfrm>
          <a:off x="0" y="0"/>
          <a:ext cx="0" cy="0"/>
          <a:chOff x="0" y="0"/>
          <a:chExt cx="0" cy="0"/>
        </a:xfrm>
      </p:grpSpPr>
      <p:sp>
        <p:nvSpPr>
          <p:cNvPr id="1048676" name="Title 1"/>
          <p:cNvSpPr>
            <a:spLocks noGrp="1"/>
          </p:cNvSpPr>
          <p:nvPr>
            <p:ph type="title"/>
          </p:nvPr>
        </p:nvSpPr>
        <p:spPr>
          <a:xfrm>
            <a:off x="301752" y="5495278"/>
            <a:ext cx="7772400" cy="594626"/>
          </a:xfrm>
        </p:spPr>
        <p:txBody>
          <a:bodyPr anchor="b"/>
          <a:lstStyle>
            <a:lvl1pPr algn="ctr">
              <a:defRPr b="1" sz="2200">
                <a:ln>
                  <a:noFill/>
                </a:ln>
                <a:solidFill>
                  <a:schemeClr val="tx2"/>
                </a:solidFill>
              </a:defRPr>
            </a:lvl1pPr>
          </a:lstStyle>
          <a:p>
            <a:r>
              <a:rPr lang="en-US" smtClean="0"/>
              <a:t>Click to edit Master title style</a:t>
            </a:r>
            <a:endParaRPr dirty="0" lang="en-US"/>
          </a:p>
        </p:txBody>
      </p:sp>
      <p:sp>
        <p:nvSpPr>
          <p:cNvPr id="1048677" name="Picture Placeholder 2"/>
          <p:cNvSpPr>
            <a:spLocks noGrp="1"/>
          </p:cNvSpPr>
          <p:nvPr>
            <p:ph type="pic" idx="1"/>
          </p:nvPr>
        </p:nvSpPr>
        <p:spPr>
          <a:xfrm>
            <a:off x="0" y="0"/>
            <a:ext cx="8458200" cy="54864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8" name="Text Placeholder 3"/>
          <p:cNvSpPr>
            <a:spLocks noGrp="1"/>
          </p:cNvSpPr>
          <p:nvPr>
            <p:ph type="body" sz="half" idx="2"/>
          </p:nvPr>
        </p:nvSpPr>
        <p:spPr>
          <a:xfrm>
            <a:off x="301752" y="6096000"/>
            <a:ext cx="7772400" cy="612648"/>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Date Placeholder 7"/>
          <p:cNvSpPr>
            <a:spLocks noGrp="1"/>
          </p:cNvSpPr>
          <p:nvPr>
            <p:ph type="dt" sz="half" idx="10"/>
          </p:nvPr>
        </p:nvSpPr>
        <p:spPr/>
        <p:txBody>
          <a:bodyPr/>
          <a:p>
            <a:fld id="{8485946B-4DD0-4E4B-BAF2-A1E3CBEAA713}" type="datetimeFigureOut">
              <a:rPr lang="en-AU" smtClean="0"/>
              <a:t>5/11/2023</a:t>
            </a:fld>
            <a:endParaRPr lang="en-AU"/>
          </a:p>
        </p:txBody>
      </p:sp>
      <p:sp>
        <p:nvSpPr>
          <p:cNvPr id="1048680" name="Slide Number Placeholder 8"/>
          <p:cNvSpPr>
            <a:spLocks noGrp="1"/>
          </p:cNvSpPr>
          <p:nvPr>
            <p:ph type="sldNum" sz="quarter" idx="11"/>
          </p:nvPr>
        </p:nvSpPr>
        <p:spPr/>
        <p:txBody>
          <a:bodyPr/>
          <a:p>
            <a:fld id="{CB1931D6-FC38-415F-A3D1-5A5F8A7E86DB}" type="slidenum">
              <a:rPr lang="en-AU" smtClean="0"/>
              <a:t>‹#›</a:t>
            </a:fld>
            <a:endParaRPr lang="en-AU"/>
          </a:p>
        </p:txBody>
      </p:sp>
      <p:sp>
        <p:nvSpPr>
          <p:cNvPr id="1048681" name="Footer Placeholder 9"/>
          <p:cNvSpPr>
            <a:spLocks noGrp="1"/>
          </p:cNvSpPr>
          <p:nvPr>
            <p:ph type="ftr" sz="quarter" idx="12"/>
          </p:nvPr>
        </p:nvSpPr>
        <p:spPr/>
        <p:txBody>
          <a:bodyPr/>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7620000" cy="1143000"/>
          </a:xfrm>
          <a:prstGeom prst="rect"/>
        </p:spPr>
        <p:txBody>
          <a:bodyPr anchor="ctr" bIns="45720" lIns="91440" rIns="91440" rtlCol="0" tIns="45720" vert="horz">
            <a:noAutofit/>
          </a:bodyPr>
          <a:p>
            <a:r>
              <a:rPr lang="en-US" smtClean="0"/>
              <a:t>Click to edit Master title style</a:t>
            </a:r>
            <a:endParaRPr dirty="0" lang="en-US"/>
          </a:p>
        </p:txBody>
      </p:sp>
      <p:sp>
        <p:nvSpPr>
          <p:cNvPr id="1048577" name="Text Placeholder 2"/>
          <p:cNvSpPr>
            <a:spLocks noGrp="1"/>
          </p:cNvSpPr>
          <p:nvPr>
            <p:ph type="body" idx="1"/>
          </p:nvPr>
        </p:nvSpPr>
        <p:spPr>
          <a:xfrm>
            <a:off x="457200" y="1600200"/>
            <a:ext cx="7620000" cy="48006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Rectangle 6"/>
          <p:cNvSpPr/>
          <p:nvPr/>
        </p:nvSpPr>
        <p:spPr>
          <a:xfrm>
            <a:off x="8458200" y="0"/>
            <a:ext cx="6858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9" name="Rectangle 7"/>
          <p:cNvSpPr/>
          <p:nvPr/>
        </p:nvSpPr>
        <p:spPr>
          <a:xfrm>
            <a:off x="8458200" y="5486400"/>
            <a:ext cx="685800" cy="6858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0"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anchor="ctr" bIns="0" lIns="0" rIns="0" rtlCol="0" tIns="0" vert="horz"/>
          <a:lstStyle>
            <a:lvl1pPr algn="ctr">
              <a:defRPr sz="1800">
                <a:solidFill>
                  <a:srgbClr val="FFFFFF"/>
                </a:solidFill>
              </a:defRPr>
            </a:lvl1pPr>
          </a:lstStyle>
          <a:p>
            <a:fld id="{CB1931D6-FC38-415F-A3D1-5A5F8A7E86DB}" type="slidenum">
              <a:rPr lang="en-AU" smtClean="0"/>
              <a:t>‹#›</a:t>
            </a:fld>
            <a:endParaRPr lang="en-AU"/>
          </a:p>
        </p:txBody>
      </p:sp>
      <p:sp>
        <p:nvSpPr>
          <p:cNvPr id="1048581" name="Footer Placeholder 4"/>
          <p:cNvSpPr>
            <a:spLocks noGrp="1"/>
          </p:cNvSpPr>
          <p:nvPr>
            <p:ph type="ftr" sz="quarter" idx="3"/>
          </p:nvPr>
        </p:nvSpPr>
        <p:spPr>
          <a:xfrm rot="16200000">
            <a:off x="7586910" y="4048760"/>
            <a:ext cx="2367281" cy="365760"/>
          </a:xfrm>
          <a:prstGeom prst="rect"/>
        </p:spPr>
        <p:txBody>
          <a:bodyPr anchor="ctr" bIns="45720" lIns="91440" rIns="91440" rtlCol="0" tIns="45720" vert="horz"/>
          <a:lstStyle>
            <a:lvl1pPr algn="r">
              <a:defRPr sz="1200">
                <a:solidFill>
                  <a:schemeClr val="bg2"/>
                </a:solidFill>
              </a:defRPr>
            </a:lvl1pPr>
          </a:lstStyle>
          <a:p>
            <a:endParaRPr lang="en-AU"/>
          </a:p>
        </p:txBody>
      </p:sp>
      <p:sp>
        <p:nvSpPr>
          <p:cNvPr id="1048582" name="Date Placeholder 3"/>
          <p:cNvSpPr>
            <a:spLocks noGrp="1"/>
          </p:cNvSpPr>
          <p:nvPr>
            <p:ph type="dt" sz="half" idx="2"/>
          </p:nvPr>
        </p:nvSpPr>
        <p:spPr>
          <a:xfrm rot="16200000">
            <a:off x="7551351" y="1645920"/>
            <a:ext cx="2438399" cy="365760"/>
          </a:xfrm>
          <a:prstGeom prst="rect"/>
        </p:spPr>
        <p:txBody>
          <a:bodyPr anchor="ctr" bIns="45720" lIns="91440" rIns="91440" rtlCol="0" tIns="45720" vert="horz"/>
          <a:lstStyle>
            <a:lvl1pPr algn="l">
              <a:defRPr sz="1200">
                <a:solidFill>
                  <a:schemeClr val="bg2"/>
                </a:solidFill>
              </a:defRPr>
            </a:lvl1pPr>
          </a:lstStyle>
          <a:p>
            <a:fld id="{8485946B-4DD0-4E4B-BAF2-A1E3CBEAA713}" type="datetimeFigureOut">
              <a:rPr lang="en-AU" smtClean="0"/>
              <a:t>5/11/2023</a:t>
            </a:fld>
            <a:endParaRPr lang="en-AU"/>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aseline="0" cap="none" sz="4600" kern="1200" spc="-100">
          <a:ln>
            <a:noFill/>
          </a:ln>
          <a:solidFill>
            <a:schemeClr val="tx2"/>
          </a:solidFill>
          <a:effectLst/>
          <a:latin typeface="+mj-lt"/>
          <a:ea typeface="+mj-ea"/>
          <a:cs typeface="+mj-cs"/>
        </a:defRPr>
      </a:lvl1pPr>
    </p:titleStyle>
    <p:bodyStyle>
      <a:lvl1pPr algn="l" defTabSz="914400" eaLnBrk="1" hangingPunct="1" indent="-228600" latinLnBrk="0" marL="342900" rtl="0">
        <a:spcBef>
          <a:spcPct val="20000"/>
        </a:spcBef>
        <a:buClr>
          <a:schemeClr val="accent1"/>
        </a:buClr>
        <a:buFont typeface="Arial" pitchFamily="34" charset="0"/>
        <a:buChar char="•"/>
        <a:defRPr sz="2200" kern="1200">
          <a:solidFill>
            <a:schemeClr val="tx1"/>
          </a:solidFill>
          <a:latin typeface="+mn-lt"/>
          <a:ea typeface="+mn-ea"/>
          <a:cs typeface="+mn-cs"/>
        </a:defRPr>
      </a:lvl1pPr>
      <a:lvl2pPr algn="l" defTabSz="914400" eaLnBrk="1" hangingPunct="1" indent="-228600" latinLnBrk="0" marL="640080" rtl="0">
        <a:spcBef>
          <a:spcPct val="20000"/>
        </a:spcBef>
        <a:buClr>
          <a:schemeClr val="accent2"/>
        </a:buClr>
        <a:buFont typeface="Arial" pitchFamily="34" charset="0"/>
        <a:buChar char="•"/>
        <a:defRPr sz="2000" kern="1200">
          <a:solidFill>
            <a:schemeClr val="tx1"/>
          </a:solidFill>
          <a:latin typeface="+mn-lt"/>
          <a:ea typeface="+mn-ea"/>
          <a:cs typeface="+mn-cs"/>
        </a:defRPr>
      </a:lvl2pPr>
      <a:lvl3pPr algn="l" defTabSz="914400" eaLnBrk="1" hangingPunct="1" indent="-228600" latinLnBrk="0" marL="1005840" rtl="0">
        <a:spcBef>
          <a:spcPct val="20000"/>
        </a:spcBef>
        <a:buClr>
          <a:schemeClr val="accent3"/>
        </a:buClr>
        <a:buFont typeface="Arial" pitchFamily="34" charset="0"/>
        <a:buChar char="•"/>
        <a:defRPr sz="1800" kern="1200">
          <a:solidFill>
            <a:schemeClr val="tx1"/>
          </a:solidFill>
          <a:latin typeface="+mn-lt"/>
          <a:ea typeface="+mn-ea"/>
          <a:cs typeface="+mn-cs"/>
        </a:defRPr>
      </a:lvl3pPr>
      <a:lvl4pPr algn="l" defTabSz="914400" eaLnBrk="1" hangingPunct="1" indent="-228600" latinLnBrk="0" marL="1280160" rtl="0">
        <a:spcBef>
          <a:spcPct val="20000"/>
        </a:spcBef>
        <a:buClr>
          <a:schemeClr val="accent4"/>
        </a:buClr>
        <a:buFont typeface="Arial" pitchFamily="34" charset="0"/>
        <a:buChar char="•"/>
        <a:defRPr sz="1600" kern="1200">
          <a:solidFill>
            <a:schemeClr val="tx1"/>
          </a:solidFill>
          <a:latin typeface="+mn-lt"/>
          <a:ea typeface="+mn-ea"/>
          <a:cs typeface="+mn-cs"/>
        </a:defRPr>
      </a:lvl4pPr>
      <a:lvl5pPr algn="l" defTabSz="914400" eaLnBrk="1" hangingPunct="1" indent="-228600" latinLnBrk="0" marL="1554480" rtl="0">
        <a:spcBef>
          <a:spcPct val="20000"/>
        </a:spcBef>
        <a:buClr>
          <a:schemeClr val="accent5"/>
        </a:buClr>
        <a:buFont typeface="Arial" pitchFamily="34" charset="0"/>
        <a:buChar char="•"/>
        <a:defRPr baseline="0" sz="1400" kern="1200">
          <a:solidFill>
            <a:schemeClr val="tx1"/>
          </a:solidFill>
          <a:latin typeface="+mn-lt"/>
          <a:ea typeface="+mn-ea"/>
          <a:cs typeface="+mn-cs"/>
        </a:defRPr>
      </a:lvl5pPr>
      <a:lvl6pPr algn="l" defTabSz="914400" eaLnBrk="1" hangingPunct="1" indent="-182880" latinLnBrk="0" marL="1737360" rtl="0">
        <a:spcBef>
          <a:spcPct val="20000"/>
        </a:spcBef>
        <a:buClr>
          <a:schemeClr val="accent1"/>
        </a:buClr>
        <a:buFont typeface="Arial" pitchFamily="34" charset="0"/>
        <a:buChar char="•"/>
        <a:defRPr baseline="0" sz="1400" kern="1200">
          <a:solidFill>
            <a:schemeClr val="tx1"/>
          </a:solidFill>
          <a:latin typeface="+mn-lt"/>
          <a:ea typeface="+mn-ea"/>
          <a:cs typeface="+mn-cs"/>
        </a:defRPr>
      </a:lvl6pPr>
      <a:lvl7pPr algn="l" defTabSz="914400" eaLnBrk="1" hangingPunct="1" indent="-182880" latinLnBrk="0" marL="1920240" rtl="0">
        <a:spcBef>
          <a:spcPct val="20000"/>
        </a:spcBef>
        <a:buClr>
          <a:schemeClr val="accent2"/>
        </a:buClr>
        <a:buFont typeface="Arial" pitchFamily="34" charset="0"/>
        <a:buChar char="•"/>
        <a:defRPr sz="1400" kern="1200">
          <a:solidFill>
            <a:schemeClr val="tx1"/>
          </a:solidFill>
          <a:latin typeface="+mn-lt"/>
          <a:ea typeface="+mn-ea"/>
          <a:cs typeface="+mn-cs"/>
        </a:defRPr>
      </a:lvl7pPr>
      <a:lvl8pPr algn="l" defTabSz="914400" eaLnBrk="1" hangingPunct="1" indent="-182880" latinLnBrk="0" marL="2103120" rtl="0">
        <a:spcBef>
          <a:spcPct val="20000"/>
        </a:spcBef>
        <a:buClr>
          <a:schemeClr val="accent3"/>
        </a:buClr>
        <a:buFont typeface="Arial" pitchFamily="34" charset="0"/>
        <a:buChar char="•"/>
        <a:defRPr sz="1400" kern="1200">
          <a:solidFill>
            <a:schemeClr val="tx1"/>
          </a:solidFill>
          <a:latin typeface="+mn-lt"/>
          <a:ea typeface="+mn-ea"/>
          <a:cs typeface="+mn-cs"/>
        </a:defRPr>
      </a:lvl8pPr>
      <a:lvl9pPr algn="l" defTabSz="914400" eaLnBrk="1" hangingPunct="1" indent="-182880" latinLnBrk="0" marL="2286000" rtl="0">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8" name="Title 1"/>
          <p:cNvSpPr>
            <a:spLocks noGrp="1"/>
          </p:cNvSpPr>
          <p:nvPr>
            <p:ph type="ctrTitle"/>
          </p:nvPr>
        </p:nvSpPr>
        <p:spPr/>
        <p:txBody>
          <a:bodyPr>
            <a:normAutofit fontScale="90000"/>
          </a:bodyPr>
          <a:p>
            <a:r>
              <a:rPr b="1" dirty="0" i="1" lang="en-US" smtClean="0">
                <a:solidFill>
                  <a:schemeClr val="accent4">
                    <a:lumMod val="75000"/>
                  </a:schemeClr>
                </a:solidFill>
                <a:effectLst>
                  <a:outerShdw algn="tl" blurRad="38100" dir="2700000" dist="38100">
                    <a:srgbClr val="000000">
                      <a:alpha val="43137"/>
                    </a:srgbClr>
                  </a:outerShdw>
                </a:effectLst>
              </a:rPr>
              <a:t>FAKE NEWS DETECTION USING NLP</a:t>
            </a:r>
            <a:endParaRPr b="1" dirty="0" i="1" lang="en-AU">
              <a:solidFill>
                <a:schemeClr val="accent4">
                  <a:lumMod val="75000"/>
                </a:schemeClr>
              </a:solidFill>
              <a:effectLst>
                <a:outerShdw algn="tl" blurRad="38100" dir="2700000" dist="38100">
                  <a:srgbClr val="000000">
                    <a:alpha val="43137"/>
                  </a:srgbClr>
                </a:outerShdw>
              </a:effectLst>
            </a:endParaRPr>
          </a:p>
        </p:txBody>
      </p:sp>
      <p:sp>
        <p:nvSpPr>
          <p:cNvPr id="1048589" name="Subtitle 6"/>
          <p:cNvSpPr>
            <a:spLocks noGrp="1"/>
          </p:cNvSpPr>
          <p:nvPr>
            <p:ph type="subTitle" idx="1"/>
          </p:nvPr>
        </p:nvSpPr>
        <p:spPr/>
        <p:txBody>
          <a:bodyPr>
            <a:normAutofit fontScale="85000" lnSpcReduction="20000"/>
          </a:bodyPr>
          <a:p>
            <a:r>
              <a:rPr dirty="0" sz="2800" lang="en-US" smtClean="0">
                <a:solidFill>
                  <a:schemeClr val="accent2">
                    <a:lumMod val="75000"/>
                  </a:schemeClr>
                </a:solidFill>
              </a:rPr>
              <a:t>ST JOSEPH COLLEGE OF ENGINEERING </a:t>
            </a:r>
          </a:p>
          <a:p>
            <a:r>
              <a:rPr sz="2800" lang="en-US" smtClean="0">
                <a:solidFill>
                  <a:schemeClr val="accent2">
                    <a:lumMod val="75000"/>
                  </a:schemeClr>
                </a:solidFill>
              </a:rPr>
              <a:t>NAME    :   </a:t>
            </a:r>
            <a:r>
              <a:rPr sz="2800" lang="en-US" smtClean="0">
                <a:solidFill>
                  <a:schemeClr val="accent2">
                    <a:lumMod val="75000"/>
                  </a:schemeClr>
                </a:solidFill>
              </a:rPr>
              <a:t>k</a:t>
            </a:r>
            <a:r>
              <a:rPr sz="2800" lang="en-US" smtClean="0">
                <a:solidFill>
                  <a:schemeClr val="accent2">
                    <a:lumMod val="75000"/>
                  </a:schemeClr>
                </a:solidFill>
              </a:rPr>
              <a:t>e</a:t>
            </a:r>
            <a:r>
              <a:rPr sz="2800" lang="en-US" smtClean="0">
                <a:solidFill>
                  <a:schemeClr val="accent2">
                    <a:lumMod val="75000"/>
                  </a:schemeClr>
                </a:solidFill>
              </a:rPr>
              <a:t>e</a:t>
            </a:r>
            <a:r>
              <a:rPr sz="2800" lang="en-US" smtClean="0">
                <a:solidFill>
                  <a:schemeClr val="accent2">
                    <a:lumMod val="75000"/>
                  </a:schemeClr>
                </a:solidFill>
              </a:rPr>
              <a:t>rthana</a:t>
            </a:r>
            <a:r>
              <a:rPr sz="2800" lang="en-US" smtClean="0">
                <a:solidFill>
                  <a:schemeClr val="accent2">
                    <a:lumMod val="75000"/>
                  </a:schemeClr>
                </a:solidFill>
              </a:rPr>
              <a:t> R</a:t>
            </a:r>
            <a:endParaRPr altLang="en-US" lang="zh-CN"/>
          </a:p>
          <a:p>
            <a:r>
              <a:rPr dirty="0" sz="2800" lang="en-US" smtClean="0">
                <a:solidFill>
                  <a:schemeClr val="accent2">
                    <a:lumMod val="75000"/>
                  </a:schemeClr>
                </a:solidFill>
              </a:rPr>
              <a:t>REG NO : </a:t>
            </a:r>
            <a:r>
              <a:rPr dirty="0" sz="2800" lang="en-US" smtClean="0">
                <a:solidFill>
                  <a:schemeClr val="accent2">
                    <a:lumMod val="75000"/>
                  </a:schemeClr>
                </a:solidFill>
              </a:rPr>
              <a:t>2129211040</a:t>
            </a:r>
            <a:r>
              <a:rPr dirty="0" sz="2800" lang="en-US" smtClean="0">
                <a:solidFill>
                  <a:schemeClr val="accent2">
                    <a:lumMod val="75000"/>
                  </a:schemeClr>
                </a:solidFill>
              </a:rPr>
              <a:t>3</a:t>
            </a:r>
            <a:r>
              <a:rPr dirty="0" sz="2800" lang="en-US" smtClean="0">
                <a:solidFill>
                  <a:schemeClr val="accent2">
                    <a:lumMod val="75000"/>
                  </a:schemeClr>
                </a:solidFill>
              </a:rPr>
              <a:t>0</a:t>
            </a:r>
            <a:endParaRPr dirty="0" sz="2800" lang="en-AU">
              <a:solidFill>
                <a:schemeClr val="accent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0" name="Title 1"/>
          <p:cNvSpPr>
            <a:spLocks noGrp="1"/>
          </p:cNvSpPr>
          <p:nvPr>
            <p:ph type="title"/>
          </p:nvPr>
        </p:nvSpPr>
        <p:spPr/>
        <p:txBody>
          <a:bodyPr>
            <a:normAutofit fontScale="90000"/>
          </a:bodyPr>
          <a:p>
            <a:r>
              <a:rPr dirty="0" lang="en-US"/>
              <a:t>FAKE NEWS DETECTION USING NLP</a:t>
            </a:r>
            <a:br>
              <a:rPr dirty="0" lang="en-US"/>
            </a:br>
            <a:endParaRPr dirty="0" lang="en-AU"/>
          </a:p>
        </p:txBody>
      </p:sp>
      <p:sp>
        <p:nvSpPr>
          <p:cNvPr id="1048611" name="Content Placeholder 2"/>
          <p:cNvSpPr>
            <a:spLocks noGrp="1"/>
          </p:cNvSpPr>
          <p:nvPr>
            <p:ph idx="1"/>
          </p:nvPr>
        </p:nvSpPr>
        <p:spPr/>
        <p:txBody>
          <a:bodyPr/>
          <a:p>
            <a:endParaRPr dirty="0" lang="en-AU"/>
          </a:p>
        </p:txBody>
      </p:sp>
      <p:sp>
        <p:nvSpPr>
          <p:cNvPr id="1048612" name="Title 1"/>
          <p:cNvSpPr txBox="1"/>
          <p:nvPr/>
        </p:nvSpPr>
        <p:spPr>
          <a:xfrm>
            <a:off x="677334" y="609600"/>
            <a:ext cx="8596668" cy="1320800"/>
          </a:xfrm>
          <a:prstGeom prst="rect"/>
        </p:spPr>
        <p:txBody>
          <a:bodyPr anchor="ctr" bIns="45720" lIns="91440" rIns="91440" rtlCol="0" tIns="45720" vert="horz">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endParaRPr dirty="0" lang="en-US"/>
          </a:p>
        </p:txBody>
      </p:sp>
      <p:sp>
        <p:nvSpPr>
          <p:cNvPr id="1048613" name="Content Placeholder 2"/>
          <p:cNvSpPr txBox="1"/>
          <p:nvPr/>
        </p:nvSpPr>
        <p:spPr>
          <a:xfrm>
            <a:off x="677334" y="2160589"/>
            <a:ext cx="8596668" cy="3880773"/>
          </a:xfrm>
          <a:prstGeom prst="rect"/>
        </p:spPr>
        <p:txBody>
          <a:bodyPr bIns="45720" lIns="91440" rIns="91440" rtlCol="0" tIns="45720" vert="horz">
            <a:normAutofit/>
          </a:bodyPr>
          <a:lst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a:lstStyle>
          <a:p>
            <a:r>
              <a:rPr dirty="0" sz="2400" lang="en-IN" smtClean="0"/>
              <a:t>Detecting fake news using Natural Language Processing (NLP) involves a combination of various techniques and components to </a:t>
            </a:r>
            <a:r>
              <a:rPr dirty="0" sz="2400" lang="en-IN" err="1" smtClean="0"/>
              <a:t>analyze</a:t>
            </a:r>
            <a:r>
              <a:rPr dirty="0" sz="2400" lang="en-IN" smtClean="0"/>
              <a:t> and classify text data as either authentic or deceptive. Here is a high-level architecture of how this can be accomplished</a:t>
            </a:r>
            <a:endParaRPr dirty="0" sz="2400"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txBox="1"/>
          <p:nvPr/>
        </p:nvSpPr>
        <p:spPr>
          <a:xfrm>
            <a:off x="677334" y="609600"/>
            <a:ext cx="8596668" cy="1320800"/>
          </a:xfrm>
          <a:prstGeom prst="rect"/>
        </p:spPr>
        <p:txBody>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i="1" lang="en-US" smtClean="0">
                <a:effectLst>
                  <a:outerShdw algn="tl" blurRad="38100" dir="2700000" dist="38100">
                    <a:srgbClr val="000000">
                      <a:alpha val="43137"/>
                    </a:srgbClr>
                  </a:outerShdw>
                </a:effectLst>
              </a:rPr>
              <a:t>FLOW CHART :</a:t>
            </a:r>
            <a:endParaRPr b="1" dirty="0" i="1" lang="en-US">
              <a:effectLst>
                <a:outerShdw algn="tl" blurRad="38100" dir="2700000" dist="38100">
                  <a:srgbClr val="000000">
                    <a:alpha val="43137"/>
                  </a:srgbClr>
                </a:outerShdw>
              </a:effectLst>
            </a:endParaRPr>
          </a:p>
        </p:txBody>
      </p:sp>
      <p:sp>
        <p:nvSpPr>
          <p:cNvPr id="1048618" name="Rounded Rectangle 2"/>
          <p:cNvSpPr/>
          <p:nvPr/>
        </p:nvSpPr>
        <p:spPr>
          <a:xfrm>
            <a:off x="736228" y="181047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solidFill>
                  <a:schemeClr val="bg1"/>
                </a:solidFill>
                <a:effectLst>
                  <a:outerShdw algn="tl" blurRad="38100" dir="2700000" dist="38100">
                    <a:srgbClr val="000000">
                      <a:alpha val="43137"/>
                    </a:srgbClr>
                  </a:outerShdw>
                </a:effectLst>
              </a:rPr>
              <a:t>DATA COLLECTION</a:t>
            </a:r>
            <a:endParaRPr b="1" dirty="0" i="1" lang="en-US">
              <a:solidFill>
                <a:schemeClr val="bg1"/>
              </a:solidFill>
              <a:effectLst>
                <a:outerShdw algn="tl" blurRad="38100" dir="2700000" dist="38100">
                  <a:srgbClr val="000000">
                    <a:alpha val="43137"/>
                  </a:srgbClr>
                </a:outerShdw>
              </a:effectLst>
            </a:endParaRPr>
          </a:p>
        </p:txBody>
      </p:sp>
      <p:sp>
        <p:nvSpPr>
          <p:cNvPr id="1048619" name="Rounded Rectangle 3"/>
          <p:cNvSpPr/>
          <p:nvPr/>
        </p:nvSpPr>
        <p:spPr>
          <a:xfrm>
            <a:off x="677334" y="377668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EVALUATION</a:t>
            </a:r>
            <a:endParaRPr b="1" dirty="0" i="1" lang="en-US">
              <a:effectLst>
                <a:outerShdw algn="tl" blurRad="38100" dir="2700000" dist="38100">
                  <a:srgbClr val="000000">
                    <a:alpha val="43137"/>
                  </a:srgbClr>
                </a:outerShdw>
              </a:effectLst>
            </a:endParaRPr>
          </a:p>
        </p:txBody>
      </p:sp>
      <p:sp>
        <p:nvSpPr>
          <p:cNvPr id="1048620" name="Rounded Rectangle 4"/>
          <p:cNvSpPr/>
          <p:nvPr/>
        </p:nvSpPr>
        <p:spPr>
          <a:xfrm>
            <a:off x="3791445" y="181047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PRE PROCESSING</a:t>
            </a:r>
            <a:endParaRPr b="1" dirty="0" i="1" lang="en-US">
              <a:effectLst>
                <a:outerShdw algn="tl" blurRad="38100" dir="2700000" dist="38100">
                  <a:srgbClr val="000000">
                    <a:alpha val="43137"/>
                  </a:srgbClr>
                </a:outerShdw>
              </a:effectLst>
            </a:endParaRPr>
          </a:p>
        </p:txBody>
      </p:sp>
      <p:sp>
        <p:nvSpPr>
          <p:cNvPr id="1048621" name="Rounded Rectangle 5"/>
          <p:cNvSpPr/>
          <p:nvPr/>
        </p:nvSpPr>
        <p:spPr>
          <a:xfrm>
            <a:off x="6905556" y="181047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FEATURE EXTRACTION</a:t>
            </a:r>
            <a:endParaRPr b="1" dirty="0" i="1" lang="en-US">
              <a:effectLst>
                <a:outerShdw algn="tl" blurRad="38100" dir="2700000" dist="38100">
                  <a:srgbClr val="000000">
                    <a:alpha val="43137"/>
                  </a:srgbClr>
                </a:outerShdw>
              </a:effectLst>
            </a:endParaRPr>
          </a:p>
        </p:txBody>
      </p:sp>
      <p:sp>
        <p:nvSpPr>
          <p:cNvPr id="1048622" name="Rounded Rectangle 6"/>
          <p:cNvSpPr/>
          <p:nvPr/>
        </p:nvSpPr>
        <p:spPr>
          <a:xfrm>
            <a:off x="3791445" y="3802922"/>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MODEL TRAINING</a:t>
            </a:r>
            <a:endParaRPr b="1" dirty="0" i="1" lang="en-US">
              <a:effectLst>
                <a:outerShdw algn="tl" blurRad="38100" dir="2700000" dist="38100">
                  <a:srgbClr val="000000">
                    <a:alpha val="43137"/>
                  </a:srgbClr>
                </a:outerShdw>
              </a:effectLst>
            </a:endParaRPr>
          </a:p>
        </p:txBody>
      </p:sp>
      <p:sp>
        <p:nvSpPr>
          <p:cNvPr id="1048623" name="Rounded Rectangle 7"/>
          <p:cNvSpPr/>
          <p:nvPr/>
        </p:nvSpPr>
        <p:spPr>
          <a:xfrm>
            <a:off x="6905556" y="3772526"/>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MODEL SELECTION</a:t>
            </a:r>
            <a:endParaRPr b="1" dirty="0" i="1" lang="en-US">
              <a:effectLst>
                <a:outerShdw algn="tl" blurRad="38100" dir="2700000" dist="38100">
                  <a:srgbClr val="000000">
                    <a:alpha val="43137"/>
                  </a:srgbClr>
                </a:outerShdw>
              </a:effectLst>
            </a:endParaRPr>
          </a:p>
        </p:txBody>
      </p:sp>
      <p:sp>
        <p:nvSpPr>
          <p:cNvPr id="1048624" name="Right Arrow 8"/>
          <p:cNvSpPr/>
          <p:nvPr/>
        </p:nvSpPr>
        <p:spPr>
          <a:xfrm>
            <a:off x="3104674" y="224498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5" name="Right Arrow 9"/>
          <p:cNvSpPr/>
          <p:nvPr/>
        </p:nvSpPr>
        <p:spPr>
          <a:xfrm>
            <a:off x="3088828" y="224498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6" name="Right Arrow 10"/>
          <p:cNvSpPr/>
          <p:nvPr/>
        </p:nvSpPr>
        <p:spPr>
          <a:xfrm>
            <a:off x="6245988" y="224498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7" name="Right Arrow 11"/>
          <p:cNvSpPr/>
          <p:nvPr/>
        </p:nvSpPr>
        <p:spPr>
          <a:xfrm rot="10800000">
            <a:off x="3104674" y="4207032"/>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8" name="Right Arrow 12"/>
          <p:cNvSpPr/>
          <p:nvPr/>
        </p:nvSpPr>
        <p:spPr>
          <a:xfrm rot="10800000">
            <a:off x="6159891" y="4207031"/>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29" name="Curved Left Arrow 13"/>
          <p:cNvSpPr/>
          <p:nvPr/>
        </p:nvSpPr>
        <p:spPr>
          <a:xfrm>
            <a:off x="9450040" y="2367197"/>
            <a:ext cx="1139253" cy="2203346"/>
          </a:xfrm>
          <a:prstGeom prst="curvedLef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solidFill>
                <a:schemeClr val="tx1"/>
              </a:solidFill>
              <a:effectLst>
                <a:outerShdw algn="tl" blurRad="38100" dir="2700000" dist="38100">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0" name="Title 1"/>
          <p:cNvSpPr txBox="1"/>
          <p:nvPr/>
        </p:nvSpPr>
        <p:spPr>
          <a:xfrm>
            <a:off x="677334" y="609600"/>
            <a:ext cx="8596668" cy="1320800"/>
          </a:xfrm>
          <a:prstGeom prst="rect"/>
        </p:spPr>
        <p:txBody>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i="1" lang="en-US" smtClean="0">
                <a:effectLst>
                  <a:outerShdw algn="tl" blurRad="38100" dir="2700000" dist="38100">
                    <a:srgbClr val="000000">
                      <a:alpha val="43137"/>
                    </a:srgbClr>
                  </a:outerShdw>
                </a:effectLst>
              </a:rPr>
              <a:t>FLOW CHART :</a:t>
            </a:r>
            <a:endParaRPr b="1" dirty="0" i="1" lang="en-US">
              <a:effectLst>
                <a:outerShdw algn="tl" blurRad="38100" dir="2700000" dist="38100">
                  <a:srgbClr val="000000">
                    <a:alpha val="43137"/>
                  </a:srgbClr>
                </a:outerShdw>
              </a:effectLst>
            </a:endParaRPr>
          </a:p>
        </p:txBody>
      </p:sp>
      <p:sp>
        <p:nvSpPr>
          <p:cNvPr id="1048631" name="Rounded Rectangle 2"/>
          <p:cNvSpPr/>
          <p:nvPr/>
        </p:nvSpPr>
        <p:spPr>
          <a:xfrm>
            <a:off x="1040548" y="1810478"/>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FINE TUNNING</a:t>
            </a:r>
            <a:endParaRPr b="1" dirty="0" i="1" lang="en-US">
              <a:effectLst>
                <a:outerShdw algn="tl" blurRad="38100" dir="2700000" dist="38100">
                  <a:srgbClr val="000000">
                    <a:alpha val="43137"/>
                  </a:srgbClr>
                </a:outerShdw>
              </a:effectLst>
            </a:endParaRPr>
          </a:p>
        </p:txBody>
      </p:sp>
      <p:sp>
        <p:nvSpPr>
          <p:cNvPr id="1048632" name="Rounded Rectangle 3"/>
          <p:cNvSpPr/>
          <p:nvPr/>
        </p:nvSpPr>
        <p:spPr>
          <a:xfrm>
            <a:off x="1040679" y="391055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USER INTERFACE</a:t>
            </a:r>
            <a:endParaRPr b="1" dirty="0" i="1" lang="en-US">
              <a:effectLst>
                <a:outerShdw algn="tl" blurRad="38100" dir="2700000" dist="38100">
                  <a:srgbClr val="000000">
                    <a:alpha val="43137"/>
                  </a:srgbClr>
                </a:outerShdw>
              </a:effectLst>
            </a:endParaRPr>
          </a:p>
        </p:txBody>
      </p:sp>
      <p:sp>
        <p:nvSpPr>
          <p:cNvPr id="1048633" name="Rounded Rectangle 4"/>
          <p:cNvSpPr/>
          <p:nvPr/>
        </p:nvSpPr>
        <p:spPr>
          <a:xfrm>
            <a:off x="4380971" y="1816308"/>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DEPLOYMENT</a:t>
            </a:r>
            <a:endParaRPr b="1" dirty="0" i="1" lang="en-US">
              <a:effectLst>
                <a:outerShdw algn="tl" blurRad="38100" dir="2700000" dist="38100">
                  <a:srgbClr val="000000">
                    <a:alpha val="43137"/>
                  </a:srgbClr>
                </a:outerShdw>
              </a:effectLst>
            </a:endParaRPr>
          </a:p>
        </p:txBody>
      </p:sp>
      <p:sp>
        <p:nvSpPr>
          <p:cNvPr id="1048634" name="Rounded Rectangle 5"/>
          <p:cNvSpPr/>
          <p:nvPr/>
        </p:nvSpPr>
        <p:spPr>
          <a:xfrm>
            <a:off x="7721263" y="1851182"/>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MONITERING AND MAINTANANCE</a:t>
            </a:r>
            <a:endParaRPr b="1" dirty="0" i="1" lang="en-US">
              <a:effectLst>
                <a:outerShdw algn="tl" blurRad="38100" dir="2700000" dist="38100">
                  <a:srgbClr val="000000">
                    <a:alpha val="43137"/>
                  </a:srgbClr>
                </a:outerShdw>
              </a:effectLst>
            </a:endParaRPr>
          </a:p>
        </p:txBody>
      </p:sp>
      <p:sp>
        <p:nvSpPr>
          <p:cNvPr id="1048635" name="Rounded Rectangle 6"/>
          <p:cNvSpPr/>
          <p:nvPr/>
        </p:nvSpPr>
        <p:spPr>
          <a:xfrm>
            <a:off x="4380971" y="3897859"/>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EXPLAINABILITY  AND INTERPRITABILITY</a:t>
            </a:r>
            <a:endParaRPr b="1" dirty="0" i="1" lang="en-US">
              <a:effectLst>
                <a:outerShdw algn="tl" blurRad="38100" dir="2700000" dist="38100">
                  <a:srgbClr val="000000">
                    <a:alpha val="43137"/>
                  </a:srgbClr>
                </a:outerShdw>
              </a:effectLst>
            </a:endParaRPr>
          </a:p>
        </p:txBody>
      </p:sp>
      <p:sp>
        <p:nvSpPr>
          <p:cNvPr id="1048636" name="Rounded Rectangle 7"/>
          <p:cNvSpPr/>
          <p:nvPr/>
        </p:nvSpPr>
        <p:spPr>
          <a:xfrm>
            <a:off x="7721263" y="3946786"/>
            <a:ext cx="2368446" cy="1217534"/>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i="1" lang="en-US" smtClean="0">
                <a:effectLst>
                  <a:outerShdw algn="tl" blurRad="38100" dir="2700000" dist="38100">
                    <a:srgbClr val="000000">
                      <a:alpha val="43137"/>
                    </a:srgbClr>
                  </a:outerShdw>
                </a:effectLst>
              </a:rPr>
              <a:t>POST PROCESSING</a:t>
            </a:r>
            <a:endParaRPr b="1" dirty="0" i="1" lang="en-US">
              <a:effectLst>
                <a:outerShdw algn="tl" blurRad="38100" dir="2700000" dist="38100">
                  <a:srgbClr val="000000">
                    <a:alpha val="43137"/>
                  </a:srgbClr>
                </a:outerShdw>
              </a:effectLst>
            </a:endParaRPr>
          </a:p>
        </p:txBody>
      </p:sp>
      <p:sp>
        <p:nvSpPr>
          <p:cNvPr id="1048637" name="Right Arrow 8"/>
          <p:cNvSpPr/>
          <p:nvPr/>
        </p:nvSpPr>
        <p:spPr>
          <a:xfrm>
            <a:off x="3565264" y="433236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38" name="Right Arrow 9"/>
          <p:cNvSpPr/>
          <p:nvPr/>
        </p:nvSpPr>
        <p:spPr>
          <a:xfrm>
            <a:off x="6905556" y="4345066"/>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39" name="Right Arrow 10"/>
          <p:cNvSpPr/>
          <p:nvPr/>
        </p:nvSpPr>
        <p:spPr>
          <a:xfrm rot="10800000">
            <a:off x="3565264" y="2201836"/>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40" name="Right Arrow 11"/>
          <p:cNvSpPr/>
          <p:nvPr/>
        </p:nvSpPr>
        <p:spPr>
          <a:xfrm rot="10800000">
            <a:off x="6905687" y="2244985"/>
            <a:ext cx="659568" cy="348521"/>
          </a:xfrm>
          <a:prstGeom prst="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effectLst>
                <a:outerShdw algn="tl" blurRad="38100" dir="2700000" dist="38100">
                  <a:srgbClr val="000000">
                    <a:alpha val="43137"/>
                  </a:srgbClr>
                </a:outerShdw>
              </a:effectLst>
            </a:endParaRPr>
          </a:p>
        </p:txBody>
      </p:sp>
      <p:sp>
        <p:nvSpPr>
          <p:cNvPr id="1048641" name="Curved Right Arrow 12"/>
          <p:cNvSpPr/>
          <p:nvPr/>
        </p:nvSpPr>
        <p:spPr>
          <a:xfrm>
            <a:off x="-52412" y="2537657"/>
            <a:ext cx="974361" cy="1968968"/>
          </a:xfrm>
          <a:prstGeom prst="curvedRightArrow"/>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i="1" lang="en-US">
              <a:solidFill>
                <a:schemeClr val="tx1"/>
              </a:solidFill>
              <a:effectLst>
                <a:outerShdw algn="tl" blurRad="38100" dir="2700000" dist="38100">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2" name="Title 1"/>
          <p:cNvSpPr>
            <a:spLocks noGrp="1"/>
          </p:cNvSpPr>
          <p:nvPr>
            <p:ph type="title"/>
          </p:nvPr>
        </p:nvSpPr>
        <p:spPr/>
        <p:txBody>
          <a:bodyPr/>
          <a:p>
            <a:endParaRPr lang="en-AU"/>
          </a:p>
        </p:txBody>
      </p:sp>
      <p:sp>
        <p:nvSpPr>
          <p:cNvPr id="1048643" name="Content Placeholder 2"/>
          <p:cNvSpPr>
            <a:spLocks noGrp="1"/>
          </p:cNvSpPr>
          <p:nvPr>
            <p:ph idx="1"/>
          </p:nvPr>
        </p:nvSpPr>
        <p:spPr/>
        <p:txBody>
          <a:bodyPr/>
          <a:p>
            <a:r>
              <a:rPr dirty="0" i="1" lang="en-IN">
                <a:effectLst>
                  <a:outerShdw algn="tl" blurRad="38100" dir="2700000" dist="38100">
                    <a:srgbClr val="000000">
                      <a:alpha val="43137"/>
                    </a:srgbClr>
                  </a:outerShdw>
                </a:effectLst>
              </a:rPr>
              <a:t>F</a:t>
            </a:r>
            <a:r>
              <a:rPr dirty="0" i="1" lang="en-IN" smtClean="0">
                <a:effectLst>
                  <a:outerShdw algn="tl" blurRad="38100" dir="2700000" dist="38100">
                    <a:srgbClr val="000000">
                      <a:alpha val="43137"/>
                    </a:srgbClr>
                  </a:outerShdw>
                </a:effectLst>
              </a:rPr>
              <a:t>ake </a:t>
            </a:r>
            <a:r>
              <a:rPr dirty="0" i="1" lang="en-IN">
                <a:effectLst>
                  <a:outerShdw algn="tl" blurRad="38100" dir="2700000" dist="38100">
                    <a:srgbClr val="000000">
                      <a:alpha val="43137"/>
                    </a:srgbClr>
                  </a:outerShdw>
                </a:effectLst>
              </a:rPr>
              <a:t>news detection is a challenging task, and the effectiveness of your NLP model will depend on the quality of your data, the chosen model architecture, and the ongoing maintenance and refinement of the system. Additionally, consider ethical considerations and potential biases in the data and models throughout the development process.</a:t>
            </a:r>
            <a:endParaRPr dirty="0" i="1" lang="en-US">
              <a:effectLst>
                <a:outerShdw algn="tl" blurRad="38100" dir="2700000" dist="38100">
                  <a:srgbClr val="000000">
                    <a:alpha val="43137"/>
                  </a:srgbClr>
                </a:outerShdw>
              </a:effectLst>
            </a:endParaRPr>
          </a:p>
          <a:p>
            <a:endParaRPr dirty="0" i="1" lang="en-AU">
              <a:effectLst>
                <a:outerShdw algn="tl" blurRad="38100" dir="2700000" dist="38100">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8" name="Title 1"/>
          <p:cNvSpPr>
            <a:spLocks noGrp="1"/>
          </p:cNvSpPr>
          <p:nvPr>
            <p:ph type="title"/>
          </p:nvPr>
        </p:nvSpPr>
        <p:spPr>
          <a:xfrm>
            <a:off x="467544" y="274638"/>
            <a:ext cx="8219256" cy="5530626"/>
          </a:xfrm>
        </p:spPr>
        <p:txBody>
          <a:bodyPr/>
          <a:p>
            <a:r>
              <a:rPr b="1" dirty="0" i="1" lang="en-US">
                <a:solidFill>
                  <a:schemeClr val="accent2">
                    <a:lumMod val="75000"/>
                  </a:schemeClr>
                </a:solidFill>
                <a:effectLst>
                  <a:outerShdw algn="tl" blurRad="38100" dir="2700000" dist="38100">
                    <a:srgbClr val="000000">
                      <a:alpha val="43137"/>
                    </a:srgbClr>
                  </a:outerShdw>
                </a:effectLst>
              </a:rPr>
              <a:t>PERFORM VARIOUS ANALYSIS ON “FAKE NEWS DETECTION USING NLP”</a:t>
            </a:r>
            <a:endParaRPr dirty="0" lang="en-A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9" name="Title 1"/>
          <p:cNvSpPr>
            <a:spLocks noGrp="1"/>
          </p:cNvSpPr>
          <p:nvPr>
            <p:ph type="title"/>
          </p:nvPr>
        </p:nvSpPr>
        <p:spPr>
          <a:xfrm>
            <a:off x="539552" y="404664"/>
            <a:ext cx="8229600" cy="1143000"/>
          </a:xfrm>
        </p:spPr>
        <p:txBody>
          <a:bodyPr/>
          <a:p>
            <a:r>
              <a:rPr dirty="0" i="1" lang="en-US">
                <a:effectLst>
                  <a:outerShdw algn="tl" blurRad="38100" dir="2700000" dist="38100">
                    <a:srgbClr val="000000">
                      <a:alpha val="43137"/>
                    </a:srgbClr>
                  </a:outerShdw>
                </a:effectLst>
                <a:latin typeface="Bahnschrift SemiCondensed" panose="020B0502040204020203" pitchFamily="34" charset="0"/>
              </a:rPr>
              <a:t>Analysis Phases:</a:t>
            </a:r>
            <a:endParaRPr dirty="0" i="1" lang="en-AU">
              <a:effectLst>
                <a:outerShdw algn="tl" blurRad="38100" dir="2700000" dist="38100">
                  <a:srgbClr val="000000">
                    <a:alpha val="43137"/>
                  </a:srgbClr>
                </a:outerShdw>
              </a:effectLst>
            </a:endParaRPr>
          </a:p>
        </p:txBody>
      </p:sp>
      <p:graphicFrame>
        <p:nvGraphicFramePr>
          <p:cNvPr id="4194304" name="Content Placeholder 3"/>
          <p:cNvGraphicFramePr>
            <a:graphicFrameLocks noGrp="1"/>
          </p:cNvGraphicFramePr>
          <p:nvPr>
            <p:ph idx="1"/>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0" name="Title 1"/>
          <p:cNvSpPr>
            <a:spLocks noGrp="1"/>
          </p:cNvSpPr>
          <p:nvPr>
            <p:ph type="title"/>
          </p:nvPr>
        </p:nvSpPr>
        <p:spPr/>
        <p:txBody>
          <a:bodyPr/>
          <a:p>
            <a:endParaRPr lang="en-AU"/>
          </a:p>
        </p:txBody>
      </p:sp>
      <p:graphicFrame>
        <p:nvGraphicFramePr>
          <p:cNvPr id="4194305" name="Content Placeholder 3"/>
          <p:cNvGraphicFramePr>
            <a:graphicFrameLocks noGrp="1"/>
          </p:cNvGraphicFramePr>
          <p:nvPr>
            <p:ph idx="1"/>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51" name="Title 1"/>
          <p:cNvSpPr>
            <a:spLocks noGrp="1"/>
          </p:cNvSpPr>
          <p:nvPr>
            <p:ph type="title"/>
          </p:nvPr>
        </p:nvSpPr>
        <p:spPr/>
        <p:txBody>
          <a:bodyPr/>
          <a:p>
            <a:endParaRPr lang="en-AU"/>
          </a:p>
        </p:txBody>
      </p:sp>
      <p:sp>
        <p:nvSpPr>
          <p:cNvPr id="1048652" name="Content Placeholder 2"/>
          <p:cNvSpPr>
            <a:spLocks noGrp="1"/>
          </p:cNvSpPr>
          <p:nvPr>
            <p:ph idx="1"/>
          </p:nvPr>
        </p:nvSpPr>
        <p:spPr/>
        <p:txBody>
          <a:bodyPr>
            <a:normAutofit/>
          </a:bodyPr>
          <a:p>
            <a:pPr indent="0" marL="0">
              <a:buNone/>
            </a:pPr>
            <a:r>
              <a:rPr b="1" dirty="0" i="1" lang="en-US" u="sng">
                <a:solidFill>
                  <a:schemeClr val="accent4">
                    <a:lumMod val="75000"/>
                  </a:schemeClr>
                </a:solidFill>
                <a:effectLst>
                  <a:outerShdw algn="tl" blurRad="38100" dir="2700000" dist="38100">
                    <a:srgbClr val="000000">
                      <a:alpha val="43137"/>
                    </a:srgbClr>
                  </a:outerShdw>
                </a:effectLst>
              </a:rPr>
              <a:t>1)Text Classification: </a:t>
            </a:r>
          </a:p>
          <a:p>
            <a:pPr indent="0" marL="0">
              <a:buNone/>
            </a:pPr>
            <a:r>
              <a:rPr dirty="0" i="1" lang="en-US"/>
              <a:t>               Use NLP techniques to classify news articles into two categories - real or fake. You can apply machine learning algorithms like Naive Bayes, SVM, or deep learning methods like LSTM or BERT for this task.</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2)Feature Engineering:</a:t>
            </a:r>
          </a:p>
          <a:p>
            <a:pPr indent="0" marL="0">
              <a:buNone/>
            </a:pPr>
            <a:r>
              <a:rPr dirty="0" i="1" lang="en-US"/>
              <a:t>              Analyze the text data to extract relevant features such as word frequency, sentiment, or linguistic style, which can be used to improve the accuracy of fake news detection.</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3)Text Classification:</a:t>
            </a:r>
          </a:p>
          <a:p>
            <a:pPr indent="0" marL="0">
              <a:buNone/>
            </a:pPr>
            <a:r>
              <a:rPr dirty="0" i="1" lang="en-US"/>
              <a:t>              Clean and preprocess the data by removing stop words, punctuation, and handling issues like misspellings and slang to make the text more suitable for NLP analysis.</a:t>
            </a:r>
            <a:endParaRPr dirty="0" i="1" lang="en-AU"/>
          </a:p>
          <a:p>
            <a:endParaRPr dirty="0" i="1"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3" name="Title 1"/>
          <p:cNvSpPr>
            <a:spLocks noGrp="1"/>
          </p:cNvSpPr>
          <p:nvPr>
            <p:ph type="title"/>
          </p:nvPr>
        </p:nvSpPr>
        <p:spPr/>
        <p:txBody>
          <a:bodyPr/>
          <a:p>
            <a:endParaRPr lang="en-AU"/>
          </a:p>
        </p:txBody>
      </p:sp>
      <p:sp>
        <p:nvSpPr>
          <p:cNvPr id="1048654" name="Content Placeholder 2"/>
          <p:cNvSpPr>
            <a:spLocks noGrp="1"/>
          </p:cNvSpPr>
          <p:nvPr>
            <p:ph idx="1"/>
          </p:nvPr>
        </p:nvSpPr>
        <p:spPr/>
        <p:txBody>
          <a:bodyPr>
            <a:normAutofit fontScale="95455" lnSpcReduction="10000"/>
          </a:bodyPr>
          <a:p>
            <a:pPr indent="0" marL="0">
              <a:buNone/>
            </a:pPr>
            <a:r>
              <a:rPr b="1" dirty="0" i="1" lang="en-US" u="sng">
                <a:solidFill>
                  <a:schemeClr val="accent4">
                    <a:lumMod val="75000"/>
                  </a:schemeClr>
                </a:solidFill>
                <a:effectLst>
                  <a:outerShdw algn="tl" blurRad="38100" dir="2700000" dist="38100">
                    <a:srgbClr val="000000">
                      <a:alpha val="43137"/>
                    </a:srgbClr>
                  </a:outerShdw>
                </a:effectLst>
              </a:rPr>
              <a:t>4)Sentiment Analysis:</a:t>
            </a:r>
          </a:p>
          <a:p>
            <a:pPr indent="0" marL="0">
              <a:buNone/>
            </a:pPr>
            <a:r>
              <a:rPr dirty="0" i="1" lang="en-US"/>
              <a:t>              Analyze the sentiment of news articles to see if fake news tends to have a distinct emotional tone. You can use sentiment lexicons or pre-trained models for this purpose.</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5)Word </a:t>
            </a:r>
            <a:r>
              <a:rPr b="1" dirty="0" i="1" lang="en-US" err="1" u="sng">
                <a:solidFill>
                  <a:schemeClr val="accent4">
                    <a:lumMod val="75000"/>
                  </a:schemeClr>
                </a:solidFill>
                <a:effectLst>
                  <a:outerShdw algn="tl" blurRad="38100" dir="2700000" dist="38100">
                    <a:srgbClr val="000000">
                      <a:alpha val="43137"/>
                    </a:srgbClr>
                  </a:outerShdw>
                </a:effectLst>
              </a:rPr>
              <a:t>Embeddings</a:t>
            </a:r>
            <a:r>
              <a:rPr b="1" dirty="0" i="1" lang="en-US" u="sng">
                <a:solidFill>
                  <a:schemeClr val="accent4">
                    <a:lumMod val="75000"/>
                  </a:schemeClr>
                </a:solidFill>
                <a:effectLst>
                  <a:outerShdw algn="tl" blurRad="38100" dir="2700000" dist="38100">
                    <a:srgbClr val="000000">
                      <a:alpha val="43137"/>
                    </a:srgbClr>
                  </a:outerShdw>
                </a:effectLst>
              </a:rPr>
              <a:t>: </a:t>
            </a:r>
          </a:p>
          <a:p>
            <a:pPr indent="0" marL="0">
              <a:buNone/>
            </a:pPr>
            <a:r>
              <a:rPr dirty="0" i="1" lang="en-US"/>
              <a:t>              Utilize word </a:t>
            </a:r>
            <a:r>
              <a:rPr dirty="0" i="1" lang="en-US" err="1"/>
              <a:t>embeddings</a:t>
            </a:r>
            <a:r>
              <a:rPr dirty="0" i="1" lang="en-US"/>
              <a:t> like Word2Vec, </a:t>
            </a:r>
            <a:r>
              <a:rPr dirty="0" i="1" lang="en-US" err="1"/>
              <a:t>GloVe</a:t>
            </a:r>
            <a:r>
              <a:rPr dirty="0" i="1" lang="en-US"/>
              <a:t>, or </a:t>
            </a:r>
            <a:r>
              <a:rPr dirty="0" i="1" lang="en-US" err="1"/>
              <a:t>fastText</a:t>
            </a:r>
            <a:r>
              <a:rPr dirty="0" i="1" lang="en-US"/>
              <a:t> to represent words in a dense vector space. This can help in capturing semantic relationships between words and improve the accuracy of fake news detection models.</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6)Topic Modeling: </a:t>
            </a:r>
          </a:p>
          <a:p>
            <a:pPr indent="0" marL="0">
              <a:buNone/>
            </a:pPr>
            <a:r>
              <a:rPr dirty="0" i="1" lang="en-US"/>
              <a:t>              Apply topic modeling techniques, such as Latent </a:t>
            </a:r>
            <a:r>
              <a:rPr dirty="0" i="1" lang="en-US" err="1"/>
              <a:t>Dirichlet</a:t>
            </a:r>
            <a:r>
              <a:rPr dirty="0" i="1" lang="en-US"/>
              <a:t> Allocation (LDA) or Non-Negative Matrix Factorization (NMF), to identify common themes or topics within news articles. Fake news might exhibit different topic distributions.</a:t>
            </a:r>
            <a:endParaRPr dirty="0" i="1" lang="en-AU"/>
          </a:p>
          <a:p>
            <a:endParaRPr dirty="0" i="1" lang="en-A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5" name="Title 1"/>
          <p:cNvSpPr>
            <a:spLocks noGrp="1"/>
          </p:cNvSpPr>
          <p:nvPr>
            <p:ph type="title"/>
          </p:nvPr>
        </p:nvSpPr>
        <p:spPr/>
        <p:txBody>
          <a:bodyPr/>
          <a:p>
            <a:endParaRPr lang="en-AU"/>
          </a:p>
        </p:txBody>
      </p:sp>
      <p:sp>
        <p:nvSpPr>
          <p:cNvPr id="1048656" name="Content Placeholder 2"/>
          <p:cNvSpPr>
            <a:spLocks noGrp="1"/>
          </p:cNvSpPr>
          <p:nvPr>
            <p:ph idx="1"/>
          </p:nvPr>
        </p:nvSpPr>
        <p:spPr/>
        <p:txBody>
          <a:bodyPr>
            <a:normAutofit lnSpcReduction="10000"/>
          </a:bodyPr>
          <a:p>
            <a:pPr indent="0" marL="0">
              <a:buNone/>
            </a:pPr>
            <a:r>
              <a:rPr b="1" dirty="0" i="1" lang="en-US" u="sng">
                <a:solidFill>
                  <a:schemeClr val="accent4">
                    <a:lumMod val="75000"/>
                  </a:schemeClr>
                </a:solidFill>
                <a:effectLst>
                  <a:outerShdw algn="tl" blurRad="38100" dir="2700000" dist="38100">
                    <a:srgbClr val="000000">
                      <a:alpha val="43137"/>
                    </a:srgbClr>
                  </a:outerShdw>
                </a:effectLst>
              </a:rPr>
              <a:t>7)Cross-Validation: </a:t>
            </a:r>
          </a:p>
          <a:p>
            <a:pPr indent="0" marL="0">
              <a:buNone/>
            </a:pPr>
            <a:r>
              <a:rPr dirty="0" i="1" lang="en-US"/>
              <a:t>              Perform cross-validation to evaluate the performance of your models, ensuring that they generalize well to unseen data.</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8)</a:t>
            </a:r>
            <a:r>
              <a:rPr b="1" dirty="0" i="1" lang="en-US" err="1" u="sng">
                <a:solidFill>
                  <a:schemeClr val="accent4">
                    <a:lumMod val="75000"/>
                  </a:schemeClr>
                </a:solidFill>
                <a:effectLst>
                  <a:outerShdw algn="tl" blurRad="38100" dir="2700000" dist="38100">
                    <a:srgbClr val="000000">
                      <a:alpha val="43137"/>
                    </a:srgbClr>
                  </a:outerShdw>
                </a:effectLst>
              </a:rPr>
              <a:t>Explainability</a:t>
            </a:r>
            <a:r>
              <a:rPr b="1" dirty="0" i="1" lang="en-US" u="sng">
                <a:solidFill>
                  <a:schemeClr val="accent4">
                    <a:lumMod val="75000"/>
                  </a:schemeClr>
                </a:solidFill>
                <a:effectLst>
                  <a:outerShdw algn="tl" blurRad="38100" dir="2700000" dist="38100">
                    <a:srgbClr val="000000">
                      <a:alpha val="43137"/>
                    </a:srgbClr>
                  </a:outerShdw>
                </a:effectLst>
              </a:rPr>
              <a:t>:</a:t>
            </a:r>
            <a:r>
              <a:rPr dirty="0" i="1" lang="en-US"/>
              <a:t> </a:t>
            </a:r>
          </a:p>
          <a:p>
            <a:pPr indent="0" marL="0">
              <a:buNone/>
            </a:pPr>
            <a:r>
              <a:rPr dirty="0" i="1" lang="en-US"/>
              <a:t>              Use techniques like LIME (Local Interpretable Model-agnostic Explanations) or SHAP (</a:t>
            </a:r>
            <a:r>
              <a:rPr dirty="0" i="1" lang="en-US" err="1"/>
              <a:t>SHapley</a:t>
            </a:r>
            <a:r>
              <a:rPr dirty="0" i="1" lang="en-US"/>
              <a:t> Additive </a:t>
            </a:r>
            <a:r>
              <a:rPr dirty="0" i="1" lang="en-US" err="1"/>
              <a:t>exPlanations</a:t>
            </a:r>
            <a:r>
              <a:rPr dirty="0" i="1" lang="en-US"/>
              <a:t>) to explain why a model classifies a news article as fake or real.</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9)Ensemble Methods:</a:t>
            </a:r>
          </a:p>
          <a:p>
            <a:pPr indent="0" marL="0">
              <a:buNone/>
            </a:pPr>
            <a:r>
              <a:rPr dirty="0" i="1" lang="en-US"/>
              <a:t>             Combine multiple models to create an ensemble model, which can improve overall performance by leveraging the strengths of individual models.</a:t>
            </a:r>
            <a:endParaRPr dirty="0" i="1" lang="en-AU"/>
          </a:p>
          <a:p>
            <a:endParaRPr dirty="0" i="1"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0" name="Title 1"/>
          <p:cNvSpPr>
            <a:spLocks noGrp="1"/>
          </p:cNvSpPr>
          <p:nvPr>
            <p:ph type="ctrTitle"/>
          </p:nvPr>
        </p:nvSpPr>
        <p:spPr>
          <a:xfrm>
            <a:off x="685800" y="2130425"/>
            <a:ext cx="7772400" cy="3026767"/>
          </a:xfrm>
        </p:spPr>
        <p:txBody>
          <a:bodyPr>
            <a:normAutofit fontScale="90000"/>
          </a:bodyPr>
          <a:p>
            <a:r>
              <a:rPr dirty="0" i="1" lang="en-US" smtClean="0">
                <a:solidFill>
                  <a:schemeClr val="tx2">
                    <a:lumMod val="60000"/>
                    <a:lumOff val="40000"/>
                  </a:schemeClr>
                </a:solidFill>
                <a:effectLst>
                  <a:outerShdw algn="tl" blurRad="38100" dir="2700000" dist="38100">
                    <a:srgbClr val="000000">
                      <a:alpha val="43137"/>
                    </a:srgbClr>
                  </a:outerShdw>
                </a:effectLst>
              </a:rPr>
              <a:t>Leveraging Natural Language Processing for Accurate Information</a:t>
            </a:r>
            <a:endParaRPr dirty="0" lang="en-AU"/>
          </a:p>
        </p:txBody>
      </p:sp>
      <p:sp>
        <p:nvSpPr>
          <p:cNvPr id="1048591" name="Subtitle 2"/>
          <p:cNvSpPr>
            <a:spLocks noGrp="1"/>
          </p:cNvSpPr>
          <p:nvPr>
            <p:ph type="subTitle" idx="1"/>
          </p:nvPr>
        </p:nvSpPr>
        <p:spPr/>
        <p:txBody>
          <a:bodyPr/>
          <a:p>
            <a:endParaRPr lang="en-A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7" name="Title 1"/>
          <p:cNvSpPr>
            <a:spLocks noGrp="1"/>
          </p:cNvSpPr>
          <p:nvPr>
            <p:ph type="title"/>
          </p:nvPr>
        </p:nvSpPr>
        <p:spPr/>
        <p:txBody>
          <a:bodyPr/>
          <a:p>
            <a:endParaRPr lang="en-AU"/>
          </a:p>
        </p:txBody>
      </p:sp>
      <p:sp>
        <p:nvSpPr>
          <p:cNvPr id="1048658" name="Content Placeholder 2"/>
          <p:cNvSpPr>
            <a:spLocks noGrp="1"/>
          </p:cNvSpPr>
          <p:nvPr>
            <p:ph idx="1"/>
          </p:nvPr>
        </p:nvSpPr>
        <p:spPr/>
        <p:txBody>
          <a:bodyPr>
            <a:normAutofit fontScale="95455" lnSpcReduction="20000"/>
          </a:bodyPr>
          <a:p>
            <a:pPr indent="0" marL="0">
              <a:buNone/>
            </a:pPr>
            <a:r>
              <a:rPr b="1" dirty="0" i="1" lang="en-US" u="sng">
                <a:solidFill>
                  <a:schemeClr val="accent4">
                    <a:lumMod val="75000"/>
                  </a:schemeClr>
                </a:solidFill>
                <a:effectLst>
                  <a:outerShdw algn="tl" blurRad="38100" dir="2700000" dist="38100">
                    <a:srgbClr val="000000">
                      <a:alpha val="43137"/>
                    </a:srgbClr>
                  </a:outerShdw>
                </a:effectLst>
              </a:rPr>
              <a:t>10)Evaluation Metrics: </a:t>
            </a:r>
          </a:p>
          <a:p>
            <a:pPr indent="0" marL="0">
              <a:buNone/>
            </a:pPr>
            <a:r>
              <a:rPr dirty="0" i="1" lang="en-US"/>
              <a:t>               Assess your models using appropriate metrics like accuracy, precision, recall, F1-score, and ROC AUC to measure their effectiveness in fake news detection.</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11)Real-world Data:</a:t>
            </a:r>
          </a:p>
          <a:p>
            <a:pPr indent="0" marL="0">
              <a:buNone/>
            </a:pPr>
            <a:r>
              <a:rPr dirty="0" i="1" lang="en-US"/>
              <a:t>                If possible, collect real-world data and analyze the effectiveness of your NLP-based fake news detection system in a practical context.</a:t>
            </a:r>
          </a:p>
          <a:p>
            <a:pPr indent="0" marL="0">
              <a:buNone/>
            </a:pPr>
            <a:r>
              <a:rPr b="1" dirty="0" i="1" lang="en-US" u="sng">
                <a:solidFill>
                  <a:schemeClr val="accent4">
                    <a:lumMod val="75000"/>
                  </a:schemeClr>
                </a:solidFill>
                <a:effectLst>
                  <a:outerShdw algn="tl" blurRad="38100" dir="2700000" dist="38100">
                    <a:srgbClr val="000000">
                      <a:alpha val="43137"/>
                    </a:srgbClr>
                  </a:outerShdw>
                </a:effectLst>
              </a:rPr>
              <a:t>12)Ethical Considerations:</a:t>
            </a:r>
            <a:r>
              <a:rPr dirty="0" i="1" lang="en-US"/>
              <a:t> </a:t>
            </a:r>
          </a:p>
          <a:p>
            <a:pPr indent="0" marL="0">
              <a:buNone/>
            </a:pPr>
            <a:r>
              <a:rPr dirty="0" i="1" lang="en-US"/>
              <a:t>       Consider the ethical implications of your analysis, including issues related to privacy, bias, and fairness in fake news detection.</a:t>
            </a:r>
          </a:p>
          <a:p>
            <a:pPr indent="0" marL="0">
              <a:buNone/>
            </a:pPr>
            <a:r>
              <a:rPr dirty="0" i="1" lang="en-US"/>
              <a:t>        Remember that the effectiveness of fake news detection using NLP may vary based on the quality and quantity of the data and the complexity of the models used. It's an evolving field with ongoing research and improvements</a:t>
            </a:r>
            <a:endParaRPr dirty="0" i="1" lang="en-A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9" name="Title 1"/>
          <p:cNvSpPr>
            <a:spLocks noGrp="1"/>
          </p:cNvSpPr>
          <p:nvPr>
            <p:ph type="title"/>
          </p:nvPr>
        </p:nvSpPr>
        <p:spPr/>
        <p:txBody>
          <a:bodyPr/>
          <a:p>
            <a:endParaRPr lang="en-AU"/>
          </a:p>
        </p:txBody>
      </p:sp>
      <p:sp>
        <p:nvSpPr>
          <p:cNvPr id="1048660" name="Content Placeholder 2"/>
          <p:cNvSpPr>
            <a:spLocks noGrp="1"/>
          </p:cNvSpPr>
          <p:nvPr>
            <p:ph idx="1"/>
          </p:nvPr>
        </p:nvSpPr>
        <p:spPr/>
        <p:txBody>
          <a:bodyPr/>
          <a:p>
            <a:r>
              <a:rPr dirty="0" i="1" lang="en-US"/>
              <a:t>Detecting fake news using NLP (Natural Language Processing) is a complex task, but I can provide you with a simplified Python code example to get you started. Keep in mind that a more robust system would require a larger dataset, feature engineering, and more advanced techniques.</a:t>
            </a:r>
            <a:endParaRPr dirty="0" i="1" lang="en-A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1" name="Title 1"/>
          <p:cNvSpPr>
            <a:spLocks noGrp="1"/>
          </p:cNvSpPr>
          <p:nvPr>
            <p:ph type="title"/>
          </p:nvPr>
        </p:nvSpPr>
        <p:spPr/>
        <p:txBody>
          <a:bodyPr>
            <a:normAutofit fontScale="90000"/>
          </a:bodyPr>
          <a:p>
            <a:r>
              <a:rPr dirty="0" lang="en-US"/>
              <a:t>Code for fake news detection using NLP:</a:t>
            </a:r>
            <a:endParaRPr dirty="0" lang="en-AU"/>
          </a:p>
        </p:txBody>
      </p:sp>
      <p:sp>
        <p:nvSpPr>
          <p:cNvPr id="1048662" name="Content Placeholder 2"/>
          <p:cNvSpPr>
            <a:spLocks noGrp="1"/>
          </p:cNvSpPr>
          <p:nvPr>
            <p:ph idx="1"/>
          </p:nvPr>
        </p:nvSpPr>
        <p:spPr/>
        <p:txBody>
          <a:bodyPr>
            <a:normAutofit/>
          </a:bodyPr>
          <a:p>
            <a:r>
              <a:rPr dirty="0" i="1" lang="en-US"/>
              <a:t>Import pandas as </a:t>
            </a:r>
            <a:r>
              <a:rPr dirty="0" i="1" lang="en-US" err="1"/>
              <a:t>pd</a:t>
            </a:r>
            <a:r>
              <a:rPr dirty="0" i="1" lang="en-US"/>
              <a:t>
from </a:t>
            </a:r>
            <a:r>
              <a:rPr dirty="0" i="1" lang="en-US" err="1"/>
              <a:t>sklearn.model_selection</a:t>
            </a:r>
            <a:r>
              <a:rPr dirty="0" i="1" lang="en-US"/>
              <a:t> import </a:t>
            </a:r>
            <a:r>
              <a:rPr dirty="0" i="1" lang="en-US" err="1"/>
              <a:t>train_test_split</a:t>
            </a:r>
            <a:r>
              <a:rPr dirty="0" i="1" lang="en-US"/>
              <a:t>
from </a:t>
            </a:r>
            <a:r>
              <a:rPr dirty="0" i="1" lang="en-US" err="1"/>
              <a:t>sklearn.feature_extraction.text</a:t>
            </a:r>
            <a:r>
              <a:rPr dirty="0" i="1" lang="en-US"/>
              <a:t> import </a:t>
            </a:r>
            <a:r>
              <a:rPr dirty="0" i="1" lang="en-US" err="1"/>
              <a:t>TfidfVectorizer</a:t>
            </a:r>
            <a:r>
              <a:rPr dirty="0" i="1" lang="en-US"/>
              <a:t>
from </a:t>
            </a:r>
            <a:r>
              <a:rPr dirty="0" i="1" lang="en-US" err="1"/>
              <a:t>sklearn.naive_bayes</a:t>
            </a:r>
            <a:r>
              <a:rPr dirty="0" i="1" lang="en-US"/>
              <a:t> import </a:t>
            </a:r>
            <a:r>
              <a:rPr dirty="0" i="1" lang="en-US" err="1"/>
              <a:t>MultinomialNB</a:t>
            </a:r>
            <a:r>
              <a:rPr dirty="0" i="1" lang="en-US"/>
              <a:t>
from </a:t>
            </a:r>
            <a:r>
              <a:rPr dirty="0" i="1" lang="en-US" err="1"/>
              <a:t>sklearn.metrics</a:t>
            </a:r>
            <a:r>
              <a:rPr dirty="0" i="1" lang="en-US"/>
              <a:t> import </a:t>
            </a:r>
            <a:r>
              <a:rPr dirty="0" i="1" lang="en-US" err="1"/>
              <a:t>accuracy_score</a:t>
            </a:r>
            <a:r>
              <a:rPr dirty="0" i="1" lang="en-US"/>
              <a:t>, </a:t>
            </a:r>
            <a:r>
              <a:rPr dirty="0" i="1" lang="en-US" err="1"/>
              <a:t>confusion_matrix</a:t>
            </a:r>
            <a:r>
              <a:rPr dirty="0" i="1" lang="en-US"/>
              <a:t>, </a:t>
            </a:r>
            <a:r>
              <a:rPr dirty="0" i="1" lang="en-US" err="1"/>
              <a:t>classification_report</a:t>
            </a:r>
            <a:r>
              <a:rPr dirty="0" i="1" lang="en-US"/>
              <a:t>
# Load your dataset, where ‘text’ is the news content, and ‘label’ is a binary value (0 for real news, 1 for fake news).
Data = </a:t>
            </a:r>
            <a:r>
              <a:rPr dirty="0" i="1" lang="en-US" err="1"/>
              <a:t>pd.read_csv</a:t>
            </a:r>
            <a:r>
              <a:rPr dirty="0" i="1" lang="en-US"/>
              <a:t>(‘your_dataset.csv’)</a:t>
            </a:r>
          </a:p>
          <a:p>
            <a:endParaRPr dirty="0" i="1" lang="en-A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p:txBody>
          <a:bodyPr/>
          <a:p>
            <a:endParaRPr lang="en-AU"/>
          </a:p>
        </p:txBody>
      </p:sp>
      <p:sp>
        <p:nvSpPr>
          <p:cNvPr id="1048664" name="Content Placeholder 2"/>
          <p:cNvSpPr>
            <a:spLocks noGrp="1"/>
          </p:cNvSpPr>
          <p:nvPr>
            <p:ph idx="1"/>
          </p:nvPr>
        </p:nvSpPr>
        <p:spPr/>
        <p:txBody>
          <a:bodyPr>
            <a:normAutofit/>
          </a:bodyPr>
          <a:p>
            <a:r>
              <a:rPr dirty="0" i="1" lang="en-US"/>
              <a:t># Split the data into training and testing sets
</a:t>
            </a:r>
            <a:r>
              <a:rPr dirty="0" i="1" lang="en-US" err="1"/>
              <a:t>X_train</a:t>
            </a:r>
            <a:r>
              <a:rPr dirty="0" i="1" lang="en-US"/>
              <a:t>, </a:t>
            </a:r>
            <a:r>
              <a:rPr dirty="0" i="1" lang="en-US" err="1"/>
              <a:t>X_test</a:t>
            </a:r>
            <a:r>
              <a:rPr dirty="0" i="1" lang="en-US"/>
              <a:t>, </a:t>
            </a:r>
            <a:r>
              <a:rPr dirty="0" i="1" lang="en-US" err="1"/>
              <a:t>y_train</a:t>
            </a:r>
            <a:r>
              <a:rPr dirty="0" i="1" lang="en-US"/>
              <a:t>, </a:t>
            </a:r>
            <a:r>
              <a:rPr dirty="0" i="1" lang="en-US" err="1"/>
              <a:t>y_test</a:t>
            </a:r>
            <a:r>
              <a:rPr dirty="0" i="1" lang="en-US"/>
              <a:t> = </a:t>
            </a:r>
            <a:r>
              <a:rPr dirty="0" i="1" lang="en-US" err="1"/>
              <a:t>train_test_split</a:t>
            </a:r>
            <a:r>
              <a:rPr dirty="0" i="1" lang="en-US"/>
              <a:t>(data[‘text’], data[‘label’], </a:t>
            </a:r>
            <a:r>
              <a:rPr dirty="0" i="1" lang="en-US" err="1"/>
              <a:t>test_size</a:t>
            </a:r>
            <a:r>
              <a:rPr dirty="0" i="1" lang="en-US"/>
              <a:t>=0.2, </a:t>
            </a:r>
            <a:r>
              <a:rPr dirty="0" i="1" lang="en-US" err="1"/>
              <a:t>random_state</a:t>
            </a:r>
            <a:r>
              <a:rPr dirty="0" i="1" lang="en-US"/>
              <a:t>=42)
# Create a TF-IDF </a:t>
            </a:r>
            <a:r>
              <a:rPr dirty="0" i="1" lang="en-US" err="1"/>
              <a:t>vectorizer</a:t>
            </a:r>
            <a:r>
              <a:rPr dirty="0" i="1" lang="en-US"/>
              <a:t> to convert text data into numerical features
</a:t>
            </a:r>
            <a:r>
              <a:rPr dirty="0" i="1" lang="en-US" err="1"/>
              <a:t>tfidf_vectorizer</a:t>
            </a:r>
            <a:r>
              <a:rPr dirty="0" i="1" lang="en-US"/>
              <a:t> = </a:t>
            </a:r>
            <a:r>
              <a:rPr dirty="0" i="1" lang="en-US" err="1"/>
              <a:t>TfidfVectorizer</a:t>
            </a:r>
            <a:r>
              <a:rPr dirty="0" i="1" lang="en-US"/>
              <a:t>(</a:t>
            </a:r>
            <a:r>
              <a:rPr dirty="0" i="1" lang="en-US" err="1"/>
              <a:t>max_features</a:t>
            </a:r>
            <a:r>
              <a:rPr dirty="0" i="1" lang="en-US"/>
              <a:t>=5000)
</a:t>
            </a:r>
            <a:r>
              <a:rPr dirty="0" i="1" lang="en-US" err="1"/>
              <a:t>X_train_tfidf</a:t>
            </a:r>
            <a:r>
              <a:rPr dirty="0" i="1" lang="en-US"/>
              <a:t> = </a:t>
            </a:r>
            <a:r>
              <a:rPr dirty="0" i="1" lang="en-US" err="1"/>
              <a:t>tfidf_vectorizer.fit_transform</a:t>
            </a:r>
            <a:r>
              <a:rPr dirty="0" i="1" lang="en-US"/>
              <a:t>(</a:t>
            </a:r>
            <a:r>
              <a:rPr dirty="0" i="1" lang="en-US" err="1"/>
              <a:t>X_train</a:t>
            </a:r>
            <a:r>
              <a:rPr dirty="0" i="1" lang="en-US"/>
              <a:t>)
</a:t>
            </a:r>
            <a:r>
              <a:rPr dirty="0" i="1" lang="en-US" err="1"/>
              <a:t>X_test_tfidf</a:t>
            </a:r>
            <a:r>
              <a:rPr dirty="0" i="1" lang="en-US"/>
              <a:t> = </a:t>
            </a:r>
            <a:r>
              <a:rPr dirty="0" i="1" lang="en-US" err="1"/>
              <a:t>tfidf_vectorizer.transform</a:t>
            </a:r>
            <a:r>
              <a:rPr dirty="0" i="1" lang="en-US"/>
              <a:t>(</a:t>
            </a:r>
            <a:r>
              <a:rPr dirty="0" i="1" lang="en-US" err="1"/>
              <a:t>X_test</a:t>
            </a:r>
            <a:r>
              <a:rPr dirty="0" i="1" lang="en-US"/>
              <a:t>)</a:t>
            </a:r>
          </a:p>
          <a:p>
            <a:endParaRPr dirty="0"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65" name="Title 1"/>
          <p:cNvSpPr>
            <a:spLocks noGrp="1"/>
          </p:cNvSpPr>
          <p:nvPr>
            <p:ph type="title"/>
          </p:nvPr>
        </p:nvSpPr>
        <p:spPr/>
        <p:txBody>
          <a:bodyPr/>
          <a:p>
            <a:endParaRPr lang="en-AU"/>
          </a:p>
        </p:txBody>
      </p:sp>
      <p:sp>
        <p:nvSpPr>
          <p:cNvPr id="1048666" name="Content Placeholder 2"/>
          <p:cNvSpPr>
            <a:spLocks noGrp="1"/>
          </p:cNvSpPr>
          <p:nvPr>
            <p:ph idx="1"/>
          </p:nvPr>
        </p:nvSpPr>
        <p:spPr/>
        <p:txBody>
          <a:bodyPr>
            <a:normAutofit/>
          </a:bodyPr>
          <a:p>
            <a:r>
              <a:rPr dirty="0" i="1" lang="en-US"/>
              <a:t># Train a classifier, like Multinomial Naïve Bayes
classifier = </a:t>
            </a:r>
            <a:r>
              <a:rPr dirty="0" i="1" lang="en-US" err="1"/>
              <a:t>MultinomialNB</a:t>
            </a:r>
            <a:r>
              <a:rPr dirty="0" i="1" lang="en-US"/>
              <a:t>()
</a:t>
            </a:r>
            <a:r>
              <a:rPr dirty="0" i="1" lang="en-US" err="1"/>
              <a:t>classifier.fit</a:t>
            </a:r>
            <a:r>
              <a:rPr dirty="0" i="1" lang="en-US"/>
              <a:t>(</a:t>
            </a:r>
            <a:r>
              <a:rPr dirty="0" i="1" lang="en-US" err="1"/>
              <a:t>X_train_tfidf</a:t>
            </a:r>
            <a:r>
              <a:rPr dirty="0" i="1" lang="en-US"/>
              <a:t>, </a:t>
            </a:r>
            <a:r>
              <a:rPr dirty="0" i="1" lang="en-US" err="1"/>
              <a:t>y_train</a:t>
            </a:r>
            <a:r>
              <a:rPr dirty="0" i="1" lang="en-US"/>
              <a:t>)
# Predict on the test data
</a:t>
            </a:r>
            <a:r>
              <a:rPr dirty="0" i="1" lang="en-US" err="1"/>
              <a:t>y_pred</a:t>
            </a:r>
            <a:r>
              <a:rPr dirty="0" i="1" lang="en-US"/>
              <a:t> = </a:t>
            </a:r>
            <a:r>
              <a:rPr dirty="0" i="1" lang="en-US" err="1"/>
              <a:t>classifier.predict</a:t>
            </a:r>
            <a:r>
              <a:rPr dirty="0" i="1" lang="en-US"/>
              <a:t>(</a:t>
            </a:r>
            <a:r>
              <a:rPr dirty="0" i="1" lang="en-US" err="1"/>
              <a:t>X_test_tfidf</a:t>
            </a:r>
            <a:r>
              <a:rPr dirty="0" i="1" lang="en-US"/>
              <a:t>)
# Evaluate the model
accuracy = </a:t>
            </a:r>
            <a:r>
              <a:rPr dirty="0" i="1" lang="en-US" err="1"/>
              <a:t>accuracy_score</a:t>
            </a:r>
            <a:r>
              <a:rPr dirty="0" i="1" lang="en-US"/>
              <a:t>(</a:t>
            </a:r>
            <a:r>
              <a:rPr dirty="0" i="1" lang="en-US" err="1"/>
              <a:t>y_test</a:t>
            </a:r>
            <a:r>
              <a:rPr dirty="0" i="1" lang="en-US"/>
              <a:t>, </a:t>
            </a:r>
            <a:r>
              <a:rPr dirty="0" i="1" lang="en-US" err="1"/>
              <a:t>y_pred</a:t>
            </a:r>
            <a:r>
              <a:rPr dirty="0" i="1" lang="en-US"/>
              <a:t>)
</a:t>
            </a:r>
          </a:p>
          <a:p>
            <a:endParaRPr dirty="0" lang="en-A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67" name="Title 1"/>
          <p:cNvSpPr>
            <a:spLocks noGrp="1"/>
          </p:cNvSpPr>
          <p:nvPr>
            <p:ph type="title"/>
          </p:nvPr>
        </p:nvSpPr>
        <p:spPr/>
        <p:txBody>
          <a:bodyPr/>
          <a:p>
            <a:endParaRPr lang="en-AU"/>
          </a:p>
        </p:txBody>
      </p:sp>
      <p:sp>
        <p:nvSpPr>
          <p:cNvPr id="1048668" name="Content Placeholder 2"/>
          <p:cNvSpPr>
            <a:spLocks noGrp="1"/>
          </p:cNvSpPr>
          <p:nvPr>
            <p:ph idx="1"/>
          </p:nvPr>
        </p:nvSpPr>
        <p:spPr/>
        <p:txBody>
          <a:bodyPr/>
          <a:p>
            <a:r>
              <a:rPr dirty="0" i="1" lang="en-US"/>
              <a:t>Confusion = </a:t>
            </a:r>
            <a:r>
              <a:rPr dirty="0" i="1" lang="en-US" err="1"/>
              <a:t>confusion_matrix</a:t>
            </a:r>
            <a:r>
              <a:rPr dirty="0" i="1" lang="en-US"/>
              <a:t>(</a:t>
            </a:r>
            <a:r>
              <a:rPr dirty="0" i="1" lang="en-US" err="1"/>
              <a:t>y_test</a:t>
            </a:r>
            <a:r>
              <a:rPr dirty="0" i="1" lang="en-US"/>
              <a:t>, </a:t>
            </a:r>
            <a:r>
              <a:rPr dirty="0" i="1" lang="en-US" err="1"/>
              <a:t>y_pred</a:t>
            </a:r>
            <a:r>
              <a:rPr dirty="0" i="1" lang="en-US"/>
              <a:t>)
report = </a:t>
            </a:r>
            <a:r>
              <a:rPr dirty="0" i="1" lang="en-US" err="1"/>
              <a:t>classification_report</a:t>
            </a:r>
            <a:r>
              <a:rPr dirty="0" i="1" lang="en-US"/>
              <a:t>(</a:t>
            </a:r>
            <a:r>
              <a:rPr dirty="0" i="1" lang="en-US" err="1"/>
              <a:t>y_test</a:t>
            </a:r>
            <a:r>
              <a:rPr dirty="0" i="1" lang="en-US"/>
              <a:t>, </a:t>
            </a:r>
            <a:r>
              <a:rPr dirty="0" i="1" lang="en-US" err="1"/>
              <a:t>y_pred</a:t>
            </a:r>
            <a:r>
              <a:rPr dirty="0" i="1" lang="en-US"/>
              <a:t>)</a:t>
            </a:r>
          </a:p>
          <a:p>
            <a:endParaRPr dirty="0" i="1" lang="en-US"/>
          </a:p>
          <a:p>
            <a:r>
              <a:rPr dirty="0" i="1" lang="en-US"/>
              <a:t>Print(“Accuracy:”, accuracy)
print(“Confusion Matrix:”, confusion)
print(“Classification Report:\n”, report)</a:t>
            </a:r>
          </a:p>
          <a:p>
            <a:endParaRPr dirty="0" lang="en-A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9" name="Title 1"/>
          <p:cNvSpPr>
            <a:spLocks noGrp="1"/>
          </p:cNvSpPr>
          <p:nvPr>
            <p:ph type="title"/>
          </p:nvPr>
        </p:nvSpPr>
        <p:spPr/>
        <p:txBody>
          <a:bodyPr/>
          <a:p>
            <a:endParaRPr lang="en-AU"/>
          </a:p>
        </p:txBody>
      </p:sp>
      <p:sp>
        <p:nvSpPr>
          <p:cNvPr id="1048670" name="Content Placeholder 2"/>
          <p:cNvSpPr>
            <a:spLocks noGrp="1"/>
          </p:cNvSpPr>
          <p:nvPr>
            <p:ph idx="1"/>
          </p:nvPr>
        </p:nvSpPr>
        <p:spPr/>
        <p:txBody>
          <a:bodyPr>
            <a:normAutofit/>
          </a:bodyPr>
          <a:p>
            <a:r>
              <a:rPr dirty="0" i="1" lang="en-US"/>
              <a:t>This code uses a simple TF-IDF </a:t>
            </a:r>
            <a:r>
              <a:rPr dirty="0" i="1" lang="en-US" err="1"/>
              <a:t>vectorizer</a:t>
            </a:r>
            <a:r>
              <a:rPr dirty="0" i="1" lang="en-US"/>
              <a:t> and a Multinomial Naïve Bayes classifier. For a more advanced model, consider using deep learning models like LSTM or BERT. Additionally, a larger and more diverse dataset will improve model performance. Remember to preprocess your text data by removing </a:t>
            </a:r>
            <a:r>
              <a:rPr dirty="0" i="1" lang="en-US" err="1"/>
              <a:t>stopwords</a:t>
            </a:r>
            <a:r>
              <a:rPr dirty="0" i="1" lang="en-US"/>
              <a:t>, stemming/lemmatizing, and handling special characters and URLs for better results.</a:t>
            </a:r>
          </a:p>
          <a:p>
            <a:endParaRPr dirty="0"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7" name="Title 1"/>
          <p:cNvSpPr>
            <a:spLocks noGrp="1"/>
          </p:cNvSpPr>
          <p:nvPr>
            <p:ph type="title"/>
          </p:nvPr>
        </p:nvSpPr>
        <p:spPr/>
        <p:txBody>
          <a:bodyPr>
            <a:normAutofit fontScale="90000"/>
          </a:bodyPr>
          <a:p>
            <a:r>
              <a:rPr dirty="0" i="1" lang="en-US" smtClean="0">
                <a:solidFill>
                  <a:schemeClr val="tx1">
                    <a:lumMod val="65000"/>
                    <a:lumOff val="35000"/>
                  </a:schemeClr>
                </a:solidFill>
              </a:rPr>
              <a:t>Introduction &amp; Scope of work</a:t>
            </a:r>
            <a:endParaRPr dirty="0" lang="en-AU"/>
          </a:p>
        </p:txBody>
      </p:sp>
      <p:sp>
        <p:nvSpPr>
          <p:cNvPr id="1048598" name="Content Placeholder 2"/>
          <p:cNvSpPr>
            <a:spLocks noGrp="1"/>
          </p:cNvSpPr>
          <p:nvPr>
            <p:ph idx="1"/>
          </p:nvPr>
        </p:nvSpPr>
        <p:spPr>
          <a:xfrm>
            <a:off x="323528" y="1556792"/>
            <a:ext cx="8229600" cy="4525963"/>
          </a:xfrm>
        </p:spPr>
        <p:txBody>
          <a:bodyPr>
            <a:normAutofit/>
          </a:bodyPr>
          <a:p>
            <a:pPr indent="0" lvl="8" marL="3657600">
              <a:buNone/>
            </a:pPr>
            <a:endParaRPr b="1" dirty="0" i="1" lang="en-US" smtClean="0">
              <a:solidFill>
                <a:schemeClr val="bg1">
                  <a:lumMod val="50000"/>
                </a:schemeClr>
              </a:solidFill>
              <a:effectLst>
                <a:outerShdw algn="tl" blurRad="38100" dir="2700000" dist="38100">
                  <a:srgbClr val="000000">
                    <a:alpha val="43137"/>
                  </a:srgbClr>
                </a:outerShdw>
              </a:effectLst>
            </a:endParaRPr>
          </a:p>
          <a:p>
            <a:pPr indent="0" marL="0">
              <a:buNone/>
            </a:pPr>
            <a:r>
              <a:rPr dirty="0" i="1" lang="en-US" smtClean="0">
                <a:effectLst>
                  <a:outerShdw algn="tl" blurRad="38100" dir="2700000" dist="38100">
                    <a:srgbClr val="000000">
                      <a:alpha val="43137"/>
                    </a:srgbClr>
                  </a:outerShdw>
                </a:effectLst>
              </a:rPr>
              <a:t>                    Fake news is  news designed to </a:t>
            </a:r>
            <a:r>
              <a:rPr dirty="0" i="1" lang="en-US" err="1" smtClean="0">
                <a:effectLst>
                  <a:outerShdw algn="tl" blurRad="38100" dir="2700000" dist="38100">
                    <a:srgbClr val="000000">
                      <a:alpha val="43137"/>
                    </a:srgbClr>
                  </a:outerShdw>
                </a:effectLst>
              </a:rPr>
              <a:t>delibrately</a:t>
            </a:r>
            <a:r>
              <a:rPr dirty="0" i="1" lang="en-US" smtClean="0">
                <a:effectLst>
                  <a:outerShdw algn="tl" blurRad="38100" dir="2700000" dist="38100">
                    <a:srgbClr val="000000">
                      <a:alpha val="43137"/>
                    </a:srgbClr>
                  </a:outerShdw>
                </a:effectLst>
              </a:rPr>
              <a:t> spread </a:t>
            </a:r>
            <a:r>
              <a:rPr dirty="0" i="1" lang="en-US" err="1" smtClean="0">
                <a:effectLst>
                  <a:outerShdw algn="tl" blurRad="38100" dir="2700000" dist="38100">
                    <a:srgbClr val="000000">
                      <a:alpha val="43137"/>
                    </a:srgbClr>
                  </a:outerShdw>
                </a:effectLst>
              </a:rPr>
              <a:t>hoaxes,propaganda</a:t>
            </a:r>
            <a:r>
              <a:rPr dirty="0" i="1" lang="en-US" smtClean="0">
                <a:effectLst>
                  <a:outerShdw algn="tl" blurRad="38100" dir="2700000" dist="38100">
                    <a:srgbClr val="000000">
                      <a:alpha val="43137"/>
                    </a:srgbClr>
                  </a:outerShdw>
                </a:effectLst>
              </a:rPr>
              <a:t> and </a:t>
            </a:r>
            <a:r>
              <a:rPr dirty="0" i="1" lang="en-US" err="1" smtClean="0">
                <a:effectLst>
                  <a:outerShdw algn="tl" blurRad="38100" dir="2700000" dist="38100">
                    <a:srgbClr val="000000">
                      <a:alpha val="43137"/>
                    </a:srgbClr>
                  </a:outerShdw>
                </a:effectLst>
              </a:rPr>
              <a:t>disinformations</a:t>
            </a:r>
            <a:r>
              <a:rPr dirty="0" i="1" lang="en-US" smtClean="0">
                <a:effectLst>
                  <a:outerShdw algn="tl" blurRad="38100" dir="2700000" dist="38100">
                    <a:srgbClr val="000000">
                      <a:alpha val="43137"/>
                    </a:srgbClr>
                  </a:outerShdw>
                </a:effectLst>
              </a:rPr>
              <a:t>.  </a:t>
            </a:r>
          </a:p>
          <a:p>
            <a:pPr indent="0" marL="0">
              <a:buNone/>
            </a:pPr>
            <a:r>
              <a:rPr dirty="0" lang="en-US" smtClean="0"/>
              <a:t>                   </a:t>
            </a:r>
            <a:r>
              <a:rPr dirty="0" i="1" lang="en-US" smtClean="0">
                <a:effectLst>
                  <a:outerShdw algn="tl" blurRad="38100" dir="2700000" dist="38100">
                    <a:srgbClr val="000000">
                      <a:alpha val="43137"/>
                    </a:srgbClr>
                  </a:outerShdw>
                </a:effectLst>
              </a:rPr>
              <a:t>Fake news stories usually spread through social media sites like </a:t>
            </a:r>
            <a:r>
              <a:rPr dirty="0" i="1" lang="en-US" err="1" smtClean="0">
                <a:effectLst>
                  <a:outerShdw algn="tl" blurRad="38100" dir="2700000" dist="38100">
                    <a:srgbClr val="000000">
                      <a:alpha val="43137"/>
                    </a:srgbClr>
                  </a:outerShdw>
                </a:effectLst>
              </a:rPr>
              <a:t>Facebook,Twitter</a:t>
            </a:r>
            <a:r>
              <a:rPr dirty="0" i="1" lang="en-US" smtClean="0">
                <a:effectLst>
                  <a:outerShdw algn="tl" blurRad="38100" dir="2700000" dist="38100">
                    <a:srgbClr val="000000">
                      <a:alpha val="43137"/>
                    </a:srgbClr>
                  </a:outerShdw>
                </a:effectLst>
              </a:rPr>
              <a:t> and Reddit</a:t>
            </a:r>
            <a:r>
              <a:rPr dirty="0" lang="en-US" smtClean="0"/>
              <a:t>.   </a:t>
            </a:r>
            <a:endParaRPr dirty="0" lang="en-AU" smtClean="0"/>
          </a:p>
          <a:p>
            <a:endParaRPr dirty="0"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9" name="Title 1"/>
          <p:cNvSpPr>
            <a:spLocks noGrp="1"/>
          </p:cNvSpPr>
          <p:nvPr>
            <p:ph type="title"/>
          </p:nvPr>
        </p:nvSpPr>
        <p:spPr/>
        <p:txBody>
          <a:bodyPr>
            <a:normAutofit fontScale="90000"/>
          </a:bodyPr>
          <a:p>
            <a:r>
              <a:rPr dirty="0" i="1" lang="en-US" smtClean="0">
                <a:effectLst>
                  <a:outerShdw algn="tl" blurRad="38100" dir="2700000" dist="38100">
                    <a:srgbClr val="000000">
                      <a:alpha val="43137"/>
                    </a:srgbClr>
                  </a:outerShdw>
                </a:effectLst>
              </a:rPr>
              <a:t>Why is detecting fake news so important?</a:t>
            </a:r>
            <a:endParaRPr dirty="0" lang="en-AU"/>
          </a:p>
        </p:txBody>
      </p:sp>
      <p:pic>
        <p:nvPicPr>
          <p:cNvPr id="2097152" name="Content Placeholder 5"/>
          <p:cNvPicPr>
            <a:picLocks noChangeAspect="1" noGrp="1"/>
          </p:cNvPicPr>
          <p:nvPr>
            <p:ph idx="1"/>
          </p:nvPr>
        </p:nvPicPr>
        <p:blipFill>
          <a:blip xmlns:r="http://schemas.openxmlformats.org/officeDocument/2006/relationships" r:embed="rId1"/>
          <a:stretch>
            <a:fillRect/>
          </a:stretch>
        </p:blipFill>
        <p:spPr>
          <a:xfrm>
            <a:off x="1847512" y="2204787"/>
            <a:ext cx="4839375" cy="359142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0" name="Title 1"/>
          <p:cNvSpPr>
            <a:spLocks noGrp="1"/>
          </p:cNvSpPr>
          <p:nvPr>
            <p:ph type="title"/>
          </p:nvPr>
        </p:nvSpPr>
        <p:spPr/>
        <p:txBody>
          <a:bodyPr/>
          <a:p>
            <a:r>
              <a:rPr dirty="0" i="1" lang="en-US" smtClean="0">
                <a:solidFill>
                  <a:schemeClr val="accent2"/>
                </a:solidFill>
                <a:effectLst>
                  <a:outerShdw algn="tl" blurRad="38100" dir="2700000" dist="38100">
                    <a:srgbClr val="000000">
                      <a:alpha val="43137"/>
                    </a:srgbClr>
                  </a:outerShdw>
                </a:effectLst>
              </a:rPr>
              <a:t>Problem Definition</a:t>
            </a:r>
            <a:endParaRPr dirty="0" lang="en-AU"/>
          </a:p>
        </p:txBody>
      </p:sp>
      <p:sp>
        <p:nvSpPr>
          <p:cNvPr id="1048601" name="Content Placeholder 2"/>
          <p:cNvSpPr>
            <a:spLocks noGrp="1"/>
          </p:cNvSpPr>
          <p:nvPr>
            <p:ph idx="1"/>
          </p:nvPr>
        </p:nvSpPr>
        <p:spPr/>
        <p:txBody>
          <a:bodyPr/>
          <a:p>
            <a:r>
              <a:rPr b="1" dirty="0" i="1" lang="en-US" smtClean="0">
                <a:effectLst>
                  <a:outerShdw algn="tl" blurRad="38100" dir="2700000" dist="38100">
                    <a:srgbClr val="000000">
                      <a:alpha val="43137"/>
                    </a:srgbClr>
                  </a:outerShdw>
                </a:effectLst>
              </a:rPr>
              <a:t>The problem of fake news detection using Natural Language Processing (NLP) aims to develop a system capable of automatically identifying and classifying news articles or content as either genuine or fake based on their textual content.</a:t>
            </a:r>
            <a:endParaRPr dirty="0"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Title 1"/>
          <p:cNvSpPr>
            <a:spLocks noGrp="1"/>
          </p:cNvSpPr>
          <p:nvPr>
            <p:ph type="title"/>
          </p:nvPr>
        </p:nvSpPr>
        <p:spPr/>
        <p:txBody>
          <a:bodyPr/>
          <a:p>
            <a:r>
              <a:rPr dirty="0" i="1" lang="en-US" smtClean="0">
                <a:solidFill>
                  <a:schemeClr val="accent2"/>
                </a:solidFill>
                <a:effectLst>
                  <a:outerShdw algn="tl" blurRad="38100" dir="2700000" dist="38100">
                    <a:srgbClr val="000000">
                      <a:alpha val="43137"/>
                    </a:srgbClr>
                  </a:outerShdw>
                </a:effectLst>
              </a:rPr>
              <a:t>Design Thinking</a:t>
            </a:r>
            <a:endParaRPr dirty="0" lang="en-AU"/>
          </a:p>
        </p:txBody>
      </p:sp>
      <p:sp>
        <p:nvSpPr>
          <p:cNvPr id="1048603" name="Content Placeholder 2"/>
          <p:cNvSpPr>
            <a:spLocks noGrp="1"/>
          </p:cNvSpPr>
          <p:nvPr>
            <p:ph idx="1"/>
          </p:nvPr>
        </p:nvSpPr>
        <p:spPr/>
        <p:txBody>
          <a:bodyPr>
            <a:normAutofit/>
          </a:bodyPr>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Empathize: </a:t>
            </a:r>
            <a:r>
              <a:rPr dirty="0" lang="en-US" smtClean="0">
                <a:effectLst>
                  <a:outerShdw algn="tl" blurRad="38100" dir="2700000" dist="38100">
                    <a:srgbClr val="000000">
                      <a:alpha val="43137"/>
                    </a:srgbClr>
                  </a:outerShdw>
                </a:effectLst>
              </a:rPr>
              <a:t>Understand the impact of fake news on society, trust, and </a:t>
            </a:r>
            <a:r>
              <a:rPr dirty="0" lang="en-US" err="1" smtClean="0">
                <a:effectLst>
                  <a:outerShdw algn="tl" blurRad="38100" dir="2700000" dist="38100">
                    <a:srgbClr val="000000">
                      <a:alpha val="43137"/>
                    </a:srgbClr>
                  </a:outerShdw>
                </a:effectLst>
              </a:rPr>
              <a:t>democracy.Engage</a:t>
            </a:r>
            <a:r>
              <a:rPr dirty="0" lang="en-US" smtClean="0">
                <a:effectLst>
                  <a:outerShdw algn="tl" blurRad="38100" dir="2700000" dist="38100">
                    <a:srgbClr val="000000">
                      <a:alpha val="43137"/>
                    </a:srgbClr>
                  </a:outerShdw>
                </a:effectLst>
              </a:rPr>
              <a:t> with potential users, journalists, and experts to gather insights on their specific needs and pain </a:t>
            </a:r>
            <a:r>
              <a:rPr dirty="0" lang="en-US" err="1" smtClean="0">
                <a:effectLst>
                  <a:outerShdw algn="tl" blurRad="38100" dir="2700000" dist="38100">
                    <a:srgbClr val="000000">
                      <a:alpha val="43137"/>
                    </a:srgbClr>
                  </a:outerShdw>
                </a:effectLst>
              </a:rPr>
              <a:t>points.Analyze</a:t>
            </a:r>
            <a:r>
              <a:rPr dirty="0" lang="en-US" smtClean="0">
                <a:effectLst>
                  <a:outerShdw algn="tl" blurRad="38100" dir="2700000" dist="38100">
                    <a:srgbClr val="000000">
                      <a:alpha val="43137"/>
                    </a:srgbClr>
                  </a:outerShdw>
                </a:effectLst>
              </a:rPr>
              <a:t> existing solutions and their limitations to learn from past efforts. </a:t>
            </a:r>
          </a:p>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Clearly define the problem:</a:t>
            </a:r>
            <a:r>
              <a:rPr dirty="0" lang="en-US" smtClean="0"/>
              <a:t> </a:t>
            </a:r>
            <a:r>
              <a:rPr dirty="0" lang="en-US" smtClean="0">
                <a:effectLst>
                  <a:outerShdw algn="tl" blurRad="38100" dir="2700000" dist="38100">
                    <a:srgbClr val="000000">
                      <a:alpha val="43137"/>
                    </a:srgbClr>
                  </a:outerShdw>
                </a:effectLst>
              </a:rPr>
              <a:t>Develop a detailed problem statement that encapsulates the challenge of fake news detection using </a:t>
            </a:r>
            <a:r>
              <a:rPr dirty="0" lang="en-US" err="1" smtClean="0">
                <a:effectLst>
                  <a:outerShdw algn="tl" blurRad="38100" dir="2700000" dist="38100">
                    <a:srgbClr val="000000">
                      <a:alpha val="43137"/>
                    </a:srgbClr>
                  </a:outerShdw>
                </a:effectLst>
              </a:rPr>
              <a:t>NLP.Identify</a:t>
            </a:r>
            <a:r>
              <a:rPr dirty="0" lang="en-US" smtClean="0">
                <a:effectLst>
                  <a:outerShdw algn="tl" blurRad="38100" dir="2700000" dist="38100">
                    <a:srgbClr val="000000">
                      <a:alpha val="43137"/>
                    </a:srgbClr>
                  </a:outerShdw>
                </a:effectLst>
              </a:rPr>
              <a:t> the target audience and stakeholders, such as news consumers, fact-checkers, and content </a:t>
            </a:r>
            <a:r>
              <a:rPr dirty="0" lang="en-US" err="1" smtClean="0">
                <a:effectLst>
                  <a:outerShdw algn="tl" blurRad="38100" dir="2700000" dist="38100">
                    <a:srgbClr val="000000">
                      <a:alpha val="43137"/>
                    </a:srgbClr>
                  </a:outerShdw>
                </a:effectLst>
              </a:rPr>
              <a:t>creators.Establish</a:t>
            </a:r>
            <a:r>
              <a:rPr dirty="0" lang="en-US" smtClean="0">
                <a:effectLst>
                  <a:outerShdw algn="tl" blurRad="38100" dir="2700000" dist="38100">
                    <a:srgbClr val="000000">
                      <a:alpha val="43137"/>
                    </a:srgbClr>
                  </a:outerShdw>
                </a:effectLst>
              </a:rPr>
              <a:t> key objectives, such as improving information reliability and trust in media.</a:t>
            </a:r>
          </a:p>
          <a:p>
            <a:endParaRPr dirty="0"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4" name="Title 1"/>
          <p:cNvSpPr>
            <a:spLocks noGrp="1"/>
          </p:cNvSpPr>
          <p:nvPr>
            <p:ph type="title"/>
          </p:nvPr>
        </p:nvSpPr>
        <p:spPr/>
        <p:txBody>
          <a:bodyPr/>
          <a:p>
            <a:endParaRPr lang="en-AU"/>
          </a:p>
        </p:txBody>
      </p:sp>
      <p:sp>
        <p:nvSpPr>
          <p:cNvPr id="1048605" name="Content Placeholder 2"/>
          <p:cNvSpPr>
            <a:spLocks noGrp="1"/>
          </p:cNvSpPr>
          <p:nvPr>
            <p:ph idx="1"/>
          </p:nvPr>
        </p:nvSpPr>
        <p:spPr/>
        <p:txBody>
          <a:bodyPr>
            <a:normAutofit/>
          </a:bodyPr>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Ideate: </a:t>
            </a:r>
            <a:r>
              <a:rPr dirty="0" lang="en-US" smtClean="0">
                <a:effectLst>
                  <a:outerShdw algn="tl" blurRad="38100" dir="2700000" dist="38100">
                    <a:srgbClr val="000000">
                      <a:alpha val="43137"/>
                    </a:srgbClr>
                  </a:outerShdw>
                </a:effectLst>
              </a:rPr>
              <a:t>Brainstorm creative solutions and approaches for fake news detection using </a:t>
            </a:r>
            <a:r>
              <a:rPr dirty="0" lang="en-US" err="1" smtClean="0">
                <a:effectLst>
                  <a:outerShdw algn="tl" blurRad="38100" dir="2700000" dist="38100">
                    <a:srgbClr val="000000">
                      <a:alpha val="43137"/>
                    </a:srgbClr>
                  </a:outerShdw>
                </a:effectLst>
              </a:rPr>
              <a:t>NLP.Consider</a:t>
            </a:r>
            <a:r>
              <a:rPr dirty="0" lang="en-US" smtClean="0">
                <a:effectLst>
                  <a:outerShdw algn="tl" blurRad="38100" dir="2700000" dist="38100">
                    <a:srgbClr val="000000">
                      <a:alpha val="43137"/>
                    </a:srgbClr>
                  </a:outerShdw>
                </a:effectLst>
              </a:rPr>
              <a:t> combining various NLP techniques like text classification, sentiment analysis, and entity </a:t>
            </a:r>
            <a:r>
              <a:rPr dirty="0" lang="en-US" err="1" smtClean="0">
                <a:effectLst>
                  <a:outerShdw algn="tl" blurRad="38100" dir="2700000" dist="38100">
                    <a:srgbClr val="000000">
                      <a:alpha val="43137"/>
                    </a:srgbClr>
                  </a:outerShdw>
                </a:effectLst>
              </a:rPr>
              <a:t>recognition.Explore</a:t>
            </a:r>
            <a:r>
              <a:rPr dirty="0" lang="en-US" smtClean="0">
                <a:effectLst>
                  <a:outerShdw algn="tl" blurRad="38100" dir="2700000" dist="38100">
                    <a:srgbClr val="000000">
                      <a:alpha val="43137"/>
                    </a:srgbClr>
                  </a:outerShdw>
                </a:effectLst>
              </a:rPr>
              <a:t> the potential integration of user-generated content, user feedback, and expert input.</a:t>
            </a:r>
          </a:p>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Prototype: </a:t>
            </a:r>
            <a:r>
              <a:rPr dirty="0" lang="en-US" smtClean="0">
                <a:effectLst>
                  <a:outerShdw algn="tl" blurRad="38100" dir="2700000" dist="38100">
                    <a:srgbClr val="000000">
                      <a:alpha val="43137"/>
                    </a:srgbClr>
                  </a:outerShdw>
                </a:effectLst>
              </a:rPr>
              <a:t>Develop a prototype NLP-based fake news detection system that incorporates the selected </a:t>
            </a:r>
            <a:r>
              <a:rPr dirty="0" lang="en-US" err="1" smtClean="0">
                <a:effectLst>
                  <a:outerShdw algn="tl" blurRad="38100" dir="2700000" dist="38100">
                    <a:srgbClr val="000000">
                      <a:alpha val="43137"/>
                    </a:srgbClr>
                  </a:outerShdw>
                </a:effectLst>
              </a:rPr>
              <a:t>techniques.Create</a:t>
            </a:r>
            <a:r>
              <a:rPr dirty="0" lang="en-US" smtClean="0">
                <a:effectLst>
                  <a:outerShdw algn="tl" blurRad="38100" dir="2700000" dist="38100">
                    <a:srgbClr val="000000">
                      <a:alpha val="43137"/>
                    </a:srgbClr>
                  </a:outerShdw>
                </a:effectLst>
              </a:rPr>
              <a:t> a user interface or API to interact with the </a:t>
            </a:r>
            <a:r>
              <a:rPr dirty="0" lang="en-US" err="1" smtClean="0">
                <a:effectLst>
                  <a:outerShdw algn="tl" blurRad="38100" dir="2700000" dist="38100">
                    <a:srgbClr val="000000">
                      <a:alpha val="43137"/>
                    </a:srgbClr>
                  </a:outerShdw>
                </a:effectLst>
              </a:rPr>
              <a:t>system.Define</a:t>
            </a:r>
            <a:r>
              <a:rPr dirty="0" lang="en-US" smtClean="0">
                <a:effectLst>
                  <a:outerShdw algn="tl" blurRad="38100" dir="2700000" dist="38100">
                    <a:srgbClr val="000000">
                      <a:alpha val="43137"/>
                    </a:srgbClr>
                  </a:outerShdw>
                </a:effectLst>
              </a:rPr>
              <a:t> data sources, including news articles, social media posts, and relevant datasets for training and evaluation.</a:t>
            </a:r>
          </a:p>
          <a:p>
            <a:endParaRPr dirty="0" lang="en-A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6" name="Title 1"/>
          <p:cNvSpPr>
            <a:spLocks noGrp="1"/>
          </p:cNvSpPr>
          <p:nvPr>
            <p:ph type="title"/>
          </p:nvPr>
        </p:nvSpPr>
        <p:spPr/>
        <p:txBody>
          <a:bodyPr/>
          <a:p>
            <a:endParaRPr lang="en-AU"/>
          </a:p>
        </p:txBody>
      </p:sp>
      <p:sp>
        <p:nvSpPr>
          <p:cNvPr id="1048607" name="Content Placeholder 2"/>
          <p:cNvSpPr>
            <a:spLocks noGrp="1"/>
          </p:cNvSpPr>
          <p:nvPr>
            <p:ph idx="1"/>
          </p:nvPr>
        </p:nvSpPr>
        <p:spPr/>
        <p:txBody>
          <a:bodyPr>
            <a:normAutofit/>
          </a:bodyPr>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Test: </a:t>
            </a:r>
            <a:r>
              <a:rPr dirty="0" lang="en-US" smtClean="0">
                <a:effectLst>
                  <a:outerShdw algn="tl" blurRad="38100" dir="2700000" dist="38100">
                    <a:srgbClr val="000000">
                      <a:alpha val="43137"/>
                    </a:srgbClr>
                  </a:outerShdw>
                </a:effectLst>
              </a:rPr>
              <a:t>Evaluate the prototype's effectiveness using a diverse dataset of real-world </a:t>
            </a:r>
            <a:r>
              <a:rPr dirty="0" lang="en-US" err="1" smtClean="0">
                <a:effectLst>
                  <a:outerShdw algn="tl" blurRad="38100" dir="2700000" dist="38100">
                    <a:srgbClr val="000000">
                      <a:alpha val="43137"/>
                    </a:srgbClr>
                  </a:outerShdw>
                </a:effectLst>
              </a:rPr>
              <a:t>examples.Collect</a:t>
            </a:r>
            <a:r>
              <a:rPr dirty="0" lang="en-US" smtClean="0">
                <a:effectLst>
                  <a:outerShdw algn="tl" blurRad="38100" dir="2700000" dist="38100">
                    <a:srgbClr val="000000">
                      <a:alpha val="43137"/>
                    </a:srgbClr>
                  </a:outerShdw>
                </a:effectLst>
              </a:rPr>
              <a:t> feedback from users and experts to identify strengths and </a:t>
            </a:r>
            <a:r>
              <a:rPr dirty="0" lang="en-US" err="1" smtClean="0">
                <a:effectLst>
                  <a:outerShdw algn="tl" blurRad="38100" dir="2700000" dist="38100">
                    <a:srgbClr val="000000">
                      <a:alpha val="43137"/>
                    </a:srgbClr>
                  </a:outerShdw>
                </a:effectLst>
              </a:rPr>
              <a:t>weaknesses.Refine</a:t>
            </a:r>
            <a:r>
              <a:rPr dirty="0" lang="en-US" smtClean="0">
                <a:effectLst>
                  <a:outerShdw algn="tl" blurRad="38100" dir="2700000" dist="38100">
                    <a:srgbClr val="000000">
                      <a:alpha val="43137"/>
                    </a:srgbClr>
                  </a:outerShdw>
                </a:effectLst>
              </a:rPr>
              <a:t> the system based on user feedback and test results.</a:t>
            </a:r>
          </a:p>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Implement: </a:t>
            </a:r>
            <a:r>
              <a:rPr dirty="0" lang="en-US" smtClean="0">
                <a:effectLst>
                  <a:outerShdw algn="tl" blurRad="38100" dir="2700000" dist="38100">
                    <a:srgbClr val="000000">
                      <a:alpha val="43137"/>
                    </a:srgbClr>
                  </a:outerShdw>
                </a:effectLst>
              </a:rPr>
              <a:t>Build a production-ready fake news detection system based on the refined </a:t>
            </a:r>
            <a:r>
              <a:rPr dirty="0" lang="en-US" err="1" smtClean="0">
                <a:effectLst>
                  <a:outerShdw algn="tl" blurRad="38100" dir="2700000" dist="38100">
                    <a:srgbClr val="000000">
                      <a:alpha val="43137"/>
                    </a:srgbClr>
                  </a:outerShdw>
                </a:effectLst>
              </a:rPr>
              <a:t>prototype.Ensure</a:t>
            </a:r>
            <a:r>
              <a:rPr dirty="0" lang="en-US" smtClean="0">
                <a:effectLst>
                  <a:outerShdw algn="tl" blurRad="38100" dir="2700000" dist="38100">
                    <a:srgbClr val="000000">
                      <a:alpha val="43137"/>
                    </a:srgbClr>
                  </a:outerShdw>
                </a:effectLst>
              </a:rPr>
              <a:t> scalability to handle a large volume of data in real-time or batch </a:t>
            </a:r>
            <a:r>
              <a:rPr dirty="0" lang="en-US" err="1" smtClean="0">
                <a:effectLst>
                  <a:outerShdw algn="tl" blurRad="38100" dir="2700000" dist="38100">
                    <a:srgbClr val="000000">
                      <a:alpha val="43137"/>
                    </a:srgbClr>
                  </a:outerShdw>
                </a:effectLst>
              </a:rPr>
              <a:t>processing.Implement</a:t>
            </a:r>
            <a:r>
              <a:rPr dirty="0" lang="en-US" smtClean="0">
                <a:effectLst>
                  <a:outerShdw algn="tl" blurRad="38100" dir="2700000" dist="38100">
                    <a:srgbClr val="000000">
                      <a:alpha val="43137"/>
                    </a:srgbClr>
                  </a:outerShdw>
                </a:effectLst>
              </a:rPr>
              <a:t> a user-friendly interface for easy access.</a:t>
            </a:r>
          </a:p>
          <a:p>
            <a:endParaRPr dirty="0"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8" name="Title 1"/>
          <p:cNvSpPr>
            <a:spLocks noGrp="1"/>
          </p:cNvSpPr>
          <p:nvPr>
            <p:ph type="title"/>
          </p:nvPr>
        </p:nvSpPr>
        <p:spPr/>
        <p:txBody>
          <a:bodyPr/>
          <a:p>
            <a:endParaRPr lang="en-AU"/>
          </a:p>
        </p:txBody>
      </p:sp>
      <p:sp>
        <p:nvSpPr>
          <p:cNvPr id="1048609" name="Content Placeholder 2"/>
          <p:cNvSpPr>
            <a:spLocks noGrp="1"/>
          </p:cNvSpPr>
          <p:nvPr>
            <p:ph idx="1"/>
          </p:nvPr>
        </p:nvSpPr>
        <p:spPr/>
        <p:txBody>
          <a:bodyPr>
            <a:normAutofit/>
          </a:bodyPr>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Measure: </a:t>
            </a:r>
            <a:r>
              <a:rPr dirty="0" lang="en-US" smtClean="0">
                <a:effectLst>
                  <a:outerShdw algn="tl" blurRad="38100" dir="2700000" dist="38100">
                    <a:srgbClr val="000000">
                      <a:alpha val="43137"/>
                    </a:srgbClr>
                  </a:outerShdw>
                </a:effectLst>
              </a:rPr>
              <a:t>Define key performance metrics, such as precision, recall, F1-score, and false positive </a:t>
            </a:r>
            <a:r>
              <a:rPr dirty="0" lang="en-US" err="1" smtClean="0">
                <a:effectLst>
                  <a:outerShdw algn="tl" blurRad="38100" dir="2700000" dist="38100">
                    <a:srgbClr val="000000">
                      <a:alpha val="43137"/>
                    </a:srgbClr>
                  </a:outerShdw>
                </a:effectLst>
              </a:rPr>
              <a:t>rate.Continuously</a:t>
            </a:r>
            <a:r>
              <a:rPr dirty="0" lang="en-US" smtClean="0">
                <a:effectLst>
                  <a:outerShdw algn="tl" blurRad="38100" dir="2700000" dist="38100">
                    <a:srgbClr val="000000">
                      <a:alpha val="43137"/>
                    </a:srgbClr>
                  </a:outerShdw>
                </a:effectLst>
              </a:rPr>
              <a:t> monitor and assess the system's performance in detecting fake </a:t>
            </a:r>
            <a:r>
              <a:rPr dirty="0" lang="en-US" err="1" smtClean="0">
                <a:effectLst>
                  <a:outerShdw algn="tl" blurRad="38100" dir="2700000" dist="38100">
                    <a:srgbClr val="000000">
                      <a:alpha val="43137"/>
                    </a:srgbClr>
                  </a:outerShdw>
                </a:effectLst>
              </a:rPr>
              <a:t>news.Gather</a:t>
            </a:r>
            <a:r>
              <a:rPr dirty="0" lang="en-US" smtClean="0">
                <a:effectLst>
                  <a:outerShdw algn="tl" blurRad="38100" dir="2700000" dist="38100">
                    <a:srgbClr val="000000">
                      <a:alpha val="43137"/>
                    </a:srgbClr>
                  </a:outerShdw>
                </a:effectLst>
              </a:rPr>
              <a:t> user feedback and iterate on the system to improve accuracy and usability.</a:t>
            </a:r>
          </a:p>
          <a:p>
            <a:pPr>
              <a:buFont typeface="Wingdings" panose="05000000000000000000" pitchFamily="2" charset="2"/>
              <a:buChar char="v"/>
            </a:pPr>
            <a:r>
              <a:rPr b="1" dirty="0" i="1" lang="en-US" u="sng" smtClean="0">
                <a:solidFill>
                  <a:schemeClr val="accent4">
                    <a:lumMod val="75000"/>
                  </a:schemeClr>
                </a:solidFill>
                <a:effectLst>
                  <a:outerShdw algn="tl" blurRad="38100" dir="2700000" dist="38100">
                    <a:srgbClr val="000000">
                      <a:alpha val="43137"/>
                    </a:srgbClr>
                  </a:outerShdw>
                </a:effectLst>
              </a:rPr>
              <a:t>Iterate: </a:t>
            </a:r>
            <a:r>
              <a:rPr dirty="0" lang="en-US" smtClean="0">
                <a:effectLst>
                  <a:outerShdw algn="tl" blurRad="38100" dir="2700000" dist="38100">
                    <a:srgbClr val="000000">
                      <a:alpha val="43137"/>
                    </a:srgbClr>
                  </a:outerShdw>
                </a:effectLst>
              </a:rPr>
              <a:t>Regularly update and improve the NLP-based fake news detection system to adapt to evolving fake news tactics and emerging </a:t>
            </a:r>
            <a:r>
              <a:rPr dirty="0" lang="en-US" err="1" smtClean="0">
                <a:effectLst>
                  <a:outerShdw algn="tl" blurRad="38100" dir="2700000" dist="38100">
                    <a:srgbClr val="000000">
                      <a:alpha val="43137"/>
                    </a:srgbClr>
                  </a:outerShdw>
                </a:effectLst>
              </a:rPr>
              <a:t>challenges.Stay</a:t>
            </a:r>
            <a:r>
              <a:rPr dirty="0" lang="en-US" smtClean="0">
                <a:effectLst>
                  <a:outerShdw algn="tl" blurRad="38100" dir="2700000" dist="38100">
                    <a:srgbClr val="000000">
                      <a:alpha val="43137"/>
                    </a:srgbClr>
                  </a:outerShdw>
                </a:effectLst>
              </a:rPr>
              <a:t> informed about the latest NLP advancements and incorporate them when </a:t>
            </a:r>
            <a:r>
              <a:rPr dirty="0" lang="en-US" err="1" smtClean="0">
                <a:effectLst>
                  <a:outerShdw algn="tl" blurRad="38100" dir="2700000" dist="38100">
                    <a:srgbClr val="000000">
                      <a:alpha val="43137"/>
                    </a:srgbClr>
                  </a:outerShdw>
                </a:effectLst>
              </a:rPr>
              <a:t>applicable.Collaborate</a:t>
            </a:r>
            <a:r>
              <a:rPr dirty="0" lang="en-US" smtClean="0">
                <a:effectLst>
                  <a:outerShdw algn="tl" blurRad="38100" dir="2700000" dist="38100">
                    <a:srgbClr val="000000">
                      <a:alpha val="43137"/>
                    </a:srgbClr>
                  </a:outerShdw>
                </a:effectLst>
              </a:rPr>
              <a:t> with experts, fact-checkers, and the user community to refine the system further.</a:t>
            </a:r>
            <a:endParaRPr dirty="0" lang="en-AU" smtClean="0">
              <a:effectLst>
                <a:outerShdw algn="tl" blurRad="38100" dir="2700000" dist="38100">
                  <a:srgbClr val="000000">
                    <a:alpha val="43137"/>
                  </a:srgbClr>
                </a:outerShdw>
              </a:effectLst>
            </a:endParaRPr>
          </a:p>
          <a:p>
            <a:endParaRPr dirty="0" lang="en-AU"/>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algn="bl" blurRad="50800" dist="25400" rotWithShape="0">
              <a:srgbClr val="000000">
                <a:alpha val="60000"/>
              </a:srgbClr>
            </a:outerShdw>
          </a:effectLst>
        </a:effectStyle>
        <a:effectStyle>
          <a:effectLst/>
          <a:scene3d>
            <a:camera prst="orthographicFront">
              <a:rot lat="0" lon="0" rev="0"/>
            </a:camera>
            <a:lightRig dir="tl" rig="brightRoom">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algn="tl" flip="none" sx="32000" sy="32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FAKE NEWS DETECTION USING NLP</dc:title>
  <dc:creator>user</dc:creator>
  <cp:lastModifiedBy>user</cp:lastModifiedBy>
  <dcterms:created xsi:type="dcterms:W3CDTF">2023-11-03T23:19:46Z</dcterms:created>
  <dcterms:modified xsi:type="dcterms:W3CDTF">2023-11-05T15:24:37Z</dcterms:modified>
</cp:coreProperties>
</file>