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100000" lnSpcReduction="20000"/>
          </a:bodyPr>
          <a:p>
            <a:r>
              <a:rPr b="1" dirty="0" lang="en-US"/>
              <a:t>Name : </a:t>
            </a:r>
            <a:r>
              <a:rPr b="1" dirty="0" lang="en-US"/>
              <a:t>V</a:t>
            </a:r>
            <a:r>
              <a:rPr b="1" dirty="0" lang="en-US"/>
              <a:t>.</a:t>
            </a:r>
            <a:r>
              <a:rPr b="1" dirty="0" lang="en-US"/>
              <a:t>K</a:t>
            </a:r>
            <a:r>
              <a:rPr b="1" dirty="0" lang="en-US"/>
              <a:t>e</a:t>
            </a:r>
            <a:r>
              <a:rPr b="1" dirty="0" lang="en-US"/>
              <a:t>e</a:t>
            </a:r>
            <a:r>
              <a:rPr b="1" dirty="0" lang="en-US"/>
              <a:t>r</a:t>
            </a:r>
            <a:r>
              <a:rPr b="1" dirty="0" lang="en-US"/>
              <a:t>t</a:t>
            </a:r>
            <a:r>
              <a:rPr b="1" dirty="0" lang="en-US"/>
              <a:t>h</a:t>
            </a:r>
            <a:r>
              <a:rPr b="1" dirty="0" lang="en-US"/>
              <a:t>a</a:t>
            </a:r>
            <a:r>
              <a:rPr b="1" dirty="0" lang="en-US"/>
              <a:t>n</a:t>
            </a:r>
            <a:r>
              <a:rPr b="1" dirty="0" lang="en-US"/>
              <a:t>a</a:t>
            </a:r>
            <a:endParaRPr altLang="en-US" lang="zh-CN"/>
          </a:p>
          <a:p>
            <a:r>
              <a:rPr b="1" dirty="0" lang="en-US"/>
              <a:t>Register </a:t>
            </a:r>
            <a:r>
              <a:rPr b="1" dirty="0" sz="2400" lang="en-US"/>
              <a:t>No</a:t>
            </a:r>
            <a:r>
              <a:rPr b="1" dirty="0" lang="en-US"/>
              <a:t> : User ID – asunm1094423</a:t>
            </a:r>
            <a:r>
              <a:rPr b="1" dirty="0" lang="en-US"/>
              <a:t>3</a:t>
            </a:r>
            <a:r>
              <a:rPr b="1" dirty="0" lang="en-US"/>
              <a:t>8</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28854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fontScale="1000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100000"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91667"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1394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fontScale="79167" lnSpcReduction="20000"/>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2024-09-05T07:06:25Z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466d1559c40b4ab0a7e6646cd4fbd607</vt:lpwstr>
  </property>
</Properties>
</file>