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10/25/2024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9627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1094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83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817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2080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1544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8584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4108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7314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1319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8238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7441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3291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24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8427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7294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539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3482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9240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002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11794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318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1158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237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619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054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7500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9863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10/25/2024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66737" y="3124285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KEERTHANA 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312206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224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APOLLO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876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4823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9768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30132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066800" y="1828800"/>
            <a:ext cx="5271135" cy="3211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8135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1814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527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9003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2061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0056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05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218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90600" y="1752599"/>
            <a:ext cx="6303645" cy="3415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0105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598805" y="1676400"/>
            <a:ext cx="8754745" cy="1198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3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2024-10-25T01:46:10Z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