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 </a:t>
            </a:r>
            <a:r>
              <a:rPr b="1" dirty="0" sz="2400" lang="en-US"/>
              <a:t>K</a:t>
            </a:r>
            <a:r>
              <a:rPr b="1" dirty="0" sz="2400" lang="en-US"/>
              <a:t>E</a:t>
            </a:r>
            <a:r>
              <a:rPr b="1" dirty="0" sz="2400" lang="en-US"/>
              <a:t>E</a:t>
            </a:r>
            <a:r>
              <a:rPr b="1" dirty="0" sz="2400" lang="en-US"/>
              <a:t>R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A</a:t>
            </a:r>
            <a:r>
              <a:rPr b="1" dirty="0" sz="2400" lang="en-US"/>
              <a:t>.</a:t>
            </a:r>
            <a:r>
              <a:rPr b="1" dirty="0" sz="2400" lang="en-US"/>
              <a:t>V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2024-03-29T04:07:22Z</dcterms:created>
  <dcterms:modified xsi:type="dcterms:W3CDTF">2024-09-08T08:51:47Z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ffa5e72ff1f345a28ff665213abc92ab</vt:lpwstr>
  </property>
</Properties>
</file>