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0" cy="6858000"/>
            <a:chOff x="-382403" y="0"/>
            <a:chExt cx="9932330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3999" cy="6858000"/>
              <a:chOff x="0" y="0"/>
              <a:chExt cx="9143999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09" y="0"/>
                <a:ext cx="2514598" cy="6858000"/>
                <a:chOff x="422909" y="0"/>
                <a:chExt cx="2514598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09" y="0"/>
                  <a:ext cx="1600198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09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599" cy="6858000"/>
                <a:chOff x="6629400" y="0"/>
                <a:chExt cx="2514599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7"/>
                  </a:moveTo>
                  <a:cubicBezTo>
                    <a:pt x="1166" y="21052"/>
                    <a:pt x="2332" y="21600"/>
                    <a:pt x="3953" y="21379"/>
                  </a:cubicBezTo>
                  <a:cubicBezTo>
                    <a:pt x="5577" y="21162"/>
                    <a:pt x="7569" y="20909"/>
                    <a:pt x="9734" y="19200"/>
                  </a:cubicBezTo>
                  <a:cubicBezTo>
                    <a:pt x="11898" y="17490"/>
                    <a:pt x="14965" y="14325"/>
                    <a:pt x="16943" y="11126"/>
                  </a:cubicBezTo>
                  <a:cubicBezTo>
                    <a:pt x="18921" y="7926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3"/>
                    <a:pt x="1243" y="14829"/>
                    <a:pt x="2468" y="11517"/>
                  </a:cubicBezTo>
                  <a:cubicBezTo>
                    <a:pt x="3693" y="8206"/>
                    <a:pt x="5432" y="3358"/>
                    <a:pt x="7349" y="1727"/>
                  </a:cubicBezTo>
                  <a:cubicBezTo>
                    <a:pt x="9266" y="94"/>
                    <a:pt x="11594" y="0"/>
                    <a:pt x="13969" y="1727"/>
                  </a:cubicBezTo>
                  <a:cubicBezTo>
                    <a:pt x="16344" y="3453"/>
                    <a:pt x="20304" y="10366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4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18"/>
                    <a:pt x="2608" y="5030"/>
                  </a:cubicBezTo>
                  <a:cubicBezTo>
                    <a:pt x="3866" y="7141"/>
                    <a:pt x="5745" y="10380"/>
                    <a:pt x="7545" y="12664"/>
                  </a:cubicBezTo>
                  <a:cubicBezTo>
                    <a:pt x="9345" y="14948"/>
                    <a:pt x="11622" y="17320"/>
                    <a:pt x="13408" y="18737"/>
                  </a:cubicBezTo>
                  <a:cubicBezTo>
                    <a:pt x="15194" y="20152"/>
                    <a:pt x="17121" y="20730"/>
                    <a:pt x="18261" y="21165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48"/>
                    <a:pt x="21600" y="20817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6999"/>
                    <a:pt x="1689" y="14888"/>
                  </a:cubicBezTo>
                  <a:cubicBezTo>
                    <a:pt x="2373" y="12776"/>
                    <a:pt x="3322" y="10489"/>
                    <a:pt x="4114" y="8921"/>
                  </a:cubicBezTo>
                  <a:cubicBezTo>
                    <a:pt x="4904" y="7357"/>
                    <a:pt x="5387" y="6659"/>
                    <a:pt x="6428" y="5493"/>
                  </a:cubicBezTo>
                  <a:cubicBezTo>
                    <a:pt x="7468" y="4322"/>
                    <a:pt x="9367" y="2682"/>
                    <a:pt x="10359" y="1913"/>
                  </a:cubicBezTo>
                  <a:cubicBezTo>
                    <a:pt x="11350" y="1141"/>
                    <a:pt x="11504" y="1168"/>
                    <a:pt x="12377" y="869"/>
                  </a:cubicBezTo>
                  <a:cubicBezTo>
                    <a:pt x="13255" y="569"/>
                    <a:pt x="14638" y="247"/>
                    <a:pt x="15612" y="122"/>
                  </a:cubicBezTo>
                  <a:cubicBezTo>
                    <a:pt x="16585" y="0"/>
                    <a:pt x="18220" y="122"/>
                    <a:pt x="18220" y="122"/>
                  </a:cubicBezTo>
                  <a:lnTo>
                    <a:pt x="20093" y="122"/>
                  </a:lnTo>
                  <a:cubicBezTo>
                    <a:pt x="20614" y="173"/>
                    <a:pt x="21090" y="345"/>
                    <a:pt x="21341" y="422"/>
                  </a:cubicBezTo>
                  <a:cubicBezTo>
                    <a:pt x="21593" y="496"/>
                    <a:pt x="21508" y="471"/>
                    <a:pt x="21600" y="56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399" cy="1388236"/>
            </a:xfrm>
            <a:prstGeom prst="hexagon">
              <a:avLst>
                <a:gd name="adj" fmla="val 28528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1"/>
              <a:ext cx="1601400" cy="1388235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0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7"/>
                  </a:lnTo>
                  <a:lnTo>
                    <a:pt x="8382" y="0"/>
                  </a:lnTo>
                  <a:lnTo>
                    <a:pt x="21600" y="20590"/>
                  </a:lnTo>
                  <a:lnTo>
                    <a:pt x="20960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3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0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781353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4035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23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0" cy="6858000"/>
            <a:chOff x="-304799" y="0"/>
            <a:chExt cx="9932330" cy="6858000"/>
          </a:xfrm>
        </p:grpSpPr>
        <p:grpSp>
          <p:nvGrpSpPr>
            <p:cNvPr id="116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0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0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598" cy="6858000"/>
                <a:chOff x="500514" y="0"/>
                <a:chExt cx="2514598" cy="6858000"/>
              </a:xfrm>
            </p:grpSpPr>
            <p:sp>
              <p:nvSpPr>
                <p:cNvPr id="10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2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0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3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14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1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1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7"/>
                  </a:moveTo>
                  <a:cubicBezTo>
                    <a:pt x="1165" y="21052"/>
                    <a:pt x="2331" y="21600"/>
                    <a:pt x="3953" y="21379"/>
                  </a:cubicBezTo>
                  <a:cubicBezTo>
                    <a:pt x="5577" y="21162"/>
                    <a:pt x="7567" y="20909"/>
                    <a:pt x="9734" y="19200"/>
                  </a:cubicBezTo>
                  <a:cubicBezTo>
                    <a:pt x="11897" y="17490"/>
                    <a:pt x="14963" y="14325"/>
                    <a:pt x="16941" y="11126"/>
                  </a:cubicBezTo>
                  <a:cubicBezTo>
                    <a:pt x="18921" y="7926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1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8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3"/>
                    <a:pt x="1243" y="14829"/>
                    <a:pt x="2468" y="11517"/>
                  </a:cubicBezTo>
                  <a:cubicBezTo>
                    <a:pt x="3691" y="8206"/>
                    <a:pt x="5432" y="3358"/>
                    <a:pt x="7347" y="1727"/>
                  </a:cubicBezTo>
                  <a:cubicBezTo>
                    <a:pt x="9264" y="94"/>
                    <a:pt x="11592" y="0"/>
                    <a:pt x="13968" y="1727"/>
                  </a:cubicBezTo>
                  <a:cubicBezTo>
                    <a:pt x="16343" y="3453"/>
                    <a:pt x="20303" y="10366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1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4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0" y="2918"/>
                    <a:pt x="2608" y="5030"/>
                  </a:cubicBezTo>
                  <a:cubicBezTo>
                    <a:pt x="3864" y="7141"/>
                    <a:pt x="5745" y="10380"/>
                    <a:pt x="7543" y="12664"/>
                  </a:cubicBezTo>
                  <a:cubicBezTo>
                    <a:pt x="9344" y="14948"/>
                    <a:pt x="11622" y="17320"/>
                    <a:pt x="13407" y="18737"/>
                  </a:cubicBezTo>
                  <a:cubicBezTo>
                    <a:pt x="15192" y="20152"/>
                    <a:pt x="17121" y="20730"/>
                    <a:pt x="18261" y="21165"/>
                  </a:cubicBezTo>
                  <a:cubicBezTo>
                    <a:pt x="19400" y="21600"/>
                    <a:pt x="19697" y="21397"/>
                    <a:pt x="20253" y="21339"/>
                  </a:cubicBezTo>
                  <a:cubicBezTo>
                    <a:pt x="20809" y="21281"/>
                    <a:pt x="21203" y="21048"/>
                    <a:pt x="21600" y="20817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6999"/>
                    <a:pt x="1689" y="14888"/>
                  </a:cubicBezTo>
                  <a:cubicBezTo>
                    <a:pt x="2373" y="12776"/>
                    <a:pt x="3322" y="10489"/>
                    <a:pt x="4114" y="8921"/>
                  </a:cubicBezTo>
                  <a:cubicBezTo>
                    <a:pt x="4904" y="7357"/>
                    <a:pt x="5387" y="6659"/>
                    <a:pt x="6428" y="5493"/>
                  </a:cubicBezTo>
                  <a:cubicBezTo>
                    <a:pt x="7468" y="4322"/>
                    <a:pt x="9367" y="2682"/>
                    <a:pt x="10359" y="1913"/>
                  </a:cubicBezTo>
                  <a:cubicBezTo>
                    <a:pt x="11350" y="1141"/>
                    <a:pt x="11504" y="1168"/>
                    <a:pt x="12377" y="869"/>
                  </a:cubicBezTo>
                  <a:cubicBezTo>
                    <a:pt x="13255" y="569"/>
                    <a:pt x="14638" y="247"/>
                    <a:pt x="15612" y="122"/>
                  </a:cubicBezTo>
                  <a:cubicBezTo>
                    <a:pt x="16585" y="0"/>
                    <a:pt x="18220" y="122"/>
                    <a:pt x="18220" y="122"/>
                  </a:cubicBezTo>
                  <a:lnTo>
                    <a:pt x="20093" y="122"/>
                  </a:lnTo>
                  <a:cubicBezTo>
                    <a:pt x="20614" y="173"/>
                    <a:pt x="21090" y="345"/>
                    <a:pt x="21341" y="422"/>
                  </a:cubicBezTo>
                  <a:cubicBezTo>
                    <a:pt x="21593" y="496"/>
                    <a:pt x="21508" y="471"/>
                    <a:pt x="21600" y="56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2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2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399" cy="1388236"/>
            </a:xfrm>
            <a:prstGeom xmlns:a="http://schemas.openxmlformats.org/drawingml/2006/main" prst="hexagon">
              <a:avLst>
                <a:gd name="adj" fmla="val 28528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2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1"/>
              <a:ext cx="1601399" cy="1388235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8" y="4145128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2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5" cy="138823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2" y="0"/>
                  </a:lnTo>
                  <a:lnTo>
                    <a:pt x="8234" y="62"/>
                  </a:lnTo>
                  <a:lnTo>
                    <a:pt x="21600" y="20630"/>
                  </a:lnTo>
                  <a:lnTo>
                    <a:pt x="20934" y="21600"/>
                  </a:lnTo>
                  <a:lnTo>
                    <a:pt x="6882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7"/>
                  </a:lnTo>
                  <a:lnTo>
                    <a:pt x="8382" y="0"/>
                  </a:lnTo>
                  <a:lnTo>
                    <a:pt x="21600" y="20590"/>
                  </a:lnTo>
                  <a:lnTo>
                    <a:pt x="20960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4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5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4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4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9674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861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724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549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0392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9989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94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555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393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0" cy="6858000"/>
            <a:chOff x="-304799" y="0"/>
            <a:chExt cx="9932330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598" cy="6858000"/>
                <a:chOff x="500514" y="0"/>
                <a:chExt cx="2514598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7"/>
                  </a:moveTo>
                  <a:cubicBezTo>
                    <a:pt x="1165" y="21052"/>
                    <a:pt x="2331" y="21600"/>
                    <a:pt x="3953" y="21379"/>
                  </a:cubicBezTo>
                  <a:cubicBezTo>
                    <a:pt x="5577" y="21162"/>
                    <a:pt x="7567" y="20909"/>
                    <a:pt x="9734" y="19200"/>
                  </a:cubicBezTo>
                  <a:cubicBezTo>
                    <a:pt x="11897" y="17490"/>
                    <a:pt x="14963" y="14325"/>
                    <a:pt x="16941" y="11126"/>
                  </a:cubicBezTo>
                  <a:cubicBezTo>
                    <a:pt x="18921" y="7926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3"/>
                    <a:pt x="1243" y="14829"/>
                    <a:pt x="2468" y="11517"/>
                  </a:cubicBezTo>
                  <a:cubicBezTo>
                    <a:pt x="3691" y="8206"/>
                    <a:pt x="5432" y="3358"/>
                    <a:pt x="7347" y="1727"/>
                  </a:cubicBezTo>
                  <a:cubicBezTo>
                    <a:pt x="9264" y="94"/>
                    <a:pt x="11592" y="0"/>
                    <a:pt x="13968" y="1727"/>
                  </a:cubicBezTo>
                  <a:cubicBezTo>
                    <a:pt x="16343" y="3453"/>
                    <a:pt x="20303" y="10366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4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0" y="2918"/>
                    <a:pt x="2608" y="5030"/>
                  </a:cubicBezTo>
                  <a:cubicBezTo>
                    <a:pt x="3864" y="7141"/>
                    <a:pt x="5745" y="10380"/>
                    <a:pt x="7543" y="12664"/>
                  </a:cubicBezTo>
                  <a:cubicBezTo>
                    <a:pt x="9344" y="14948"/>
                    <a:pt x="11622" y="17320"/>
                    <a:pt x="13407" y="18737"/>
                  </a:cubicBezTo>
                  <a:cubicBezTo>
                    <a:pt x="15192" y="20152"/>
                    <a:pt x="17121" y="20730"/>
                    <a:pt x="18261" y="21165"/>
                  </a:cubicBezTo>
                  <a:cubicBezTo>
                    <a:pt x="19400" y="21600"/>
                    <a:pt x="19697" y="21397"/>
                    <a:pt x="20253" y="21339"/>
                  </a:cubicBezTo>
                  <a:cubicBezTo>
                    <a:pt x="20809" y="21281"/>
                    <a:pt x="21203" y="21048"/>
                    <a:pt x="21600" y="20817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6999"/>
                    <a:pt x="1689" y="14888"/>
                  </a:cubicBezTo>
                  <a:cubicBezTo>
                    <a:pt x="2373" y="12776"/>
                    <a:pt x="3322" y="10489"/>
                    <a:pt x="4114" y="8921"/>
                  </a:cubicBezTo>
                  <a:cubicBezTo>
                    <a:pt x="4904" y="7357"/>
                    <a:pt x="5387" y="6659"/>
                    <a:pt x="6428" y="5493"/>
                  </a:cubicBezTo>
                  <a:cubicBezTo>
                    <a:pt x="7468" y="4322"/>
                    <a:pt x="9367" y="2682"/>
                    <a:pt x="10359" y="1913"/>
                  </a:cubicBezTo>
                  <a:cubicBezTo>
                    <a:pt x="11350" y="1141"/>
                    <a:pt x="11504" y="1168"/>
                    <a:pt x="12377" y="869"/>
                  </a:cubicBezTo>
                  <a:cubicBezTo>
                    <a:pt x="13255" y="569"/>
                    <a:pt x="14638" y="247"/>
                    <a:pt x="15612" y="122"/>
                  </a:cubicBezTo>
                  <a:cubicBezTo>
                    <a:pt x="16585" y="0"/>
                    <a:pt x="18220" y="122"/>
                    <a:pt x="18220" y="122"/>
                  </a:cubicBezTo>
                  <a:lnTo>
                    <a:pt x="20093" y="122"/>
                  </a:lnTo>
                  <a:cubicBezTo>
                    <a:pt x="20614" y="173"/>
                    <a:pt x="21090" y="345"/>
                    <a:pt x="21341" y="422"/>
                  </a:cubicBezTo>
                  <a:cubicBezTo>
                    <a:pt x="21593" y="496"/>
                    <a:pt x="21508" y="471"/>
                    <a:pt x="21600" y="56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399" cy="1388236"/>
            </a:xfrm>
            <a:prstGeom prst="hexagon">
              <a:avLst>
                <a:gd name="adj" fmla="val 28528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2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1"/>
              <a:ext cx="1601399" cy="1388235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8" y="414512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2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5" cy="1388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2" y="0"/>
                  </a:lnTo>
                  <a:lnTo>
                    <a:pt x="8234" y="62"/>
                  </a:lnTo>
                  <a:lnTo>
                    <a:pt x="21600" y="20630"/>
                  </a:lnTo>
                  <a:lnTo>
                    <a:pt x="20934" y="21600"/>
                  </a:lnTo>
                  <a:lnTo>
                    <a:pt x="6882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7"/>
                  </a:lnTo>
                  <a:lnTo>
                    <a:pt x="8382" y="0"/>
                  </a:lnTo>
                  <a:lnTo>
                    <a:pt x="21600" y="20590"/>
                  </a:lnTo>
                  <a:lnTo>
                    <a:pt x="20960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5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9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519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8308">
            <a:off x="323848" y="1123948"/>
            <a:ext cx="8229599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B. KEERTHANA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31220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5262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 pitchFamily="0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20937602">
            <a:off x="1043928" y="-5211516"/>
            <a:ext cx="2769581" cy="871941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0" name="矩形"/>
          <p:cNvSpPr>
            <a:spLocks/>
          </p:cNvSpPr>
          <p:nvPr/>
        </p:nvSpPr>
        <p:spPr>
          <a:xfrm rot="0">
            <a:off x="4192327" y="3054402"/>
            <a:ext cx="113345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4001830" y="2863905"/>
            <a:ext cx="113345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992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67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7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916487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 pitchFamily="0" charset="0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90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971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 pitchFamily="0" charset="0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3054730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137116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 pitchFamily="0" charset="0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84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9745972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5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4961353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5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300408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 pitchFamily="0" charset="0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 pitchFamily="0" charset="0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 pitchFamily="0" charset="0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 pitchFamily="0" charset="0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 pitchFamily="0" charset="0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 pitchFamily="0" charset="0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019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487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219648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 pitchFamily="0" charset="0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342519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204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11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 pitchFamily="0" charset="0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40804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2024-09-10T11:28:20Z</dcterms:modified>
</cp:coreProperties>
</file>