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4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15321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Hotel Reservation System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3865007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provides an overview of a Hotel Reservation System, showcasing its key features and functionalities to streamline the booking process for guests.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114687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Presented By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697855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JAYA KEERTHANA ALAGANURU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33199" y="6281023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26/06/2024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9919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Booking a Room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200" y="2019538"/>
            <a:ext cx="11804278" cy="1591270"/>
          </a:xfrm>
          <a:prstGeom prst="roundRect">
            <a:avLst>
              <a:gd name="adj" fmla="val 8378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Room Selection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2722126"/>
            <a:ext cx="703326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Guests can choose from a variety of room types, including single and double rooms, based on their preferences and needs.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3832979"/>
            <a:ext cx="11804278" cy="1591270"/>
          </a:xfrm>
          <a:prstGeom prst="roundRect">
            <a:avLst>
              <a:gd name="adj" fmla="val 8378"/>
            </a:avLst>
          </a:prstGeom>
          <a:solidFill>
            <a:srgbClr val="DED6FF"/>
          </a:solidFill>
          <a:ln/>
        </p:spPr>
      </p:sp>
      <p:sp>
        <p:nvSpPr>
          <p:cNvPr id="10" name="Text 7"/>
          <p:cNvSpPr/>
          <p:nvPr/>
        </p:nvSpPr>
        <p:spPr>
          <a:xfrm>
            <a:off x="1055370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Guest Details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55370" y="4535567"/>
            <a:ext cx="703326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Guests can input their name, contact information, and the number of days they wish to stay.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646420"/>
            <a:ext cx="12003570" cy="1591270"/>
          </a:xfrm>
          <a:prstGeom prst="roundRect">
            <a:avLst>
              <a:gd name="adj" fmla="val 8378"/>
            </a:avLst>
          </a:prstGeom>
          <a:solidFill>
            <a:srgbClr val="DED6FF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868591"/>
            <a:ext cx="37309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Reservation Confirmation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349008"/>
            <a:ext cx="703326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will confirm the booking and provide details such as the room number, reservation date, and total cost.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991910"/>
            <a:ext cx="72917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Reservation Management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019538"/>
            <a:ext cx="44410" cy="5218152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497157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26945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9" name="Text 6"/>
          <p:cNvSpPr/>
          <p:nvPr/>
        </p:nvSpPr>
        <p:spPr>
          <a:xfrm>
            <a:off x="1092101" y="2311122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View Reservation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Guests can view their existing reservations, including details like room number, guest name, and reservation date.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310598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08289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4" name="Text 11"/>
          <p:cNvSpPr/>
          <p:nvPr/>
        </p:nvSpPr>
        <p:spPr>
          <a:xfrm>
            <a:off x="1063764" y="412456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Cancel Reservation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Guests can easily cancel their reservation if needed, with the system updating the room's availability.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24039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963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9" name="Text 16"/>
          <p:cNvSpPr/>
          <p:nvPr/>
        </p:nvSpPr>
        <p:spPr>
          <a:xfrm>
            <a:off x="1063764" y="59380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Cost of Stay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Guests can check the total cost of their stay based on the room type and number of days booked.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72070"/>
            <a:ext cx="56726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Room Management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Room Database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91226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maintains a database of available rooms, including their type, number, and booking status.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Room Availability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tracks the availability of rooms, ensuring that guests can only book rooms that are not currently occupied.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Room Updates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91226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allows hotel staff to update the status of rooms, such as marking them as booked or available.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9924"/>
            <a:ext cx="59053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Database Integration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8863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SQL Database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46652"/>
            <a:ext cx="329588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utilizes a SQL database to store and manage all reservation and room information.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8863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66235"/>
            <a:ext cx="2834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Secure Connections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64665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ensures secure connections to the database, protecting guest data and reservation details.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38863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Integrity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4665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maintains data integrity by validating inputs and handling errors during database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9583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Error Handling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733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13610" y="3215045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17337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Validation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53790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validates user inputs, such as room numbers and guest details, to ensure data integrity.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1733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0" name="Text 8"/>
          <p:cNvSpPr/>
          <p:nvPr/>
        </p:nvSpPr>
        <p:spPr>
          <a:xfrm>
            <a:off x="5777508" y="3215045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17337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Exception Handling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000976"/>
            <a:ext cx="2647950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includes robust exception handling to gracefully manage and report any errors that may occur during the reservation process.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1733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4" name="Text 12"/>
          <p:cNvSpPr/>
          <p:nvPr/>
        </p:nvSpPr>
        <p:spPr>
          <a:xfrm>
            <a:off x="9369743" y="3215045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17337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Feedback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653790"/>
            <a:ext cx="2647950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provides clear and informative feedback to users, such as successful booking confirmations or error messages, to enhance the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8895"/>
            <a:ext cx="68501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Object-Oriented Design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66524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888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Encapsulation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368879"/>
            <a:ext cx="307371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utilizes the principles of encapsulation to hide the implementation details of room and reservation management.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666524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3888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Inheritance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368879"/>
            <a:ext cx="307383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employs inheritance to create different types of rooms, such as SingleRoom and DoubleRoom, with their own unique characteristics.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666524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888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Polymorphism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368879"/>
            <a:ext cx="307383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leverages polymorphism to handle different types of rooms and reservations through a unified interface.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9677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Technologies Used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4106466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 for application logic.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517469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JDBC for database connectivity.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928473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MySQL for data storage.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AE24E-83B4-932D-2DFB-84F4B9E5BDDF}"/>
              </a:ext>
            </a:extLst>
          </p:cNvPr>
          <p:cNvSpPr txBox="1"/>
          <p:nvPr/>
        </p:nvSpPr>
        <p:spPr>
          <a:xfrm>
            <a:off x="3059722" y="2954216"/>
            <a:ext cx="8030308" cy="175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0F9FF-2A90-EE15-6002-1E1A697E3307}"/>
              </a:ext>
            </a:extLst>
          </p:cNvPr>
          <p:cNvSpPr/>
          <p:nvPr/>
        </p:nvSpPr>
        <p:spPr>
          <a:xfrm>
            <a:off x="3903784" y="3223846"/>
            <a:ext cx="7186246" cy="13247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483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467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keerthanaalaganuru@outlook.com</cp:lastModifiedBy>
  <cp:revision>4</cp:revision>
  <dcterms:created xsi:type="dcterms:W3CDTF">2024-06-13T09:15:41Z</dcterms:created>
  <dcterms:modified xsi:type="dcterms:W3CDTF">2024-06-26T12:30:30Z</dcterms:modified>
</cp:coreProperties>
</file>