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gHuYpz9hTVjEiccCTndgTeEHca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customschemas.google.com/relationships/presentationmetadata" Target="metadata"/><Relationship Id="rId16" Type="http://schemas.openxmlformats.org/officeDocument/2006/relationships/slide" Target="slides/slide12.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2" name="Google Shape;23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bf47682f9_1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bf47682f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8" name="Google Shape;29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4" name="Google Shape;30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1" name="Google Shape;24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2" name="Google Shape;25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8" name="Google Shape;25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4" name="Google Shape;26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0" name="Google Shape;2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4bf47682f9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4bf47682f9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2" name="Shape 52"/>
        <p:cNvGrpSpPr/>
        <p:nvPr/>
      </p:nvGrpSpPr>
      <p:grpSpPr>
        <a:xfrm>
          <a:off x="0" y="0"/>
          <a:ext cx="0" cy="0"/>
          <a:chOff x="0" y="0"/>
          <a:chExt cx="0" cy="0"/>
        </a:xfrm>
      </p:grpSpPr>
      <p:pic>
        <p:nvPicPr>
          <p:cNvPr descr="\\DROBO-FS\QuickDrops\JB\PPTX NG\Droplets\LightingOverlay.png" id="53" name="Google Shape;53;p14"/>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54" name="Google Shape;54;p14"/>
          <p:cNvGrpSpPr/>
          <p:nvPr/>
        </p:nvGrpSpPr>
        <p:grpSpPr>
          <a:xfrm>
            <a:off x="0" y="0"/>
            <a:ext cx="2305051" cy="6858001"/>
            <a:chOff x="0" y="0"/>
            <a:chExt cx="2305051" cy="6858001"/>
          </a:xfrm>
        </p:grpSpPr>
        <p:sp>
          <p:nvSpPr>
            <p:cNvPr id="55" name="Google Shape;55;p14"/>
            <p:cNvSpPr/>
            <p:nvPr/>
          </p:nvSpPr>
          <p:spPr>
            <a:xfrm>
              <a:off x="1209675"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1128713"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a:off x="1123950"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414338" y="9525"/>
              <a:ext cx="28575" cy="4481513"/>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333375"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4"/>
            <p:cNvSpPr/>
            <p:nvPr/>
          </p:nvSpPr>
          <p:spPr>
            <a:xfrm>
              <a:off x="190500" y="9525"/>
              <a:ext cx="152400" cy="908050"/>
            </a:xfrm>
            <a:custGeom>
              <a:rect b="b" l="l" r="r" t="t"/>
              <a:pathLst>
                <a:path extrusionOk="0" h="572" w="96">
                  <a:moveTo>
                    <a:pt x="15" y="572"/>
                  </a:moveTo>
                  <a:lnTo>
                    <a:pt x="0" y="566"/>
                  </a:lnTo>
                  <a:lnTo>
                    <a:pt x="81" y="380"/>
                  </a:lnTo>
                  <a:lnTo>
                    <a:pt x="81" y="0"/>
                  </a:lnTo>
                  <a:lnTo>
                    <a:pt x="96" y="0"/>
                  </a:lnTo>
                  <a:lnTo>
                    <a:pt x="96" y="383"/>
                  </a:lnTo>
                  <a:lnTo>
                    <a:pt x="15" y="572"/>
                  </a:lnTo>
                  <a:close/>
                </a:path>
              </a:pathLst>
            </a:custGeom>
            <a:gradFill>
              <a:gsLst>
                <a:gs pos="0">
                  <a:schemeClr val="lt2"/>
                </a:gs>
                <a:gs pos="100000">
                  <a:srgbClr val="3B95DE"/>
                </a:gs>
              </a:gsLst>
              <a:lin ang="5400000" scaled="0"/>
            </a:gradFill>
            <a:ln>
              <a:noFill/>
            </a:ln>
          </p:spPr>
        </p:sp>
        <p:sp>
          <p:nvSpPr>
            <p:cNvPr id="61" name="Google Shape;61;p14"/>
            <p:cNvSpPr/>
            <p:nvPr/>
          </p:nvSpPr>
          <p:spPr>
            <a:xfrm>
              <a:off x="1290638" y="14288"/>
              <a:ext cx="376238" cy="1801813"/>
            </a:xfrm>
            <a:custGeom>
              <a:rect b="b" l="l" r="r" t="t"/>
              <a:pathLst>
                <a:path extrusionOk="0" h="1135" w="237">
                  <a:moveTo>
                    <a:pt x="222" y="1135"/>
                  </a:moveTo>
                  <a:lnTo>
                    <a:pt x="0" y="620"/>
                  </a:lnTo>
                  <a:lnTo>
                    <a:pt x="0" y="0"/>
                  </a:lnTo>
                  <a:lnTo>
                    <a:pt x="18" y="0"/>
                  </a:lnTo>
                  <a:lnTo>
                    <a:pt x="18" y="617"/>
                  </a:lnTo>
                  <a:lnTo>
                    <a:pt x="237" y="1129"/>
                  </a:lnTo>
                  <a:lnTo>
                    <a:pt x="222" y="1135"/>
                  </a:lnTo>
                  <a:close/>
                </a:path>
              </a:pathLst>
            </a:custGeom>
            <a:gradFill>
              <a:gsLst>
                <a:gs pos="0">
                  <a:schemeClr val="lt2"/>
                </a:gs>
                <a:gs pos="100000">
                  <a:srgbClr val="3B95DE"/>
                </a:gs>
              </a:gsLst>
              <a:lin ang="5400000" scaled="0"/>
            </a:gradFill>
            <a:ln>
              <a:noFill/>
            </a:ln>
          </p:spPr>
        </p:sp>
        <p:sp>
          <p:nvSpPr>
            <p:cNvPr id="62" name="Google Shape;62;p14"/>
            <p:cNvSpPr/>
            <p:nvPr/>
          </p:nvSpPr>
          <p:spPr>
            <a:xfrm>
              <a:off x="1600200" y="180181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4"/>
            <p:cNvSpPr/>
            <p:nvPr/>
          </p:nvSpPr>
          <p:spPr>
            <a:xfrm>
              <a:off x="1381125" y="9525"/>
              <a:ext cx="371475" cy="1425575"/>
            </a:xfrm>
            <a:custGeom>
              <a:rect b="b" l="l" r="r" t="t"/>
              <a:pathLst>
                <a:path extrusionOk="0" h="898" w="234">
                  <a:moveTo>
                    <a:pt x="219" y="898"/>
                  </a:moveTo>
                  <a:lnTo>
                    <a:pt x="0" y="383"/>
                  </a:lnTo>
                  <a:lnTo>
                    <a:pt x="0" y="0"/>
                  </a:lnTo>
                  <a:lnTo>
                    <a:pt x="15" y="0"/>
                  </a:lnTo>
                  <a:lnTo>
                    <a:pt x="15" y="380"/>
                  </a:lnTo>
                  <a:lnTo>
                    <a:pt x="234" y="892"/>
                  </a:lnTo>
                  <a:lnTo>
                    <a:pt x="219" y="898"/>
                  </a:lnTo>
                  <a:close/>
                </a:path>
              </a:pathLst>
            </a:custGeom>
            <a:gradFill>
              <a:gsLst>
                <a:gs pos="0">
                  <a:schemeClr val="lt2"/>
                </a:gs>
                <a:gs pos="100000">
                  <a:srgbClr val="3B95DE"/>
                </a:gs>
              </a:gsLst>
              <a:lin ang="5400000" scaled="0"/>
            </a:gradFill>
            <a:ln>
              <a:noFill/>
            </a:ln>
          </p:spPr>
        </p:sp>
        <p:sp>
          <p:nvSpPr>
            <p:cNvPr id="64" name="Google Shape;64;p14"/>
            <p:cNvSpPr/>
            <p:nvPr/>
          </p:nvSpPr>
          <p:spPr>
            <a:xfrm>
              <a:off x="1643063"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65" name="Google Shape;65;p14"/>
            <p:cNvSpPr/>
            <p:nvPr/>
          </p:nvSpPr>
          <p:spPr>
            <a:xfrm>
              <a:off x="1685925" y="14208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4"/>
            <p:cNvSpPr/>
            <p:nvPr/>
          </p:nvSpPr>
          <p:spPr>
            <a:xfrm>
              <a:off x="168592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14"/>
            <p:cNvSpPr/>
            <p:nvPr/>
          </p:nvSpPr>
          <p:spPr>
            <a:xfrm>
              <a:off x="1743075" y="4763"/>
              <a:ext cx="419100" cy="522288"/>
            </a:xfrm>
            <a:custGeom>
              <a:rect b="b" l="l" r="r" t="t"/>
              <a:pathLst>
                <a:path extrusionOk="0" h="329" w="264">
                  <a:moveTo>
                    <a:pt x="252" y="329"/>
                  </a:moveTo>
                  <a:lnTo>
                    <a:pt x="45" y="120"/>
                  </a:lnTo>
                  <a:lnTo>
                    <a:pt x="0" y="6"/>
                  </a:lnTo>
                  <a:lnTo>
                    <a:pt x="15" y="0"/>
                  </a:lnTo>
                  <a:lnTo>
                    <a:pt x="60" y="111"/>
                  </a:lnTo>
                  <a:lnTo>
                    <a:pt x="264" y="317"/>
                  </a:lnTo>
                  <a:lnTo>
                    <a:pt x="252" y="329"/>
                  </a:lnTo>
                  <a:close/>
                </a:path>
              </a:pathLst>
            </a:custGeom>
            <a:gradFill>
              <a:gsLst>
                <a:gs pos="0">
                  <a:schemeClr val="lt2"/>
                </a:gs>
                <a:gs pos="100000">
                  <a:srgbClr val="3B95DE"/>
                </a:gs>
              </a:gsLst>
              <a:lin ang="5400000" scaled="0"/>
            </a:gradFill>
            <a:ln>
              <a:noFill/>
            </a:ln>
          </p:spPr>
        </p:sp>
        <p:sp>
          <p:nvSpPr>
            <p:cNvPr id="68" name="Google Shape;68;p14"/>
            <p:cNvSpPr/>
            <p:nvPr/>
          </p:nvSpPr>
          <p:spPr>
            <a:xfrm>
              <a:off x="2119313"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14"/>
            <p:cNvSpPr/>
            <p:nvPr/>
          </p:nvSpPr>
          <p:spPr>
            <a:xfrm>
              <a:off x="952500" y="4763"/>
              <a:ext cx="152400" cy="908050"/>
            </a:xfrm>
            <a:custGeom>
              <a:rect b="b" l="l" r="r" t="t"/>
              <a:pathLst>
                <a:path extrusionOk="0" h="572" w="96">
                  <a:moveTo>
                    <a:pt x="15" y="572"/>
                  </a:moveTo>
                  <a:lnTo>
                    <a:pt x="0" y="572"/>
                  </a:lnTo>
                  <a:lnTo>
                    <a:pt x="0" y="189"/>
                  </a:lnTo>
                  <a:lnTo>
                    <a:pt x="81" y="0"/>
                  </a:lnTo>
                  <a:lnTo>
                    <a:pt x="96" y="6"/>
                  </a:lnTo>
                  <a:lnTo>
                    <a:pt x="15" y="192"/>
                  </a:lnTo>
                  <a:lnTo>
                    <a:pt x="15" y="572"/>
                  </a:lnTo>
                  <a:close/>
                </a:path>
              </a:pathLst>
            </a:custGeom>
            <a:gradFill>
              <a:gsLst>
                <a:gs pos="0">
                  <a:schemeClr val="lt2"/>
                </a:gs>
                <a:gs pos="100000">
                  <a:srgbClr val="3B95DE"/>
                </a:gs>
              </a:gsLst>
              <a:lin ang="5400000" scaled="0"/>
            </a:gradFill>
            <a:ln>
              <a:noFill/>
            </a:ln>
          </p:spPr>
        </p:sp>
        <p:sp>
          <p:nvSpPr>
            <p:cNvPr id="70" name="Google Shape;70;p14"/>
            <p:cNvSpPr/>
            <p:nvPr/>
          </p:nvSpPr>
          <p:spPr>
            <a:xfrm>
              <a:off x="866775"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4"/>
            <p:cNvSpPr/>
            <p:nvPr/>
          </p:nvSpPr>
          <p:spPr>
            <a:xfrm>
              <a:off x="890588" y="15541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4"/>
            <p:cNvSpPr/>
            <p:nvPr/>
          </p:nvSpPr>
          <p:spPr>
            <a:xfrm>
              <a:off x="738188" y="5622925"/>
              <a:ext cx="338138" cy="1216025"/>
            </a:xfrm>
            <a:custGeom>
              <a:rect b="b" l="l" r="r" t="t"/>
              <a:pathLst>
                <a:path extrusionOk="0" h="766" w="213">
                  <a:moveTo>
                    <a:pt x="213" y="766"/>
                  </a:moveTo>
                  <a:lnTo>
                    <a:pt x="195" y="766"/>
                  </a:lnTo>
                  <a:lnTo>
                    <a:pt x="195" y="464"/>
                  </a:lnTo>
                  <a:lnTo>
                    <a:pt x="0" y="6"/>
                  </a:lnTo>
                  <a:lnTo>
                    <a:pt x="12" y="0"/>
                  </a:lnTo>
                  <a:lnTo>
                    <a:pt x="213" y="461"/>
                  </a:lnTo>
                  <a:lnTo>
                    <a:pt x="213" y="766"/>
                  </a:lnTo>
                  <a:close/>
                </a:path>
              </a:pathLst>
            </a:custGeom>
            <a:gradFill>
              <a:gsLst>
                <a:gs pos="0">
                  <a:schemeClr val="lt2"/>
                </a:gs>
                <a:gs pos="100000">
                  <a:srgbClr val="3B95DE"/>
                </a:gs>
              </a:gsLst>
              <a:lin ang="5400000" scaled="0"/>
            </a:gradFill>
            <a:ln>
              <a:noFill/>
            </a:ln>
          </p:spPr>
        </p:sp>
        <p:sp>
          <p:nvSpPr>
            <p:cNvPr id="73" name="Google Shape;73;p14"/>
            <p:cNvSpPr/>
            <p:nvPr/>
          </p:nvSpPr>
          <p:spPr>
            <a:xfrm>
              <a:off x="647700" y="5480050"/>
              <a:ext cx="157163" cy="157163"/>
            </a:xfrm>
            <a:custGeom>
              <a:rect b="b" l="l" r="r" t="t"/>
              <a:pathLst>
                <a:path extrusionOk="0" h="33" w="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4"/>
            <p:cNvSpPr/>
            <p:nvPr/>
          </p:nvSpPr>
          <p:spPr>
            <a:xfrm>
              <a:off x="66675" y="903288"/>
              <a:ext cx="190500" cy="190500"/>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4"/>
            <p:cNvSpPr/>
            <p:nvPr/>
          </p:nvSpPr>
          <p:spPr>
            <a:xfrm>
              <a:off x="0" y="3897313"/>
              <a:ext cx="133350" cy="266700"/>
            </a:xfrm>
            <a:custGeom>
              <a:rect b="b" l="l" r="r" t="t"/>
              <a:pathLst>
                <a:path extrusionOk="0" h="168" w="84">
                  <a:moveTo>
                    <a:pt x="69" y="168"/>
                  </a:moveTo>
                  <a:lnTo>
                    <a:pt x="0" y="6"/>
                  </a:lnTo>
                  <a:lnTo>
                    <a:pt x="12" y="0"/>
                  </a:lnTo>
                  <a:lnTo>
                    <a:pt x="84" y="162"/>
                  </a:lnTo>
                  <a:lnTo>
                    <a:pt x="69" y="168"/>
                  </a:lnTo>
                  <a:close/>
                </a:path>
              </a:pathLst>
            </a:custGeom>
            <a:gradFill>
              <a:gsLst>
                <a:gs pos="0">
                  <a:schemeClr val="lt2"/>
                </a:gs>
                <a:gs pos="100000">
                  <a:srgbClr val="3B95DE"/>
                </a:gs>
              </a:gsLst>
              <a:lin ang="5400000" scaled="0"/>
            </a:gradFill>
            <a:ln>
              <a:noFill/>
            </a:ln>
          </p:spPr>
        </p:sp>
        <p:sp>
          <p:nvSpPr>
            <p:cNvPr id="76" name="Google Shape;76;p14"/>
            <p:cNvSpPr/>
            <p:nvPr/>
          </p:nvSpPr>
          <p:spPr>
            <a:xfrm>
              <a:off x="66675" y="414972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4"/>
            <p:cNvSpPr/>
            <p:nvPr/>
          </p:nvSpPr>
          <p:spPr>
            <a:xfrm>
              <a:off x="0" y="1644650"/>
              <a:ext cx="133350" cy="269875"/>
            </a:xfrm>
            <a:custGeom>
              <a:rect b="b" l="l" r="r" t="t"/>
              <a:pathLst>
                <a:path extrusionOk="0" h="170" w="84">
                  <a:moveTo>
                    <a:pt x="12" y="170"/>
                  </a:moveTo>
                  <a:lnTo>
                    <a:pt x="0" y="164"/>
                  </a:lnTo>
                  <a:lnTo>
                    <a:pt x="69" y="0"/>
                  </a:lnTo>
                  <a:lnTo>
                    <a:pt x="84" y="6"/>
                  </a:lnTo>
                  <a:lnTo>
                    <a:pt x="12" y="170"/>
                  </a:lnTo>
                  <a:close/>
                </a:path>
              </a:pathLst>
            </a:custGeom>
            <a:gradFill>
              <a:gsLst>
                <a:gs pos="0">
                  <a:schemeClr val="lt2"/>
                </a:gs>
                <a:gs pos="100000">
                  <a:srgbClr val="3B95DE"/>
                </a:gs>
              </a:gsLst>
              <a:lin ang="5400000" scaled="0"/>
            </a:gradFill>
            <a:ln>
              <a:noFill/>
            </a:ln>
          </p:spPr>
        </p:sp>
        <p:sp>
          <p:nvSpPr>
            <p:cNvPr id="78" name="Google Shape;78;p14"/>
            <p:cNvSpPr/>
            <p:nvPr/>
          </p:nvSpPr>
          <p:spPr>
            <a:xfrm>
              <a:off x="66675" y="146843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4"/>
            <p:cNvSpPr/>
            <p:nvPr/>
          </p:nvSpPr>
          <p:spPr>
            <a:xfrm>
              <a:off x="695325" y="4763"/>
              <a:ext cx="309563" cy="1558925"/>
            </a:xfrm>
            <a:custGeom>
              <a:rect b="b" l="l" r="r" t="t"/>
              <a:pathLst>
                <a:path extrusionOk="0" h="982" w="195">
                  <a:moveTo>
                    <a:pt x="195" y="982"/>
                  </a:moveTo>
                  <a:lnTo>
                    <a:pt x="177" y="982"/>
                  </a:lnTo>
                  <a:lnTo>
                    <a:pt x="177" y="805"/>
                  </a:lnTo>
                  <a:lnTo>
                    <a:pt x="0" y="629"/>
                  </a:lnTo>
                  <a:lnTo>
                    <a:pt x="0" y="0"/>
                  </a:lnTo>
                  <a:lnTo>
                    <a:pt x="18" y="0"/>
                  </a:lnTo>
                  <a:lnTo>
                    <a:pt x="18" y="623"/>
                  </a:lnTo>
                  <a:lnTo>
                    <a:pt x="195" y="796"/>
                  </a:lnTo>
                  <a:lnTo>
                    <a:pt x="195" y="982"/>
                  </a:lnTo>
                  <a:close/>
                </a:path>
              </a:pathLst>
            </a:custGeom>
            <a:gradFill>
              <a:gsLst>
                <a:gs pos="0">
                  <a:schemeClr val="lt2"/>
                </a:gs>
                <a:gs pos="100000">
                  <a:srgbClr val="3B95DE"/>
                </a:gs>
              </a:gsLst>
              <a:lin ang="5400000" scaled="0"/>
            </a:gradFill>
            <a:ln>
              <a:noFill/>
            </a:ln>
          </p:spPr>
        </p:sp>
        <p:sp>
          <p:nvSpPr>
            <p:cNvPr id="80" name="Google Shape;80;p14"/>
            <p:cNvSpPr/>
            <p:nvPr/>
          </p:nvSpPr>
          <p:spPr>
            <a:xfrm>
              <a:off x="57150" y="48815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4"/>
            <p:cNvSpPr/>
            <p:nvPr/>
          </p:nvSpPr>
          <p:spPr>
            <a:xfrm>
              <a:off x="138113" y="5060950"/>
              <a:ext cx="304800" cy="1778000"/>
            </a:xfrm>
            <a:custGeom>
              <a:rect b="b" l="l" r="r" t="t"/>
              <a:pathLst>
                <a:path extrusionOk="0" h="1120" w="192">
                  <a:moveTo>
                    <a:pt x="192" y="1120"/>
                  </a:moveTo>
                  <a:lnTo>
                    <a:pt x="177" y="1120"/>
                  </a:lnTo>
                  <a:lnTo>
                    <a:pt x="177" y="360"/>
                  </a:lnTo>
                  <a:lnTo>
                    <a:pt x="0" y="183"/>
                  </a:lnTo>
                  <a:lnTo>
                    <a:pt x="0" y="0"/>
                  </a:lnTo>
                  <a:lnTo>
                    <a:pt x="15" y="0"/>
                  </a:lnTo>
                  <a:lnTo>
                    <a:pt x="15" y="177"/>
                  </a:lnTo>
                  <a:lnTo>
                    <a:pt x="192" y="354"/>
                  </a:lnTo>
                  <a:lnTo>
                    <a:pt x="192" y="1120"/>
                  </a:lnTo>
                  <a:close/>
                </a:path>
              </a:pathLst>
            </a:custGeom>
            <a:gradFill>
              <a:gsLst>
                <a:gs pos="0">
                  <a:schemeClr val="lt2"/>
                </a:gs>
                <a:gs pos="100000">
                  <a:srgbClr val="3B95DE"/>
                </a:gs>
              </a:gsLst>
              <a:lin ang="5400000" scaled="0"/>
            </a:gradFill>
            <a:ln>
              <a:noFill/>
            </a:ln>
          </p:spPr>
        </p:sp>
        <p:sp>
          <p:nvSpPr>
            <p:cNvPr id="82" name="Google Shape;82;p14"/>
            <p:cNvSpPr/>
            <p:nvPr/>
          </p:nvSpPr>
          <p:spPr>
            <a:xfrm>
              <a:off x="561975" y="6430963"/>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14"/>
            <p:cNvSpPr/>
            <p:nvPr/>
          </p:nvSpPr>
          <p:spPr>
            <a:xfrm>
              <a:off x="642938" y="6610350"/>
              <a:ext cx="23813" cy="242888"/>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14"/>
            <p:cNvSpPr/>
            <p:nvPr/>
          </p:nvSpPr>
          <p:spPr>
            <a:xfrm>
              <a:off x="76200" y="6430963"/>
              <a:ext cx="190500" cy="188913"/>
            </a:xfrm>
            <a:custGeom>
              <a:rect b="b" l="l" r="r" t="t"/>
              <a:pathLst>
                <a:path extrusionOk="0" h="40" w="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p:nvPr/>
          </p:nvSpPr>
          <p:spPr>
            <a:xfrm>
              <a:off x="0" y="5978525"/>
              <a:ext cx="190500" cy="461963"/>
            </a:xfrm>
            <a:custGeom>
              <a:rect b="b" l="l" r="r" t="t"/>
              <a:pathLst>
                <a:path extrusionOk="0" h="291" w="120">
                  <a:moveTo>
                    <a:pt x="120" y="291"/>
                  </a:moveTo>
                  <a:lnTo>
                    <a:pt x="105" y="291"/>
                  </a:lnTo>
                  <a:lnTo>
                    <a:pt x="105" y="114"/>
                  </a:lnTo>
                  <a:lnTo>
                    <a:pt x="0" y="9"/>
                  </a:lnTo>
                  <a:lnTo>
                    <a:pt x="12" y="0"/>
                  </a:lnTo>
                  <a:lnTo>
                    <a:pt x="120" y="108"/>
                  </a:lnTo>
                  <a:lnTo>
                    <a:pt x="120" y="291"/>
                  </a:lnTo>
                  <a:close/>
                </a:path>
              </a:pathLst>
            </a:custGeom>
            <a:gradFill>
              <a:gsLst>
                <a:gs pos="0">
                  <a:schemeClr val="lt2"/>
                </a:gs>
                <a:gs pos="100000">
                  <a:srgbClr val="3B95DE"/>
                </a:gs>
              </a:gsLst>
              <a:lin ang="5400000" scaled="0"/>
            </a:gradFill>
            <a:ln>
              <a:noFill/>
            </a:ln>
          </p:spPr>
        </p:sp>
        <p:sp>
          <p:nvSpPr>
            <p:cNvPr id="86" name="Google Shape;86;p14"/>
            <p:cNvSpPr/>
            <p:nvPr/>
          </p:nvSpPr>
          <p:spPr>
            <a:xfrm>
              <a:off x="1014413" y="1801813"/>
              <a:ext cx="214313" cy="755650"/>
            </a:xfrm>
            <a:custGeom>
              <a:rect b="b" l="l" r="r" t="t"/>
              <a:pathLst>
                <a:path extrusionOk="0" h="476" w="135">
                  <a:moveTo>
                    <a:pt x="12" y="476"/>
                  </a:moveTo>
                  <a:lnTo>
                    <a:pt x="0" y="476"/>
                  </a:lnTo>
                  <a:lnTo>
                    <a:pt x="0" y="128"/>
                  </a:lnTo>
                  <a:lnTo>
                    <a:pt x="126" y="0"/>
                  </a:lnTo>
                  <a:lnTo>
                    <a:pt x="135" y="9"/>
                  </a:lnTo>
                  <a:lnTo>
                    <a:pt x="12" y="131"/>
                  </a:lnTo>
                  <a:lnTo>
                    <a:pt x="12" y="476"/>
                  </a:lnTo>
                  <a:close/>
                </a:path>
              </a:pathLst>
            </a:custGeom>
            <a:gradFill>
              <a:gsLst>
                <a:gs pos="0">
                  <a:schemeClr val="lt2"/>
                </a:gs>
                <a:gs pos="100000">
                  <a:srgbClr val="3B95DE"/>
                </a:gs>
              </a:gsLst>
              <a:lin ang="5400000" scaled="0"/>
            </a:gradFill>
            <a:ln>
              <a:noFill/>
            </a:ln>
          </p:spPr>
        </p:sp>
        <p:sp>
          <p:nvSpPr>
            <p:cNvPr id="87" name="Google Shape;87;p14"/>
            <p:cNvSpPr/>
            <p:nvPr/>
          </p:nvSpPr>
          <p:spPr>
            <a:xfrm>
              <a:off x="938213" y="2547938"/>
              <a:ext cx="166688" cy="160338"/>
            </a:xfrm>
            <a:custGeom>
              <a:rect b="b" l="l" r="r" t="t"/>
              <a:pathLst>
                <a:path extrusionOk="0" h="34" w="35">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14"/>
            <p:cNvSpPr/>
            <p:nvPr/>
          </p:nvSpPr>
          <p:spPr>
            <a:xfrm>
              <a:off x="595313" y="4763"/>
              <a:ext cx="638175" cy="4025900"/>
            </a:xfrm>
            <a:custGeom>
              <a:rect b="b" l="l" r="r" t="t"/>
              <a:pathLst>
                <a:path extrusionOk="0" h="2536" w="402">
                  <a:moveTo>
                    <a:pt x="402" y="2536"/>
                  </a:moveTo>
                  <a:lnTo>
                    <a:pt x="387" y="2536"/>
                  </a:lnTo>
                  <a:lnTo>
                    <a:pt x="387" y="2311"/>
                  </a:lnTo>
                  <a:lnTo>
                    <a:pt x="0" y="1925"/>
                  </a:lnTo>
                  <a:lnTo>
                    <a:pt x="0" y="0"/>
                  </a:lnTo>
                  <a:lnTo>
                    <a:pt x="15" y="0"/>
                  </a:lnTo>
                  <a:lnTo>
                    <a:pt x="15" y="1916"/>
                  </a:lnTo>
                  <a:lnTo>
                    <a:pt x="402" y="2302"/>
                  </a:lnTo>
                  <a:lnTo>
                    <a:pt x="402" y="2536"/>
                  </a:lnTo>
                  <a:close/>
                </a:path>
              </a:pathLst>
            </a:custGeom>
            <a:gradFill>
              <a:gsLst>
                <a:gs pos="0">
                  <a:schemeClr val="lt2"/>
                </a:gs>
                <a:gs pos="100000">
                  <a:srgbClr val="3B95DE"/>
                </a:gs>
              </a:gsLst>
              <a:lin ang="5400000" scaled="0"/>
            </a:gradFill>
            <a:ln>
              <a:noFill/>
            </a:ln>
          </p:spPr>
        </p:sp>
        <p:sp>
          <p:nvSpPr>
            <p:cNvPr id="89" name="Google Shape;89;p14"/>
            <p:cNvSpPr/>
            <p:nvPr/>
          </p:nvSpPr>
          <p:spPr>
            <a:xfrm>
              <a:off x="1223963"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90" name="Google Shape;90;p14"/>
            <p:cNvSpPr/>
            <p:nvPr/>
          </p:nvSpPr>
          <p:spPr>
            <a:xfrm>
              <a:off x="1300163" y="1849438"/>
              <a:ext cx="109538" cy="107950"/>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14"/>
            <p:cNvSpPr/>
            <p:nvPr/>
          </p:nvSpPr>
          <p:spPr>
            <a:xfrm>
              <a:off x="280988" y="3417888"/>
              <a:ext cx="142875" cy="474663"/>
            </a:xfrm>
            <a:custGeom>
              <a:rect b="b" l="l" r="r" t="t"/>
              <a:pathLst>
                <a:path extrusionOk="0" h="299" w="90">
                  <a:moveTo>
                    <a:pt x="12" y="299"/>
                  </a:moveTo>
                  <a:lnTo>
                    <a:pt x="0" y="299"/>
                  </a:lnTo>
                  <a:lnTo>
                    <a:pt x="0" y="80"/>
                  </a:lnTo>
                  <a:lnTo>
                    <a:pt x="81" y="0"/>
                  </a:lnTo>
                  <a:lnTo>
                    <a:pt x="90" y="8"/>
                  </a:lnTo>
                  <a:lnTo>
                    <a:pt x="12" y="83"/>
                  </a:lnTo>
                  <a:lnTo>
                    <a:pt x="12" y="299"/>
                  </a:lnTo>
                  <a:close/>
                </a:path>
              </a:pathLst>
            </a:custGeom>
            <a:gradFill>
              <a:gsLst>
                <a:gs pos="0">
                  <a:schemeClr val="lt2"/>
                </a:gs>
                <a:gs pos="100000">
                  <a:srgbClr val="3B95DE"/>
                </a:gs>
              </a:gsLst>
              <a:lin ang="5400000" scaled="0"/>
            </a:gradFill>
            <a:ln>
              <a:noFill/>
            </a:ln>
          </p:spPr>
        </p:sp>
        <p:sp>
          <p:nvSpPr>
            <p:cNvPr id="92" name="Google Shape;92;p14"/>
            <p:cNvSpPr/>
            <p:nvPr/>
          </p:nvSpPr>
          <p:spPr>
            <a:xfrm>
              <a:off x="238125" y="3883025"/>
              <a:ext cx="109538" cy="109538"/>
            </a:xfrm>
            <a:custGeom>
              <a:rect b="b" l="l" r="r" t="t"/>
              <a:pathLst>
                <a:path extrusionOk="0" h="23" w="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4"/>
            <p:cNvSpPr/>
            <p:nvPr/>
          </p:nvSpPr>
          <p:spPr>
            <a:xfrm>
              <a:off x="4763" y="2166938"/>
              <a:ext cx="114300" cy="452438"/>
            </a:xfrm>
            <a:custGeom>
              <a:rect b="b" l="l" r="r" t="t"/>
              <a:pathLst>
                <a:path extrusionOk="0" h="285" w="72">
                  <a:moveTo>
                    <a:pt x="6" y="285"/>
                  </a:moveTo>
                  <a:lnTo>
                    <a:pt x="0" y="276"/>
                  </a:lnTo>
                  <a:lnTo>
                    <a:pt x="60" y="216"/>
                  </a:lnTo>
                  <a:lnTo>
                    <a:pt x="60" y="0"/>
                  </a:lnTo>
                  <a:lnTo>
                    <a:pt x="72" y="0"/>
                  </a:lnTo>
                  <a:lnTo>
                    <a:pt x="72" y="222"/>
                  </a:lnTo>
                  <a:lnTo>
                    <a:pt x="6" y="285"/>
                  </a:lnTo>
                  <a:close/>
                </a:path>
              </a:pathLst>
            </a:custGeom>
            <a:gradFill>
              <a:gsLst>
                <a:gs pos="0">
                  <a:schemeClr val="lt2"/>
                </a:gs>
                <a:gs pos="100000">
                  <a:srgbClr val="3B95DE"/>
                </a:gs>
              </a:gsLst>
              <a:lin ang="5400000" scaled="0"/>
            </a:gradFill>
            <a:ln>
              <a:noFill/>
            </a:ln>
          </p:spPr>
        </p:sp>
        <p:sp>
          <p:nvSpPr>
            <p:cNvPr id="94" name="Google Shape;94;p14"/>
            <p:cNvSpPr/>
            <p:nvPr/>
          </p:nvSpPr>
          <p:spPr>
            <a:xfrm>
              <a:off x="52388" y="2066925"/>
              <a:ext cx="109538" cy="109538"/>
            </a:xfrm>
            <a:custGeom>
              <a:rect b="b" l="l" r="r" t="t"/>
              <a:pathLst>
                <a:path extrusionOk="0" h="23" w="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4"/>
            <p:cNvSpPr/>
            <p:nvPr/>
          </p:nvSpPr>
          <p:spPr>
            <a:xfrm>
              <a:off x="1228725"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14"/>
            <p:cNvSpPr/>
            <p:nvPr/>
          </p:nvSpPr>
          <p:spPr>
            <a:xfrm>
              <a:off x="1319213" y="5041900"/>
              <a:ext cx="371475" cy="1801813"/>
            </a:xfrm>
            <a:custGeom>
              <a:rect b="b" l="l" r="r" t="t"/>
              <a:pathLst>
                <a:path extrusionOk="0" h="1135" w="234">
                  <a:moveTo>
                    <a:pt x="15" y="1135"/>
                  </a:moveTo>
                  <a:lnTo>
                    <a:pt x="0" y="1135"/>
                  </a:lnTo>
                  <a:lnTo>
                    <a:pt x="0" y="515"/>
                  </a:lnTo>
                  <a:lnTo>
                    <a:pt x="0" y="512"/>
                  </a:lnTo>
                  <a:lnTo>
                    <a:pt x="219" y="0"/>
                  </a:lnTo>
                  <a:lnTo>
                    <a:pt x="234" y="6"/>
                  </a:lnTo>
                  <a:lnTo>
                    <a:pt x="15" y="518"/>
                  </a:lnTo>
                  <a:lnTo>
                    <a:pt x="15" y="1135"/>
                  </a:lnTo>
                  <a:close/>
                </a:path>
              </a:pathLst>
            </a:custGeom>
            <a:gradFill>
              <a:gsLst>
                <a:gs pos="0">
                  <a:schemeClr val="lt2"/>
                </a:gs>
                <a:gs pos="100000">
                  <a:srgbClr val="3B95DE"/>
                </a:gs>
              </a:gsLst>
              <a:lin ang="5400000" scaled="0"/>
            </a:gradFill>
            <a:ln>
              <a:noFill/>
            </a:ln>
          </p:spPr>
        </p:sp>
        <p:sp>
          <p:nvSpPr>
            <p:cNvPr id="97" name="Google Shape;97;p14"/>
            <p:cNvSpPr/>
            <p:nvPr/>
          </p:nvSpPr>
          <p:spPr>
            <a:xfrm>
              <a:off x="1147763"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4"/>
            <p:cNvSpPr/>
            <p:nvPr/>
          </p:nvSpPr>
          <p:spPr>
            <a:xfrm>
              <a:off x="819150" y="3983038"/>
              <a:ext cx="347663" cy="2860675"/>
            </a:xfrm>
            <a:custGeom>
              <a:rect b="b" l="l" r="r" t="t"/>
              <a:pathLst>
                <a:path extrusionOk="0" h="1802" w="219">
                  <a:moveTo>
                    <a:pt x="219" y="1802"/>
                  </a:moveTo>
                  <a:lnTo>
                    <a:pt x="201" y="1802"/>
                  </a:lnTo>
                  <a:lnTo>
                    <a:pt x="201" y="1185"/>
                  </a:lnTo>
                  <a:lnTo>
                    <a:pt x="0" y="3"/>
                  </a:lnTo>
                  <a:lnTo>
                    <a:pt x="15" y="0"/>
                  </a:lnTo>
                  <a:lnTo>
                    <a:pt x="219" y="1185"/>
                  </a:lnTo>
                  <a:lnTo>
                    <a:pt x="219" y="1802"/>
                  </a:lnTo>
                  <a:close/>
                </a:path>
              </a:pathLst>
            </a:custGeom>
            <a:gradFill>
              <a:gsLst>
                <a:gs pos="0">
                  <a:schemeClr val="lt2"/>
                </a:gs>
                <a:gs pos="100000">
                  <a:srgbClr val="3B95DE"/>
                </a:gs>
              </a:gsLst>
              <a:lin ang="5400000" scaled="0"/>
            </a:gradFill>
            <a:ln>
              <a:noFill/>
            </a:ln>
          </p:spPr>
        </p:sp>
        <p:sp>
          <p:nvSpPr>
            <p:cNvPr id="99" name="Google Shape;99;p14"/>
            <p:cNvSpPr/>
            <p:nvPr/>
          </p:nvSpPr>
          <p:spPr>
            <a:xfrm>
              <a:off x="728663" y="3806825"/>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0" name="Google Shape;100;p14"/>
            <p:cNvSpPr/>
            <p:nvPr/>
          </p:nvSpPr>
          <p:spPr>
            <a:xfrm>
              <a:off x="1624013"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1" name="Google Shape;101;p14"/>
            <p:cNvSpPr/>
            <p:nvPr/>
          </p:nvSpPr>
          <p:spPr>
            <a:xfrm>
              <a:off x="1404938" y="5422900"/>
              <a:ext cx="371475" cy="1425575"/>
            </a:xfrm>
            <a:custGeom>
              <a:rect b="b" l="l" r="r" t="t"/>
              <a:pathLst>
                <a:path extrusionOk="0" h="898" w="234">
                  <a:moveTo>
                    <a:pt x="18" y="898"/>
                  </a:moveTo>
                  <a:lnTo>
                    <a:pt x="0" y="898"/>
                  </a:lnTo>
                  <a:lnTo>
                    <a:pt x="0" y="515"/>
                  </a:lnTo>
                  <a:lnTo>
                    <a:pt x="0" y="512"/>
                  </a:lnTo>
                  <a:lnTo>
                    <a:pt x="222" y="0"/>
                  </a:lnTo>
                  <a:lnTo>
                    <a:pt x="234" y="6"/>
                  </a:lnTo>
                  <a:lnTo>
                    <a:pt x="18" y="518"/>
                  </a:lnTo>
                  <a:lnTo>
                    <a:pt x="18" y="898"/>
                  </a:lnTo>
                  <a:close/>
                </a:path>
              </a:pathLst>
            </a:custGeom>
            <a:gradFill>
              <a:gsLst>
                <a:gs pos="0">
                  <a:schemeClr val="lt2"/>
                </a:gs>
                <a:gs pos="100000">
                  <a:srgbClr val="3B95DE"/>
                </a:gs>
              </a:gsLst>
              <a:lin ang="5400000" scaled="0"/>
            </a:gradFill>
            <a:ln>
              <a:noFill/>
            </a:ln>
          </p:spPr>
        </p:sp>
        <p:sp>
          <p:nvSpPr>
            <p:cNvPr id="102" name="Google Shape;102;p14"/>
            <p:cNvSpPr/>
            <p:nvPr/>
          </p:nvSpPr>
          <p:spPr>
            <a:xfrm>
              <a:off x="1666875"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103" name="Google Shape;103;p14"/>
            <p:cNvSpPr/>
            <p:nvPr/>
          </p:nvSpPr>
          <p:spPr>
            <a:xfrm>
              <a:off x="1709738"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14"/>
            <p:cNvSpPr/>
            <p:nvPr/>
          </p:nvSpPr>
          <p:spPr>
            <a:xfrm>
              <a:off x="1709738"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14"/>
            <p:cNvSpPr/>
            <p:nvPr/>
          </p:nvSpPr>
          <p:spPr>
            <a:xfrm>
              <a:off x="1766888" y="6330950"/>
              <a:ext cx="419100" cy="527050"/>
            </a:xfrm>
            <a:custGeom>
              <a:rect b="b" l="l" r="r" t="t"/>
              <a:pathLst>
                <a:path extrusionOk="0" h="332" w="264">
                  <a:moveTo>
                    <a:pt x="12" y="332"/>
                  </a:moveTo>
                  <a:lnTo>
                    <a:pt x="0" y="326"/>
                  </a:lnTo>
                  <a:lnTo>
                    <a:pt x="45" y="206"/>
                  </a:lnTo>
                  <a:lnTo>
                    <a:pt x="255" y="0"/>
                  </a:lnTo>
                  <a:lnTo>
                    <a:pt x="264" y="12"/>
                  </a:lnTo>
                  <a:lnTo>
                    <a:pt x="60" y="215"/>
                  </a:lnTo>
                  <a:lnTo>
                    <a:pt x="12" y="332"/>
                  </a:lnTo>
                  <a:close/>
                </a:path>
              </a:pathLst>
            </a:custGeom>
            <a:gradFill>
              <a:gsLst>
                <a:gs pos="0">
                  <a:schemeClr val="lt2"/>
                </a:gs>
                <a:gs pos="100000">
                  <a:srgbClr val="3B95DE"/>
                </a:gs>
              </a:gsLst>
              <a:lin ang="5400000" scaled="0"/>
            </a:gradFill>
            <a:ln>
              <a:noFill/>
            </a:ln>
          </p:spPr>
        </p:sp>
        <p:sp>
          <p:nvSpPr>
            <p:cNvPr id="106" name="Google Shape;106;p14"/>
            <p:cNvSpPr/>
            <p:nvPr/>
          </p:nvSpPr>
          <p:spPr>
            <a:xfrm>
              <a:off x="2147888"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14"/>
            <p:cNvSpPr/>
            <p:nvPr/>
          </p:nvSpPr>
          <p:spPr>
            <a:xfrm>
              <a:off x="504825" y="9525"/>
              <a:ext cx="233363" cy="5103813"/>
            </a:xfrm>
            <a:custGeom>
              <a:rect b="b" l="l" r="r" t="t"/>
              <a:pathLst>
                <a:path extrusionOk="0" h="3215" w="147">
                  <a:moveTo>
                    <a:pt x="132" y="3215"/>
                  </a:moveTo>
                  <a:lnTo>
                    <a:pt x="129" y="2754"/>
                  </a:lnTo>
                  <a:lnTo>
                    <a:pt x="0" y="1901"/>
                  </a:lnTo>
                  <a:lnTo>
                    <a:pt x="0" y="0"/>
                  </a:lnTo>
                  <a:lnTo>
                    <a:pt x="15" y="0"/>
                  </a:lnTo>
                  <a:lnTo>
                    <a:pt x="15" y="1898"/>
                  </a:lnTo>
                  <a:lnTo>
                    <a:pt x="144" y="2754"/>
                  </a:lnTo>
                  <a:lnTo>
                    <a:pt x="147" y="3215"/>
                  </a:lnTo>
                  <a:lnTo>
                    <a:pt x="132" y="3215"/>
                  </a:lnTo>
                  <a:close/>
                </a:path>
              </a:pathLst>
            </a:custGeom>
            <a:gradFill>
              <a:gsLst>
                <a:gs pos="0">
                  <a:schemeClr val="lt2"/>
                </a:gs>
                <a:gs pos="100000">
                  <a:srgbClr val="3B95DE"/>
                </a:gs>
              </a:gsLst>
              <a:lin ang="5400000" scaled="0"/>
            </a:gradFill>
            <a:ln>
              <a:noFill/>
            </a:ln>
          </p:spPr>
        </p:sp>
        <p:sp>
          <p:nvSpPr>
            <p:cNvPr id="108" name="Google Shape;108;p14"/>
            <p:cNvSpPr/>
            <p:nvPr/>
          </p:nvSpPr>
          <p:spPr>
            <a:xfrm>
              <a:off x="633413" y="5103813"/>
              <a:ext cx="185738" cy="185738"/>
            </a:xfrm>
            <a:custGeom>
              <a:rect b="b" l="l" r="r" t="t"/>
              <a:pathLst>
                <a:path extrusionOk="0" h="39" w="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9" name="Google Shape;109;p14"/>
          <p:cNvSpPr txBox="1"/>
          <p:nvPr>
            <p:ph type="ctrTitle"/>
          </p:nvPr>
        </p:nvSpPr>
        <p:spPr>
          <a:xfrm>
            <a:off x="1876424" y="1122363"/>
            <a:ext cx="8791575" cy="23876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800"/>
              <a:buFont typeface="Twentieth Century"/>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4"/>
          <p:cNvSpPr txBox="1"/>
          <p:nvPr>
            <p:ph idx="1" type="subTitle"/>
          </p:nvPr>
        </p:nvSpPr>
        <p:spPr>
          <a:xfrm>
            <a:off x="1876424" y="3602038"/>
            <a:ext cx="8791575" cy="1655762"/>
          </a:xfrm>
          <a:prstGeom prst="rect">
            <a:avLst/>
          </a:prstGeom>
          <a:noFill/>
          <a:ln>
            <a:noFill/>
          </a:ln>
        </p:spPr>
        <p:txBody>
          <a:bodyPr anchorCtr="0" anchor="t" bIns="45700" lIns="91425" spcFirstLastPara="1" rIns="91425" wrap="square" tIns="45700">
            <a:normAutofit/>
          </a:bodyPr>
          <a:lstStyle>
            <a:lvl1pPr lvl="0" algn="l">
              <a:lnSpc>
                <a:spcPct val="120000"/>
              </a:lnSpc>
              <a:spcBef>
                <a:spcPts val="1000"/>
              </a:spcBef>
              <a:spcAft>
                <a:spcPts val="0"/>
              </a:spcAft>
              <a:buClr>
                <a:schemeClr val="lt2"/>
              </a:buClr>
              <a:buSzPts val="2500"/>
              <a:buNone/>
              <a:defRPr sz="2000" cap="none">
                <a:solidFill>
                  <a:schemeClr val="lt2"/>
                </a:solidFill>
              </a:defRPr>
            </a:lvl1pPr>
            <a:lvl2pPr lvl="1" algn="ctr">
              <a:lnSpc>
                <a:spcPct val="120000"/>
              </a:lnSpc>
              <a:spcBef>
                <a:spcPts val="500"/>
              </a:spcBef>
              <a:spcAft>
                <a:spcPts val="0"/>
              </a:spcAft>
              <a:buClr>
                <a:schemeClr val="lt1"/>
              </a:buClr>
              <a:buSzPts val="2500"/>
              <a:buNone/>
              <a:defRPr sz="2000"/>
            </a:lvl2pPr>
            <a:lvl3pPr lvl="2" algn="ctr">
              <a:lnSpc>
                <a:spcPct val="120000"/>
              </a:lnSpc>
              <a:spcBef>
                <a:spcPts val="500"/>
              </a:spcBef>
              <a:spcAft>
                <a:spcPts val="0"/>
              </a:spcAft>
              <a:buClr>
                <a:schemeClr val="lt1"/>
              </a:buClr>
              <a:buSzPts val="2250"/>
              <a:buNone/>
              <a:defRPr sz="1800"/>
            </a:lvl3pPr>
            <a:lvl4pPr lvl="3" algn="ctr">
              <a:lnSpc>
                <a:spcPct val="120000"/>
              </a:lnSpc>
              <a:spcBef>
                <a:spcPts val="500"/>
              </a:spcBef>
              <a:spcAft>
                <a:spcPts val="0"/>
              </a:spcAft>
              <a:buClr>
                <a:schemeClr val="lt1"/>
              </a:buClr>
              <a:buSzPts val="2000"/>
              <a:buNone/>
              <a:defRPr sz="1600"/>
            </a:lvl4pPr>
            <a:lvl5pPr lvl="4" algn="ctr">
              <a:lnSpc>
                <a:spcPct val="120000"/>
              </a:lnSpc>
              <a:spcBef>
                <a:spcPts val="500"/>
              </a:spcBef>
              <a:spcAft>
                <a:spcPts val="0"/>
              </a:spcAft>
              <a:buClr>
                <a:schemeClr val="lt1"/>
              </a:buClr>
              <a:buSzPts val="2000"/>
              <a:buNone/>
              <a:defRPr sz="1600"/>
            </a:lvl5pPr>
            <a:lvl6pPr lvl="5" algn="ctr">
              <a:lnSpc>
                <a:spcPct val="120000"/>
              </a:lnSpc>
              <a:spcBef>
                <a:spcPts val="500"/>
              </a:spcBef>
              <a:spcAft>
                <a:spcPts val="0"/>
              </a:spcAft>
              <a:buClr>
                <a:schemeClr val="lt1"/>
              </a:buClr>
              <a:buSzPts val="2000"/>
              <a:buNone/>
              <a:defRPr sz="1600"/>
            </a:lvl6pPr>
            <a:lvl7pPr lvl="6" algn="ctr">
              <a:lnSpc>
                <a:spcPct val="120000"/>
              </a:lnSpc>
              <a:spcBef>
                <a:spcPts val="500"/>
              </a:spcBef>
              <a:spcAft>
                <a:spcPts val="0"/>
              </a:spcAft>
              <a:buClr>
                <a:schemeClr val="lt1"/>
              </a:buClr>
              <a:buSzPts val="2000"/>
              <a:buNone/>
              <a:defRPr sz="1600"/>
            </a:lvl7pPr>
            <a:lvl8pPr lvl="7" algn="ctr">
              <a:lnSpc>
                <a:spcPct val="120000"/>
              </a:lnSpc>
              <a:spcBef>
                <a:spcPts val="500"/>
              </a:spcBef>
              <a:spcAft>
                <a:spcPts val="0"/>
              </a:spcAft>
              <a:buClr>
                <a:schemeClr val="lt1"/>
              </a:buClr>
              <a:buSzPts val="2000"/>
              <a:buNone/>
              <a:defRPr sz="1600"/>
            </a:lvl8pPr>
            <a:lvl9pPr lvl="8" algn="ctr">
              <a:lnSpc>
                <a:spcPct val="120000"/>
              </a:lnSpc>
              <a:spcBef>
                <a:spcPts val="500"/>
              </a:spcBef>
              <a:spcAft>
                <a:spcPts val="0"/>
              </a:spcAft>
              <a:buClr>
                <a:schemeClr val="lt1"/>
              </a:buClr>
              <a:buSzPts val="2000"/>
              <a:buNone/>
              <a:defRPr sz="1600"/>
            </a:lvl9pPr>
          </a:lstStyle>
          <a:p/>
        </p:txBody>
      </p:sp>
      <p:sp>
        <p:nvSpPr>
          <p:cNvPr id="111" name="Google Shape;111;p14"/>
          <p:cNvSpPr txBox="1"/>
          <p:nvPr>
            <p:ph idx="10" type="dt"/>
          </p:nvPr>
        </p:nvSpPr>
        <p:spPr>
          <a:xfrm>
            <a:off x="7077511" y="5410201"/>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14"/>
          <p:cNvSpPr txBox="1"/>
          <p:nvPr>
            <p:ph idx="11" type="ftr"/>
          </p:nvPr>
        </p:nvSpPr>
        <p:spPr>
          <a:xfrm>
            <a:off x="1876424" y="5410201"/>
            <a:ext cx="5124886"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14"/>
          <p:cNvSpPr txBox="1"/>
          <p:nvPr>
            <p:ph idx="12" type="sldNum"/>
          </p:nvPr>
        </p:nvSpPr>
        <p:spPr>
          <a:xfrm>
            <a:off x="9896911" y="5410199"/>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165" name="Shape 165"/>
        <p:cNvGrpSpPr/>
        <p:nvPr/>
      </p:nvGrpSpPr>
      <p:grpSpPr>
        <a:xfrm>
          <a:off x="0" y="0"/>
          <a:ext cx="0" cy="0"/>
          <a:chOff x="0" y="0"/>
          <a:chExt cx="0" cy="0"/>
        </a:xfrm>
      </p:grpSpPr>
      <p:sp>
        <p:nvSpPr>
          <p:cNvPr id="166" name="Google Shape;166;p23"/>
          <p:cNvSpPr txBox="1"/>
          <p:nvPr>
            <p:ph type="title"/>
          </p:nvPr>
        </p:nvSpPr>
        <p:spPr>
          <a:xfrm>
            <a:off x="1141410" y="4304664"/>
            <a:ext cx="9912355" cy="81935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3"/>
          <p:cNvSpPr/>
          <p:nvPr>
            <p:ph idx="2" type="pic"/>
          </p:nvPr>
        </p:nvSpPr>
        <p:spPr>
          <a:xfrm>
            <a:off x="1141411" y="606426"/>
            <a:ext cx="9912354" cy="3299778"/>
          </a:xfrm>
          <a:prstGeom prst="round2DiagRect">
            <a:avLst>
              <a:gd fmla="val 4860"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8" name="Google Shape;168;p23"/>
          <p:cNvSpPr txBox="1"/>
          <p:nvPr>
            <p:ph idx="1" type="body"/>
          </p:nvPr>
        </p:nvSpPr>
        <p:spPr>
          <a:xfrm>
            <a:off x="1141364" y="5124020"/>
            <a:ext cx="9910859" cy="68247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9" name="Google Shape;169;p2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2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1" name="Google Shape;171;p2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72" name="Shape 172"/>
        <p:cNvGrpSpPr/>
        <p:nvPr/>
      </p:nvGrpSpPr>
      <p:grpSpPr>
        <a:xfrm>
          <a:off x="0" y="0"/>
          <a:ext cx="0" cy="0"/>
          <a:chOff x="0" y="0"/>
          <a:chExt cx="0" cy="0"/>
        </a:xfrm>
      </p:grpSpPr>
      <p:sp>
        <p:nvSpPr>
          <p:cNvPr id="173" name="Google Shape;173;p24"/>
          <p:cNvSpPr txBox="1"/>
          <p:nvPr>
            <p:ph type="title"/>
          </p:nvPr>
        </p:nvSpPr>
        <p:spPr>
          <a:xfrm>
            <a:off x="1141456" y="609600"/>
            <a:ext cx="9905955" cy="3429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4" name="Google Shape;174;p24"/>
          <p:cNvSpPr txBox="1"/>
          <p:nvPr>
            <p:ph idx="1" type="body"/>
          </p:nvPr>
        </p:nvSpPr>
        <p:spPr>
          <a:xfrm>
            <a:off x="1141410" y="4419599"/>
            <a:ext cx="9904459" cy="1371599"/>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75" name="Google Shape;175;p24"/>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6" name="Google Shape;176;p24"/>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7" name="Google Shape;177;p24"/>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78" name="Shape 178"/>
        <p:cNvGrpSpPr/>
        <p:nvPr/>
      </p:nvGrpSpPr>
      <p:grpSpPr>
        <a:xfrm>
          <a:off x="0" y="0"/>
          <a:ext cx="0" cy="0"/>
          <a:chOff x="0" y="0"/>
          <a:chExt cx="0" cy="0"/>
        </a:xfrm>
      </p:grpSpPr>
      <p:sp>
        <p:nvSpPr>
          <p:cNvPr id="179" name="Google Shape;179;p25"/>
          <p:cNvSpPr txBox="1"/>
          <p:nvPr>
            <p:ph type="title"/>
          </p:nvPr>
        </p:nvSpPr>
        <p:spPr>
          <a:xfrm>
            <a:off x="1446212" y="609599"/>
            <a:ext cx="9302752" cy="2748429"/>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0" name="Google Shape;180;p25"/>
          <p:cNvSpPr txBox="1"/>
          <p:nvPr>
            <p:ph idx="1" type="body"/>
          </p:nvPr>
        </p:nvSpPr>
        <p:spPr>
          <a:xfrm>
            <a:off x="1720644" y="3365557"/>
            <a:ext cx="8752299" cy="548968"/>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1" name="Google Shape;181;p25"/>
          <p:cNvSpPr txBox="1"/>
          <p:nvPr>
            <p:ph idx="2" type="body"/>
          </p:nvPr>
        </p:nvSpPr>
        <p:spPr>
          <a:xfrm>
            <a:off x="1141411" y="4309919"/>
            <a:ext cx="9906002" cy="1489496"/>
          </a:xfrm>
          <a:prstGeom prst="rect">
            <a:avLst/>
          </a:prstGeom>
          <a:noFill/>
          <a:ln>
            <a:noFill/>
          </a:ln>
        </p:spPr>
        <p:txBody>
          <a:bodyPr anchorCtr="0" anchor="ctr"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82" name="Google Shape;182;p2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2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
        <p:nvSpPr>
          <p:cNvPr id="185" name="Google Shape;185;p25"/>
          <p:cNvSpPr txBox="1"/>
          <p:nvPr/>
        </p:nvSpPr>
        <p:spPr>
          <a:xfrm>
            <a:off x="903512" y="732394"/>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
        <p:nvSpPr>
          <p:cNvPr id="186" name="Google Shape;186;p25"/>
          <p:cNvSpPr txBox="1"/>
          <p:nvPr/>
        </p:nvSpPr>
        <p:spPr>
          <a:xfrm>
            <a:off x="10537370" y="2764972"/>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lt1"/>
              </a:buClr>
              <a:buSzPts val="8000"/>
              <a:buFont typeface="Twentieth Century"/>
              <a:buNone/>
            </a:pPr>
            <a:r>
              <a:rPr b="0" i="0" lang="en-US" sz="8000" u="none" cap="none" strike="noStrike">
                <a:solidFill>
                  <a:schemeClr val="lt1"/>
                </a:solidFill>
                <a:latin typeface="Twentieth Century"/>
                <a:ea typeface="Twentieth Century"/>
                <a:cs typeface="Twentieth Century"/>
                <a:sym typeface="Twentieth Century"/>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87" name="Shape 187"/>
        <p:cNvGrpSpPr/>
        <p:nvPr/>
      </p:nvGrpSpPr>
      <p:grpSpPr>
        <a:xfrm>
          <a:off x="0" y="0"/>
          <a:ext cx="0" cy="0"/>
          <a:chOff x="0" y="0"/>
          <a:chExt cx="0" cy="0"/>
        </a:xfrm>
      </p:grpSpPr>
      <p:sp>
        <p:nvSpPr>
          <p:cNvPr id="188" name="Google Shape;188;p26"/>
          <p:cNvSpPr txBox="1"/>
          <p:nvPr>
            <p:ph type="title"/>
          </p:nvPr>
        </p:nvSpPr>
        <p:spPr>
          <a:xfrm>
            <a:off x="1141410" y="2134041"/>
            <a:ext cx="9906001" cy="251183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9" name="Google Shape;189;p26"/>
          <p:cNvSpPr txBox="1"/>
          <p:nvPr>
            <p:ph idx="1" type="body"/>
          </p:nvPr>
        </p:nvSpPr>
        <p:spPr>
          <a:xfrm>
            <a:off x="1141364" y="4657655"/>
            <a:ext cx="9904505" cy="114064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90" name="Google Shape;190;p2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2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2" name="Google Shape;192;p2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93" name="Shape 193"/>
        <p:cNvGrpSpPr/>
        <p:nvPr/>
      </p:nvGrpSpPr>
      <p:grpSpPr>
        <a:xfrm>
          <a:off x="0" y="0"/>
          <a:ext cx="0" cy="0"/>
          <a:chOff x="0" y="0"/>
          <a:chExt cx="0" cy="0"/>
        </a:xfrm>
      </p:grpSpPr>
      <p:sp>
        <p:nvSpPr>
          <p:cNvPr id="194" name="Google Shape;194;p27"/>
          <p:cNvSpPr txBox="1"/>
          <p:nvPr>
            <p:ph type="title"/>
          </p:nvPr>
        </p:nvSpPr>
        <p:spPr>
          <a:xfrm>
            <a:off x="1141413" y="609600"/>
            <a:ext cx="9905998"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27"/>
          <p:cNvSpPr txBox="1"/>
          <p:nvPr>
            <p:ph idx="1" type="body"/>
          </p:nvPr>
        </p:nvSpPr>
        <p:spPr>
          <a:xfrm>
            <a:off x="1141410" y="2674463"/>
            <a:ext cx="3196899"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6" name="Google Shape;196;p27"/>
          <p:cNvSpPr txBox="1"/>
          <p:nvPr>
            <p:ph idx="2" type="body"/>
          </p:nvPr>
        </p:nvSpPr>
        <p:spPr>
          <a:xfrm>
            <a:off x="1127918" y="3360263"/>
            <a:ext cx="3208735"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7" name="Google Shape;197;p27"/>
          <p:cNvSpPr txBox="1"/>
          <p:nvPr>
            <p:ph idx="3" type="body"/>
          </p:nvPr>
        </p:nvSpPr>
        <p:spPr>
          <a:xfrm>
            <a:off x="4514766" y="2677635"/>
            <a:ext cx="3184385"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98" name="Google Shape;198;p27"/>
          <p:cNvSpPr txBox="1"/>
          <p:nvPr>
            <p:ph idx="4" type="body"/>
          </p:nvPr>
        </p:nvSpPr>
        <p:spPr>
          <a:xfrm>
            <a:off x="4504213" y="3363435"/>
            <a:ext cx="3195830"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199" name="Google Shape;199;p27"/>
          <p:cNvSpPr txBox="1"/>
          <p:nvPr>
            <p:ph idx="5" type="body"/>
          </p:nvPr>
        </p:nvSpPr>
        <p:spPr>
          <a:xfrm>
            <a:off x="7852442" y="2674463"/>
            <a:ext cx="3194968" cy="685800"/>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0" name="Google Shape;200;p27"/>
          <p:cNvSpPr txBox="1"/>
          <p:nvPr>
            <p:ph idx="6" type="body"/>
          </p:nvPr>
        </p:nvSpPr>
        <p:spPr>
          <a:xfrm>
            <a:off x="7852442" y="3360263"/>
            <a:ext cx="3194968" cy="243093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1" name="Google Shape;201;p2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2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2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204" name="Shape 204"/>
        <p:cNvGrpSpPr/>
        <p:nvPr/>
      </p:nvGrpSpPr>
      <p:grpSpPr>
        <a:xfrm>
          <a:off x="0" y="0"/>
          <a:ext cx="0" cy="0"/>
          <a:chOff x="0" y="0"/>
          <a:chExt cx="0" cy="0"/>
        </a:xfrm>
      </p:grpSpPr>
      <p:sp>
        <p:nvSpPr>
          <p:cNvPr id="205" name="Google Shape;205;p28"/>
          <p:cNvSpPr txBox="1"/>
          <p:nvPr>
            <p:ph type="title"/>
          </p:nvPr>
        </p:nvSpPr>
        <p:spPr>
          <a:xfrm>
            <a:off x="1141411" y="609600"/>
            <a:ext cx="9905999" cy="19050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6" name="Google Shape;206;p28"/>
          <p:cNvSpPr txBox="1"/>
          <p:nvPr>
            <p:ph idx="1" type="body"/>
          </p:nvPr>
        </p:nvSpPr>
        <p:spPr>
          <a:xfrm>
            <a:off x="1141413" y="4404596"/>
            <a:ext cx="319524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07" name="Google Shape;207;p28"/>
          <p:cNvSpPr/>
          <p:nvPr>
            <p:ph idx="2" type="pic"/>
          </p:nvPr>
        </p:nvSpPr>
        <p:spPr>
          <a:xfrm>
            <a:off x="1141413" y="2666998"/>
            <a:ext cx="31952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08" name="Google Shape;208;p28"/>
          <p:cNvSpPr txBox="1"/>
          <p:nvPr>
            <p:ph idx="3" type="body"/>
          </p:nvPr>
        </p:nvSpPr>
        <p:spPr>
          <a:xfrm>
            <a:off x="1141413" y="4980858"/>
            <a:ext cx="3195240" cy="817843"/>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09" name="Google Shape;209;p28"/>
          <p:cNvSpPr txBox="1"/>
          <p:nvPr>
            <p:ph idx="4" type="body"/>
          </p:nvPr>
        </p:nvSpPr>
        <p:spPr>
          <a:xfrm>
            <a:off x="4489053" y="4404596"/>
            <a:ext cx="3200400"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0" name="Google Shape;210;p28"/>
          <p:cNvSpPr/>
          <p:nvPr>
            <p:ph idx="5" type="pic"/>
          </p:nvPr>
        </p:nvSpPr>
        <p:spPr>
          <a:xfrm>
            <a:off x="4489053" y="2666998"/>
            <a:ext cx="3198940"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1" name="Google Shape;211;p28"/>
          <p:cNvSpPr txBox="1"/>
          <p:nvPr>
            <p:ph idx="6" type="body"/>
          </p:nvPr>
        </p:nvSpPr>
        <p:spPr>
          <a:xfrm>
            <a:off x="4487593" y="4980857"/>
            <a:ext cx="3200400" cy="810342"/>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2" name="Google Shape;212;p28"/>
          <p:cNvSpPr txBox="1"/>
          <p:nvPr>
            <p:ph idx="7" type="body"/>
          </p:nvPr>
        </p:nvSpPr>
        <p:spPr>
          <a:xfrm>
            <a:off x="7852567" y="4404595"/>
            <a:ext cx="3190741" cy="57626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lt1"/>
              </a:buClr>
              <a:buSzPts val="2500"/>
              <a:buNone/>
              <a:defRPr b="0" sz="20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213" name="Google Shape;213;p28"/>
          <p:cNvSpPr/>
          <p:nvPr>
            <p:ph idx="8" type="pic"/>
          </p:nvPr>
        </p:nvSpPr>
        <p:spPr>
          <a:xfrm>
            <a:off x="7852442" y="2666998"/>
            <a:ext cx="3194969" cy="1524000"/>
          </a:xfrm>
          <a:prstGeom prst="round2DiagRect">
            <a:avLst>
              <a:gd fmla="val 16667"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214" name="Google Shape;214;p28"/>
          <p:cNvSpPr txBox="1"/>
          <p:nvPr>
            <p:ph idx="9" type="body"/>
          </p:nvPr>
        </p:nvSpPr>
        <p:spPr>
          <a:xfrm>
            <a:off x="7852442" y="4980854"/>
            <a:ext cx="3194968" cy="81034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750"/>
              <a:buNone/>
              <a:defRPr sz="1400"/>
            </a:lvl1pPr>
            <a:lvl2pPr indent="-228600" lvl="1" marL="914400" algn="l">
              <a:lnSpc>
                <a:spcPct val="120000"/>
              </a:lnSpc>
              <a:spcBef>
                <a:spcPts val="500"/>
              </a:spcBef>
              <a:spcAft>
                <a:spcPts val="0"/>
              </a:spcAft>
              <a:buClr>
                <a:schemeClr val="lt1"/>
              </a:buClr>
              <a:buSzPts val="1500"/>
              <a:buNone/>
              <a:defRPr sz="1200"/>
            </a:lvl2pPr>
            <a:lvl3pPr indent="-228600" lvl="2" marL="1371600" algn="l">
              <a:lnSpc>
                <a:spcPct val="120000"/>
              </a:lnSpc>
              <a:spcBef>
                <a:spcPts val="500"/>
              </a:spcBef>
              <a:spcAft>
                <a:spcPts val="0"/>
              </a:spcAft>
              <a:buClr>
                <a:schemeClr val="lt1"/>
              </a:buClr>
              <a:buSzPts val="1250"/>
              <a:buNone/>
              <a:defRPr sz="1000"/>
            </a:lvl3pPr>
            <a:lvl4pPr indent="-228600" lvl="3" marL="1828800" algn="l">
              <a:lnSpc>
                <a:spcPct val="120000"/>
              </a:lnSpc>
              <a:spcBef>
                <a:spcPts val="500"/>
              </a:spcBef>
              <a:spcAft>
                <a:spcPts val="0"/>
              </a:spcAft>
              <a:buClr>
                <a:schemeClr val="lt1"/>
              </a:buClr>
              <a:buSzPts val="1125"/>
              <a:buNone/>
              <a:defRPr sz="900"/>
            </a:lvl4pPr>
            <a:lvl5pPr indent="-228600" lvl="4" marL="2286000" algn="l">
              <a:lnSpc>
                <a:spcPct val="120000"/>
              </a:lnSpc>
              <a:spcBef>
                <a:spcPts val="500"/>
              </a:spcBef>
              <a:spcAft>
                <a:spcPts val="0"/>
              </a:spcAft>
              <a:buClr>
                <a:schemeClr val="lt1"/>
              </a:buClr>
              <a:buSzPts val="1125"/>
              <a:buNone/>
              <a:defRPr sz="900"/>
            </a:lvl5pPr>
            <a:lvl6pPr indent="-228600" lvl="5" marL="2743200" algn="l">
              <a:lnSpc>
                <a:spcPct val="120000"/>
              </a:lnSpc>
              <a:spcBef>
                <a:spcPts val="500"/>
              </a:spcBef>
              <a:spcAft>
                <a:spcPts val="0"/>
              </a:spcAft>
              <a:buClr>
                <a:schemeClr val="lt1"/>
              </a:buClr>
              <a:buSzPts val="1125"/>
              <a:buNone/>
              <a:defRPr sz="900"/>
            </a:lvl6pPr>
            <a:lvl7pPr indent="-228600" lvl="6" marL="3200400" algn="l">
              <a:lnSpc>
                <a:spcPct val="120000"/>
              </a:lnSpc>
              <a:spcBef>
                <a:spcPts val="500"/>
              </a:spcBef>
              <a:spcAft>
                <a:spcPts val="0"/>
              </a:spcAft>
              <a:buClr>
                <a:schemeClr val="lt1"/>
              </a:buClr>
              <a:buSzPts val="1125"/>
              <a:buNone/>
              <a:defRPr sz="900"/>
            </a:lvl7pPr>
            <a:lvl8pPr indent="-228600" lvl="7" marL="3657600" algn="l">
              <a:lnSpc>
                <a:spcPct val="120000"/>
              </a:lnSpc>
              <a:spcBef>
                <a:spcPts val="500"/>
              </a:spcBef>
              <a:spcAft>
                <a:spcPts val="0"/>
              </a:spcAft>
              <a:buClr>
                <a:schemeClr val="lt1"/>
              </a:buClr>
              <a:buSzPts val="1125"/>
              <a:buNone/>
              <a:defRPr sz="900"/>
            </a:lvl8pPr>
            <a:lvl9pPr indent="-228600" lvl="8" marL="4114800" algn="l">
              <a:lnSpc>
                <a:spcPct val="120000"/>
              </a:lnSpc>
              <a:spcBef>
                <a:spcPts val="500"/>
              </a:spcBef>
              <a:spcAft>
                <a:spcPts val="0"/>
              </a:spcAft>
              <a:buClr>
                <a:schemeClr val="lt1"/>
              </a:buClr>
              <a:buSzPts val="1125"/>
              <a:buNone/>
              <a:defRPr sz="900"/>
            </a:lvl9pPr>
          </a:lstStyle>
          <a:p/>
        </p:txBody>
      </p:sp>
      <p:sp>
        <p:nvSpPr>
          <p:cNvPr id="215" name="Google Shape;215;p2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6" name="Google Shape;216;p2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7" name="Google Shape;217;p2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18" name="Shape 218"/>
        <p:cNvGrpSpPr/>
        <p:nvPr/>
      </p:nvGrpSpPr>
      <p:grpSpPr>
        <a:xfrm>
          <a:off x="0" y="0"/>
          <a:ext cx="0" cy="0"/>
          <a:chOff x="0" y="0"/>
          <a:chExt cx="0" cy="0"/>
        </a:xfrm>
      </p:grpSpPr>
      <p:sp>
        <p:nvSpPr>
          <p:cNvPr id="219" name="Google Shape;219;p2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29"/>
          <p:cNvSpPr txBox="1"/>
          <p:nvPr>
            <p:ph idx="1" type="body"/>
          </p:nvPr>
        </p:nvSpPr>
        <p:spPr>
          <a:xfrm rot="5400000">
            <a:off x="4323555" y="-932655"/>
            <a:ext cx="3541714" cy="9905999"/>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1" name="Google Shape;221;p2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2" name="Google Shape;222;p2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3" name="Google Shape;223;p2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24" name="Shape 224"/>
        <p:cNvGrpSpPr/>
        <p:nvPr/>
      </p:nvGrpSpPr>
      <p:grpSpPr>
        <a:xfrm>
          <a:off x="0" y="0"/>
          <a:ext cx="0" cy="0"/>
          <a:chOff x="0" y="0"/>
          <a:chExt cx="0" cy="0"/>
        </a:xfrm>
      </p:grpSpPr>
      <p:sp>
        <p:nvSpPr>
          <p:cNvPr id="225" name="Google Shape;225;p30"/>
          <p:cNvSpPr txBox="1"/>
          <p:nvPr>
            <p:ph type="title"/>
          </p:nvPr>
        </p:nvSpPr>
        <p:spPr>
          <a:xfrm rot="5400000">
            <a:off x="7454105" y="2197894"/>
            <a:ext cx="5181601" cy="200501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6" name="Google Shape;226;p30"/>
          <p:cNvSpPr txBox="1"/>
          <p:nvPr>
            <p:ph idx="1" type="body"/>
          </p:nvPr>
        </p:nvSpPr>
        <p:spPr>
          <a:xfrm rot="5400000">
            <a:off x="2424905" y="-673895"/>
            <a:ext cx="5181601" cy="7748590"/>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227" name="Google Shape;227;p3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3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4" name="Shape 114"/>
        <p:cNvGrpSpPr/>
        <p:nvPr/>
      </p:nvGrpSpPr>
      <p:grpSpPr>
        <a:xfrm>
          <a:off x="0" y="0"/>
          <a:ext cx="0" cy="0"/>
          <a:chOff x="0" y="0"/>
          <a:chExt cx="0" cy="0"/>
        </a:xfrm>
      </p:grpSpPr>
      <p:sp>
        <p:nvSpPr>
          <p:cNvPr id="115" name="Google Shape;115;p1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17" name="Google Shape;117;p15"/>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5"/>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15"/>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0" name="Shape 120"/>
        <p:cNvGrpSpPr/>
        <p:nvPr/>
      </p:nvGrpSpPr>
      <p:grpSpPr>
        <a:xfrm>
          <a:off x="0" y="0"/>
          <a:ext cx="0" cy="0"/>
          <a:chOff x="0" y="0"/>
          <a:chExt cx="0" cy="0"/>
        </a:xfrm>
      </p:grpSpPr>
      <p:sp>
        <p:nvSpPr>
          <p:cNvPr id="121" name="Google Shape;121;p16"/>
          <p:cNvSpPr txBox="1"/>
          <p:nvPr>
            <p:ph type="title"/>
          </p:nvPr>
        </p:nvSpPr>
        <p:spPr>
          <a:xfrm>
            <a:off x="1141411" y="1419226"/>
            <a:ext cx="99060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600"/>
              <a:buFont typeface="Twentieth Century"/>
              <a:buNone/>
              <a:defRPr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6"/>
          <p:cNvSpPr txBox="1"/>
          <p:nvPr>
            <p:ph idx="1" type="body"/>
          </p:nvPr>
        </p:nvSpPr>
        <p:spPr>
          <a:xfrm>
            <a:off x="1141411" y="4424362"/>
            <a:ext cx="9906000" cy="13747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250"/>
              <a:buNone/>
              <a:defRPr sz="1800" cap="none">
                <a:solidFill>
                  <a:schemeClr val="lt1"/>
                </a:solidFill>
              </a:defRPr>
            </a:lvl1pPr>
            <a:lvl2pPr indent="-228600" lvl="1" marL="914400" algn="l">
              <a:lnSpc>
                <a:spcPct val="120000"/>
              </a:lnSpc>
              <a:spcBef>
                <a:spcPts val="500"/>
              </a:spcBef>
              <a:spcAft>
                <a:spcPts val="0"/>
              </a:spcAft>
              <a:buClr>
                <a:schemeClr val="lt1"/>
              </a:buClr>
              <a:buSzPts val="2250"/>
              <a:buNone/>
              <a:defRPr sz="1800">
                <a:solidFill>
                  <a:schemeClr val="lt1"/>
                </a:solidFill>
              </a:defRPr>
            </a:lvl2pPr>
            <a:lvl3pPr indent="-228600" lvl="2" marL="1371600" algn="l">
              <a:lnSpc>
                <a:spcPct val="120000"/>
              </a:lnSpc>
              <a:spcBef>
                <a:spcPts val="500"/>
              </a:spcBef>
              <a:spcAft>
                <a:spcPts val="0"/>
              </a:spcAft>
              <a:buClr>
                <a:schemeClr val="lt1"/>
              </a:buClr>
              <a:buSzPts val="2250"/>
              <a:buNone/>
              <a:defRPr sz="1800">
                <a:solidFill>
                  <a:schemeClr val="lt1"/>
                </a:solidFill>
              </a:defRPr>
            </a:lvl3pPr>
            <a:lvl4pPr indent="-228600" lvl="3" marL="1828800" algn="l">
              <a:lnSpc>
                <a:spcPct val="120000"/>
              </a:lnSpc>
              <a:spcBef>
                <a:spcPts val="500"/>
              </a:spcBef>
              <a:spcAft>
                <a:spcPts val="0"/>
              </a:spcAft>
              <a:buClr>
                <a:schemeClr val="lt1"/>
              </a:buClr>
              <a:buSzPts val="2000"/>
              <a:buNone/>
              <a:defRPr sz="1600">
                <a:solidFill>
                  <a:schemeClr val="lt1"/>
                </a:solidFill>
              </a:defRPr>
            </a:lvl4pPr>
            <a:lvl5pPr indent="-228600" lvl="4" marL="2286000" algn="l">
              <a:lnSpc>
                <a:spcPct val="120000"/>
              </a:lnSpc>
              <a:spcBef>
                <a:spcPts val="500"/>
              </a:spcBef>
              <a:spcAft>
                <a:spcPts val="0"/>
              </a:spcAft>
              <a:buClr>
                <a:schemeClr val="lt1"/>
              </a:buClr>
              <a:buSzPts val="2000"/>
              <a:buNone/>
              <a:defRPr sz="1600">
                <a:solidFill>
                  <a:schemeClr val="lt1"/>
                </a:solidFill>
              </a:defRPr>
            </a:lvl5pPr>
            <a:lvl6pPr indent="-228600" lvl="5" marL="2743200" algn="l">
              <a:lnSpc>
                <a:spcPct val="120000"/>
              </a:lnSpc>
              <a:spcBef>
                <a:spcPts val="500"/>
              </a:spcBef>
              <a:spcAft>
                <a:spcPts val="0"/>
              </a:spcAft>
              <a:buClr>
                <a:schemeClr val="lt1"/>
              </a:buClr>
              <a:buSzPts val="2000"/>
              <a:buNone/>
              <a:defRPr sz="1600">
                <a:solidFill>
                  <a:schemeClr val="lt1"/>
                </a:solidFill>
              </a:defRPr>
            </a:lvl6pPr>
            <a:lvl7pPr indent="-228600" lvl="6" marL="3200400" algn="l">
              <a:lnSpc>
                <a:spcPct val="120000"/>
              </a:lnSpc>
              <a:spcBef>
                <a:spcPts val="500"/>
              </a:spcBef>
              <a:spcAft>
                <a:spcPts val="0"/>
              </a:spcAft>
              <a:buClr>
                <a:schemeClr val="lt1"/>
              </a:buClr>
              <a:buSzPts val="2000"/>
              <a:buNone/>
              <a:defRPr sz="1600">
                <a:solidFill>
                  <a:schemeClr val="lt1"/>
                </a:solidFill>
              </a:defRPr>
            </a:lvl7pPr>
            <a:lvl8pPr indent="-228600" lvl="7" marL="3657600" algn="l">
              <a:lnSpc>
                <a:spcPct val="120000"/>
              </a:lnSpc>
              <a:spcBef>
                <a:spcPts val="500"/>
              </a:spcBef>
              <a:spcAft>
                <a:spcPts val="0"/>
              </a:spcAft>
              <a:buClr>
                <a:schemeClr val="lt1"/>
              </a:buClr>
              <a:buSzPts val="2000"/>
              <a:buNone/>
              <a:defRPr sz="1600">
                <a:solidFill>
                  <a:schemeClr val="lt1"/>
                </a:solidFill>
              </a:defRPr>
            </a:lvl8pPr>
            <a:lvl9pPr indent="-228600" lvl="8" marL="4114800" algn="l">
              <a:lnSpc>
                <a:spcPct val="120000"/>
              </a:lnSpc>
              <a:spcBef>
                <a:spcPts val="500"/>
              </a:spcBef>
              <a:spcAft>
                <a:spcPts val="0"/>
              </a:spcAft>
              <a:buClr>
                <a:schemeClr val="lt1"/>
              </a:buClr>
              <a:buSzPts val="2000"/>
              <a:buNone/>
              <a:defRPr sz="1600">
                <a:solidFill>
                  <a:schemeClr val="lt1"/>
                </a:solidFill>
              </a:defRPr>
            </a:lvl9pPr>
          </a:lstStyle>
          <a:p/>
        </p:txBody>
      </p:sp>
      <p:sp>
        <p:nvSpPr>
          <p:cNvPr id="123" name="Google Shape;123;p16"/>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16"/>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16"/>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6" name="Shape 126"/>
        <p:cNvGrpSpPr/>
        <p:nvPr/>
      </p:nvGrpSpPr>
      <p:grpSpPr>
        <a:xfrm>
          <a:off x="0" y="0"/>
          <a:ext cx="0" cy="0"/>
          <a:chOff x="0" y="0"/>
          <a:chExt cx="0" cy="0"/>
        </a:xfrm>
      </p:grpSpPr>
      <p:sp>
        <p:nvSpPr>
          <p:cNvPr id="127" name="Google Shape;127;p1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8" name="Google Shape;128;p17"/>
          <p:cNvSpPr txBox="1"/>
          <p:nvPr>
            <p:ph idx="1" type="body"/>
          </p:nvPr>
        </p:nvSpPr>
        <p:spPr>
          <a:xfrm>
            <a:off x="1141410" y="2249486"/>
            <a:ext cx="4878389"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29" name="Google Shape;129;p17"/>
          <p:cNvSpPr txBox="1"/>
          <p:nvPr>
            <p:ph idx="2" type="body"/>
          </p:nvPr>
        </p:nvSpPr>
        <p:spPr>
          <a:xfrm>
            <a:off x="6172200" y="2249486"/>
            <a:ext cx="4875211" cy="3541714"/>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0" name="Google Shape;130;p17"/>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17"/>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17"/>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3" name="Shape 133"/>
        <p:cNvGrpSpPr/>
        <p:nvPr/>
      </p:nvGrpSpPr>
      <p:grpSpPr>
        <a:xfrm>
          <a:off x="0" y="0"/>
          <a:ext cx="0" cy="0"/>
          <a:chOff x="0" y="0"/>
          <a:chExt cx="0" cy="0"/>
        </a:xfrm>
      </p:grpSpPr>
      <p:sp>
        <p:nvSpPr>
          <p:cNvPr id="134" name="Google Shape;134;p18"/>
          <p:cNvSpPr txBox="1"/>
          <p:nvPr>
            <p:ph type="title"/>
          </p:nvPr>
        </p:nvSpPr>
        <p:spPr>
          <a:xfrm>
            <a:off x="1141411" y="619126"/>
            <a:ext cx="9906000" cy="1477961"/>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
          <p:cNvSpPr txBox="1"/>
          <p:nvPr>
            <p:ph idx="1" type="body"/>
          </p:nvPr>
        </p:nvSpPr>
        <p:spPr>
          <a:xfrm>
            <a:off x="1370019" y="2249486"/>
            <a:ext cx="4649783"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6" name="Google Shape;136;p18"/>
          <p:cNvSpPr txBox="1"/>
          <p:nvPr>
            <p:ph idx="2" type="body"/>
          </p:nvPr>
        </p:nvSpPr>
        <p:spPr>
          <a:xfrm>
            <a:off x="1141410" y="3073397"/>
            <a:ext cx="4878391"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7" name="Google Shape;137;p18"/>
          <p:cNvSpPr txBox="1"/>
          <p:nvPr>
            <p:ph idx="3" type="body"/>
          </p:nvPr>
        </p:nvSpPr>
        <p:spPr>
          <a:xfrm>
            <a:off x="6400808" y="2249485"/>
            <a:ext cx="4646602"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000"/>
              <a:buNone/>
              <a:defRPr b="0" sz="2400" cap="none">
                <a:solidFill>
                  <a:schemeClr val="lt1"/>
                </a:solidFill>
              </a:defRPr>
            </a:lvl1pPr>
            <a:lvl2pPr indent="-228600" lvl="1" marL="914400" algn="l">
              <a:lnSpc>
                <a:spcPct val="120000"/>
              </a:lnSpc>
              <a:spcBef>
                <a:spcPts val="500"/>
              </a:spcBef>
              <a:spcAft>
                <a:spcPts val="0"/>
              </a:spcAft>
              <a:buClr>
                <a:schemeClr val="lt1"/>
              </a:buClr>
              <a:buSzPts val="2500"/>
              <a:buNone/>
              <a:defRPr b="1" sz="2000"/>
            </a:lvl2pPr>
            <a:lvl3pPr indent="-228600" lvl="2" marL="1371600" algn="l">
              <a:lnSpc>
                <a:spcPct val="120000"/>
              </a:lnSpc>
              <a:spcBef>
                <a:spcPts val="500"/>
              </a:spcBef>
              <a:spcAft>
                <a:spcPts val="0"/>
              </a:spcAft>
              <a:buClr>
                <a:schemeClr val="lt1"/>
              </a:buClr>
              <a:buSzPts val="2250"/>
              <a:buNone/>
              <a:defRPr b="1" sz="1800"/>
            </a:lvl3pPr>
            <a:lvl4pPr indent="-228600" lvl="3" marL="1828800" algn="l">
              <a:lnSpc>
                <a:spcPct val="120000"/>
              </a:lnSpc>
              <a:spcBef>
                <a:spcPts val="500"/>
              </a:spcBef>
              <a:spcAft>
                <a:spcPts val="0"/>
              </a:spcAft>
              <a:buClr>
                <a:schemeClr val="lt1"/>
              </a:buClr>
              <a:buSzPts val="2000"/>
              <a:buNone/>
              <a:defRPr b="1" sz="1600"/>
            </a:lvl4pPr>
            <a:lvl5pPr indent="-228600" lvl="4" marL="2286000" algn="l">
              <a:lnSpc>
                <a:spcPct val="120000"/>
              </a:lnSpc>
              <a:spcBef>
                <a:spcPts val="500"/>
              </a:spcBef>
              <a:spcAft>
                <a:spcPts val="0"/>
              </a:spcAft>
              <a:buClr>
                <a:schemeClr val="lt1"/>
              </a:buClr>
              <a:buSzPts val="2000"/>
              <a:buNone/>
              <a:defRPr b="1" sz="1600"/>
            </a:lvl5pPr>
            <a:lvl6pPr indent="-228600" lvl="5" marL="2743200" algn="l">
              <a:lnSpc>
                <a:spcPct val="120000"/>
              </a:lnSpc>
              <a:spcBef>
                <a:spcPts val="500"/>
              </a:spcBef>
              <a:spcAft>
                <a:spcPts val="0"/>
              </a:spcAft>
              <a:buClr>
                <a:schemeClr val="lt1"/>
              </a:buClr>
              <a:buSzPts val="2000"/>
              <a:buNone/>
              <a:defRPr b="1" sz="1600"/>
            </a:lvl6pPr>
            <a:lvl7pPr indent="-228600" lvl="6" marL="3200400" algn="l">
              <a:lnSpc>
                <a:spcPct val="120000"/>
              </a:lnSpc>
              <a:spcBef>
                <a:spcPts val="500"/>
              </a:spcBef>
              <a:spcAft>
                <a:spcPts val="0"/>
              </a:spcAft>
              <a:buClr>
                <a:schemeClr val="lt1"/>
              </a:buClr>
              <a:buSzPts val="2000"/>
              <a:buNone/>
              <a:defRPr b="1" sz="1600"/>
            </a:lvl7pPr>
            <a:lvl8pPr indent="-228600" lvl="7" marL="3657600" algn="l">
              <a:lnSpc>
                <a:spcPct val="120000"/>
              </a:lnSpc>
              <a:spcBef>
                <a:spcPts val="500"/>
              </a:spcBef>
              <a:spcAft>
                <a:spcPts val="0"/>
              </a:spcAft>
              <a:buClr>
                <a:schemeClr val="lt1"/>
              </a:buClr>
              <a:buSzPts val="2000"/>
              <a:buNone/>
              <a:defRPr b="1" sz="1600"/>
            </a:lvl8pPr>
            <a:lvl9pPr indent="-228600" lvl="8" marL="4114800" algn="l">
              <a:lnSpc>
                <a:spcPct val="120000"/>
              </a:lnSpc>
              <a:spcBef>
                <a:spcPts val="500"/>
              </a:spcBef>
              <a:spcAft>
                <a:spcPts val="0"/>
              </a:spcAft>
              <a:buClr>
                <a:schemeClr val="lt1"/>
              </a:buClr>
              <a:buSzPts val="2000"/>
              <a:buNone/>
              <a:defRPr b="1" sz="1600"/>
            </a:lvl9pPr>
          </a:lstStyle>
          <a:p/>
        </p:txBody>
      </p:sp>
      <p:sp>
        <p:nvSpPr>
          <p:cNvPr id="138" name="Google Shape;138;p18"/>
          <p:cNvSpPr txBox="1"/>
          <p:nvPr>
            <p:ph idx="4" type="body"/>
          </p:nvPr>
        </p:nvSpPr>
        <p:spPr>
          <a:xfrm>
            <a:off x="6172200" y="3073397"/>
            <a:ext cx="4875210" cy="2717801"/>
          </a:xfrm>
          <a:prstGeom prst="rect">
            <a:avLst/>
          </a:prstGeom>
          <a:noFill/>
          <a:ln>
            <a:noFill/>
          </a:ln>
        </p:spPr>
        <p:txBody>
          <a:bodyPr anchorCtr="0" anchor="t"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39" name="Google Shape;139;p18"/>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0" name="Google Shape;140;p18"/>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18"/>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2" name="Shape 142"/>
        <p:cNvGrpSpPr/>
        <p:nvPr/>
      </p:nvGrpSpPr>
      <p:grpSpPr>
        <a:xfrm>
          <a:off x="0" y="0"/>
          <a:ext cx="0" cy="0"/>
          <a:chOff x="0" y="0"/>
          <a:chExt cx="0" cy="0"/>
        </a:xfrm>
      </p:grpSpPr>
      <p:sp>
        <p:nvSpPr>
          <p:cNvPr id="143" name="Google Shape;143;p19"/>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19"/>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19"/>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19"/>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47" name="Shape 147"/>
        <p:cNvGrpSpPr/>
        <p:nvPr/>
      </p:nvGrpSpPr>
      <p:grpSpPr>
        <a:xfrm>
          <a:off x="0" y="0"/>
          <a:ext cx="0" cy="0"/>
          <a:chOff x="0" y="0"/>
          <a:chExt cx="0" cy="0"/>
        </a:xfrm>
      </p:grpSpPr>
      <p:sp>
        <p:nvSpPr>
          <p:cNvPr id="148" name="Google Shape;148;p20"/>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20"/>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20"/>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1" name="Shape 151"/>
        <p:cNvGrpSpPr/>
        <p:nvPr/>
      </p:nvGrpSpPr>
      <p:grpSpPr>
        <a:xfrm>
          <a:off x="0" y="0"/>
          <a:ext cx="0" cy="0"/>
          <a:chOff x="0" y="0"/>
          <a:chExt cx="0" cy="0"/>
        </a:xfrm>
      </p:grpSpPr>
      <p:sp>
        <p:nvSpPr>
          <p:cNvPr id="152" name="Google Shape;152;p21"/>
          <p:cNvSpPr txBox="1"/>
          <p:nvPr>
            <p:ph type="title"/>
          </p:nvPr>
        </p:nvSpPr>
        <p:spPr>
          <a:xfrm>
            <a:off x="1146705" y="609601"/>
            <a:ext cx="3856037" cy="163988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1"/>
          <p:cNvSpPr txBox="1"/>
          <p:nvPr>
            <p:ph idx="1" type="body"/>
          </p:nvPr>
        </p:nvSpPr>
        <p:spPr>
          <a:xfrm>
            <a:off x="5156200" y="592666"/>
            <a:ext cx="5891209" cy="5198534"/>
          </a:xfrm>
          <a:prstGeom prst="rect">
            <a:avLst/>
          </a:prstGeom>
          <a:noFill/>
          <a:ln>
            <a:noFill/>
          </a:ln>
        </p:spPr>
        <p:txBody>
          <a:bodyPr anchorCtr="0" anchor="ctr" bIns="45700" lIns="91425" spcFirstLastPara="1" rIns="91425" wrap="square" tIns="45700">
            <a:normAutofit/>
          </a:bodyPr>
          <a:lstStyle>
            <a:lvl1pPr indent="-371475" lvl="0" marL="457200" algn="l">
              <a:lnSpc>
                <a:spcPct val="120000"/>
              </a:lnSpc>
              <a:spcBef>
                <a:spcPts val="1000"/>
              </a:spcBef>
              <a:spcAft>
                <a:spcPts val="0"/>
              </a:spcAft>
              <a:buClr>
                <a:schemeClr val="lt1"/>
              </a:buClr>
              <a:buSzPts val="2250"/>
              <a:buChar char="•"/>
              <a:defRPr/>
            </a:lvl1pPr>
            <a:lvl2pPr indent="-371475" lvl="1" marL="914400" algn="l">
              <a:lnSpc>
                <a:spcPct val="120000"/>
              </a:lnSpc>
              <a:spcBef>
                <a:spcPts val="500"/>
              </a:spcBef>
              <a:spcAft>
                <a:spcPts val="0"/>
              </a:spcAft>
              <a:buClr>
                <a:schemeClr val="lt1"/>
              </a:buClr>
              <a:buSzPts val="2250"/>
              <a:buChar char="•"/>
              <a:defRPr/>
            </a:lvl2pPr>
            <a:lvl3pPr indent="-371475" lvl="2" marL="1371600" algn="l">
              <a:lnSpc>
                <a:spcPct val="120000"/>
              </a:lnSpc>
              <a:spcBef>
                <a:spcPts val="500"/>
              </a:spcBef>
              <a:spcAft>
                <a:spcPts val="0"/>
              </a:spcAft>
              <a:buClr>
                <a:schemeClr val="lt1"/>
              </a:buClr>
              <a:buSzPts val="2250"/>
              <a:buChar char="•"/>
              <a:defRPr/>
            </a:lvl3pPr>
            <a:lvl4pPr indent="-371475" lvl="3" marL="1828800" algn="l">
              <a:lnSpc>
                <a:spcPct val="120000"/>
              </a:lnSpc>
              <a:spcBef>
                <a:spcPts val="500"/>
              </a:spcBef>
              <a:spcAft>
                <a:spcPts val="0"/>
              </a:spcAft>
              <a:buClr>
                <a:schemeClr val="lt1"/>
              </a:buClr>
              <a:buSzPts val="2250"/>
              <a:buChar char="•"/>
              <a:defRPr/>
            </a:lvl4pPr>
            <a:lvl5pPr indent="-371475" lvl="4" marL="2286000" algn="l">
              <a:lnSpc>
                <a:spcPct val="120000"/>
              </a:lnSpc>
              <a:spcBef>
                <a:spcPts val="500"/>
              </a:spcBef>
              <a:spcAft>
                <a:spcPts val="0"/>
              </a:spcAft>
              <a:buClr>
                <a:schemeClr val="lt1"/>
              </a:buClr>
              <a:buSzPts val="2250"/>
              <a:buChar char="•"/>
              <a:defRPr/>
            </a:lvl5pPr>
            <a:lvl6pPr indent="-371475" lvl="5" marL="2743200" algn="l">
              <a:lnSpc>
                <a:spcPct val="120000"/>
              </a:lnSpc>
              <a:spcBef>
                <a:spcPts val="500"/>
              </a:spcBef>
              <a:spcAft>
                <a:spcPts val="0"/>
              </a:spcAft>
              <a:buClr>
                <a:schemeClr val="lt1"/>
              </a:buClr>
              <a:buSzPts val="2250"/>
              <a:buChar char="•"/>
              <a:defRPr/>
            </a:lvl6pPr>
            <a:lvl7pPr indent="-371475" lvl="6" marL="3200400" algn="l">
              <a:lnSpc>
                <a:spcPct val="120000"/>
              </a:lnSpc>
              <a:spcBef>
                <a:spcPts val="500"/>
              </a:spcBef>
              <a:spcAft>
                <a:spcPts val="0"/>
              </a:spcAft>
              <a:buClr>
                <a:schemeClr val="lt1"/>
              </a:buClr>
              <a:buSzPts val="2250"/>
              <a:buChar char="•"/>
              <a:defRPr/>
            </a:lvl7pPr>
            <a:lvl8pPr indent="-371475" lvl="7" marL="3657600" algn="l">
              <a:lnSpc>
                <a:spcPct val="120000"/>
              </a:lnSpc>
              <a:spcBef>
                <a:spcPts val="500"/>
              </a:spcBef>
              <a:spcAft>
                <a:spcPts val="0"/>
              </a:spcAft>
              <a:buClr>
                <a:schemeClr val="lt1"/>
              </a:buClr>
              <a:buSzPts val="2250"/>
              <a:buChar char="•"/>
              <a:defRPr/>
            </a:lvl8pPr>
            <a:lvl9pPr indent="-371475" lvl="8" marL="4114800" algn="l">
              <a:lnSpc>
                <a:spcPct val="120000"/>
              </a:lnSpc>
              <a:spcBef>
                <a:spcPts val="500"/>
              </a:spcBef>
              <a:spcAft>
                <a:spcPts val="0"/>
              </a:spcAft>
              <a:buClr>
                <a:schemeClr val="lt1"/>
              </a:buClr>
              <a:buSzPts val="2250"/>
              <a:buChar char="•"/>
              <a:defRPr/>
            </a:lvl9pPr>
          </a:lstStyle>
          <a:p/>
        </p:txBody>
      </p:sp>
      <p:sp>
        <p:nvSpPr>
          <p:cNvPr id="154" name="Google Shape;154;p21"/>
          <p:cNvSpPr txBox="1"/>
          <p:nvPr>
            <p:ph idx="2" type="body"/>
          </p:nvPr>
        </p:nvSpPr>
        <p:spPr>
          <a:xfrm>
            <a:off x="1146705" y="2249486"/>
            <a:ext cx="3856037"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55" name="Google Shape;155;p21"/>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21"/>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1"/>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58" name="Shape 158"/>
        <p:cNvGrpSpPr/>
        <p:nvPr/>
      </p:nvGrpSpPr>
      <p:grpSpPr>
        <a:xfrm>
          <a:off x="0" y="0"/>
          <a:ext cx="0" cy="0"/>
          <a:chOff x="0" y="0"/>
          <a:chExt cx="0" cy="0"/>
        </a:xfrm>
      </p:grpSpPr>
      <p:sp>
        <p:nvSpPr>
          <p:cNvPr id="159" name="Google Shape;159;p22"/>
          <p:cNvSpPr txBox="1"/>
          <p:nvPr>
            <p:ph type="title"/>
          </p:nvPr>
        </p:nvSpPr>
        <p:spPr>
          <a:xfrm>
            <a:off x="1141413" y="609600"/>
            <a:ext cx="5934508" cy="16398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3200"/>
              <a:buFont typeface="Twentieth Centur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22"/>
          <p:cNvSpPr/>
          <p:nvPr>
            <p:ph idx="2" type="pic"/>
          </p:nvPr>
        </p:nvSpPr>
        <p:spPr>
          <a:xfrm>
            <a:off x="7380721" y="609601"/>
            <a:ext cx="3666690" cy="5181599"/>
          </a:xfrm>
          <a:prstGeom prst="round2DiagRect">
            <a:avLst>
              <a:gd fmla="val 5608" name="adj1"/>
              <a:gd fmla="val 0" name="adj2"/>
            </a:avLst>
          </a:prstGeom>
          <a:noFill/>
          <a:ln cap="sq" cmpd="sng" w="19050">
            <a:solidFill>
              <a:srgbClr val="B3FFFF">
                <a:alpha val="60000"/>
              </a:srgbClr>
            </a:solidFill>
            <a:prstDash val="solid"/>
            <a:miter lim="800000"/>
            <a:headEnd len="sm" w="sm" type="none"/>
            <a:tailEnd len="sm" w="sm" type="none"/>
          </a:ln>
          <a:effectLst>
            <a:outerShdw blurRad="88900" rotWithShape="0" algn="t" dir="5400000" dist="38100">
              <a:srgbClr val="000000">
                <a:alpha val="40000"/>
              </a:srgbClr>
            </a:outerShdw>
          </a:effectLst>
        </p:spPr>
      </p:sp>
      <p:sp>
        <p:nvSpPr>
          <p:cNvPr id="161" name="Google Shape;161;p22"/>
          <p:cNvSpPr txBox="1"/>
          <p:nvPr>
            <p:ph idx="1" type="body"/>
          </p:nvPr>
        </p:nvSpPr>
        <p:spPr>
          <a:xfrm>
            <a:off x="1141410" y="2249486"/>
            <a:ext cx="5934511" cy="354171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2000"/>
              <a:buNone/>
              <a:defRPr sz="1600"/>
            </a:lvl1pPr>
            <a:lvl2pPr indent="-228600" lvl="1" marL="914400" algn="l">
              <a:lnSpc>
                <a:spcPct val="120000"/>
              </a:lnSpc>
              <a:spcBef>
                <a:spcPts val="500"/>
              </a:spcBef>
              <a:spcAft>
                <a:spcPts val="0"/>
              </a:spcAft>
              <a:buClr>
                <a:schemeClr val="lt1"/>
              </a:buClr>
              <a:buSzPts val="1750"/>
              <a:buNone/>
              <a:defRPr sz="1400"/>
            </a:lvl2pPr>
            <a:lvl3pPr indent="-228600" lvl="2" marL="1371600" algn="l">
              <a:lnSpc>
                <a:spcPct val="120000"/>
              </a:lnSpc>
              <a:spcBef>
                <a:spcPts val="500"/>
              </a:spcBef>
              <a:spcAft>
                <a:spcPts val="0"/>
              </a:spcAft>
              <a:buClr>
                <a:schemeClr val="lt1"/>
              </a:buClr>
              <a:buSzPts val="1500"/>
              <a:buNone/>
              <a:defRPr sz="1200"/>
            </a:lvl3pPr>
            <a:lvl4pPr indent="-228600" lvl="3" marL="1828800" algn="l">
              <a:lnSpc>
                <a:spcPct val="120000"/>
              </a:lnSpc>
              <a:spcBef>
                <a:spcPts val="500"/>
              </a:spcBef>
              <a:spcAft>
                <a:spcPts val="0"/>
              </a:spcAft>
              <a:buClr>
                <a:schemeClr val="lt1"/>
              </a:buClr>
              <a:buSzPts val="1250"/>
              <a:buNone/>
              <a:defRPr sz="1000"/>
            </a:lvl4pPr>
            <a:lvl5pPr indent="-228600" lvl="4" marL="2286000" algn="l">
              <a:lnSpc>
                <a:spcPct val="120000"/>
              </a:lnSpc>
              <a:spcBef>
                <a:spcPts val="500"/>
              </a:spcBef>
              <a:spcAft>
                <a:spcPts val="0"/>
              </a:spcAft>
              <a:buClr>
                <a:schemeClr val="lt1"/>
              </a:buClr>
              <a:buSzPts val="1250"/>
              <a:buNone/>
              <a:defRPr sz="1000"/>
            </a:lvl5pPr>
            <a:lvl6pPr indent="-228600" lvl="5" marL="2743200" algn="l">
              <a:lnSpc>
                <a:spcPct val="120000"/>
              </a:lnSpc>
              <a:spcBef>
                <a:spcPts val="500"/>
              </a:spcBef>
              <a:spcAft>
                <a:spcPts val="0"/>
              </a:spcAft>
              <a:buClr>
                <a:schemeClr val="lt1"/>
              </a:buClr>
              <a:buSzPts val="1250"/>
              <a:buNone/>
              <a:defRPr sz="1000"/>
            </a:lvl6pPr>
            <a:lvl7pPr indent="-228600" lvl="6" marL="3200400" algn="l">
              <a:lnSpc>
                <a:spcPct val="120000"/>
              </a:lnSpc>
              <a:spcBef>
                <a:spcPts val="500"/>
              </a:spcBef>
              <a:spcAft>
                <a:spcPts val="0"/>
              </a:spcAft>
              <a:buClr>
                <a:schemeClr val="lt1"/>
              </a:buClr>
              <a:buSzPts val="1250"/>
              <a:buNone/>
              <a:defRPr sz="1000"/>
            </a:lvl7pPr>
            <a:lvl8pPr indent="-228600" lvl="7" marL="3657600" algn="l">
              <a:lnSpc>
                <a:spcPct val="120000"/>
              </a:lnSpc>
              <a:spcBef>
                <a:spcPts val="500"/>
              </a:spcBef>
              <a:spcAft>
                <a:spcPts val="0"/>
              </a:spcAft>
              <a:buClr>
                <a:schemeClr val="lt1"/>
              </a:buClr>
              <a:buSzPts val="1250"/>
              <a:buNone/>
              <a:defRPr sz="1000"/>
            </a:lvl8pPr>
            <a:lvl9pPr indent="-228600" lvl="8" marL="4114800" algn="l">
              <a:lnSpc>
                <a:spcPct val="120000"/>
              </a:lnSpc>
              <a:spcBef>
                <a:spcPts val="500"/>
              </a:spcBef>
              <a:spcAft>
                <a:spcPts val="0"/>
              </a:spcAft>
              <a:buClr>
                <a:schemeClr val="lt1"/>
              </a:buClr>
              <a:buSzPts val="1250"/>
              <a:buNone/>
              <a:defRPr sz="1000"/>
            </a:lvl9pPr>
          </a:lstStyle>
          <a:p/>
        </p:txBody>
      </p:sp>
      <p:sp>
        <p:nvSpPr>
          <p:cNvPr id="162" name="Google Shape;162;p22"/>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22"/>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4" name="Google Shape;164;p22"/>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2.xml"/><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6.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7" Type="http://schemas.openxmlformats.org/officeDocument/2006/relationships/slideLayout" Target="../slideLayouts/slideLayout15.xml"/><Relationship Id="rId16" Type="http://schemas.openxmlformats.org/officeDocument/2006/relationships/slideLayout" Target="../slideLayouts/slideLayout14.xml"/><Relationship Id="rId5" Type="http://schemas.openxmlformats.org/officeDocument/2006/relationships/slideLayout" Target="../slideLayouts/slideLayout3.xml"/><Relationship Id="rId19" Type="http://schemas.openxmlformats.org/officeDocument/2006/relationships/slideLayout" Target="../slideLayouts/slideLayout17.xml"/><Relationship Id="rId6" Type="http://schemas.openxmlformats.org/officeDocument/2006/relationships/slideLayout" Target="../slideLayouts/slideLayout4.xml"/><Relationship Id="rId18" Type="http://schemas.openxmlformats.org/officeDocument/2006/relationships/slideLayout" Target="../slideLayouts/slideLayout16.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descr="\\DROBO-FS\QuickDrops\JB\PPTX NG\Droplets\LightingOverlay.png" id="6" name="Google Shape;6;p13"/>
          <p:cNvPicPr preferRelativeResize="0"/>
          <p:nvPr/>
        </p:nvPicPr>
        <p:blipFill rotWithShape="1">
          <a:blip r:embed="rId2">
            <a:alphaModFix amt="30000"/>
          </a:blip>
          <a:srcRect b="0" l="0" r="0" t="0"/>
          <a:stretch/>
        </p:blipFill>
        <p:spPr>
          <a:xfrm>
            <a:off x="0" y="-1"/>
            <a:ext cx="12192003" cy="6858001"/>
          </a:xfrm>
          <a:prstGeom prst="rect">
            <a:avLst/>
          </a:prstGeom>
          <a:noFill/>
          <a:ln>
            <a:noFill/>
          </a:ln>
        </p:spPr>
      </p:pic>
      <p:grpSp>
        <p:nvGrpSpPr>
          <p:cNvPr id="7" name="Google Shape;7;p13"/>
          <p:cNvGrpSpPr/>
          <p:nvPr/>
        </p:nvGrpSpPr>
        <p:grpSpPr>
          <a:xfrm>
            <a:off x="-14288" y="0"/>
            <a:ext cx="12053888" cy="6858001"/>
            <a:chOff x="-14288" y="0"/>
            <a:chExt cx="12053888" cy="6858001"/>
          </a:xfrm>
        </p:grpSpPr>
        <p:grpSp>
          <p:nvGrpSpPr>
            <p:cNvPr id="8" name="Google Shape;8;p13"/>
            <p:cNvGrpSpPr/>
            <p:nvPr/>
          </p:nvGrpSpPr>
          <p:grpSpPr>
            <a:xfrm>
              <a:off x="-14288" y="0"/>
              <a:ext cx="1220788" cy="6858001"/>
              <a:chOff x="-14288" y="0"/>
              <a:chExt cx="1220788" cy="6858001"/>
            </a:xfrm>
          </p:grpSpPr>
          <p:sp>
            <p:nvSpPr>
              <p:cNvPr id="9" name="Google Shape;9;p13"/>
              <p:cNvSpPr/>
              <p:nvPr/>
            </p:nvSpPr>
            <p:spPr>
              <a:xfrm>
                <a:off x="114300" y="4763"/>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13"/>
              <p:cNvSpPr/>
              <p:nvPr/>
            </p:nvSpPr>
            <p:spPr>
              <a:xfrm>
                <a:off x="33337" y="217646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28575" y="4021138"/>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p:nvPr/>
            </p:nvSpPr>
            <p:spPr>
              <a:xfrm>
                <a:off x="200025" y="4763"/>
                <a:ext cx="369888" cy="1811338"/>
              </a:xfrm>
              <a:custGeom>
                <a:rect b="b" l="l" r="r" t="t"/>
                <a:pathLst>
                  <a:path extrusionOk="0" h="1141" w="233">
                    <a:moveTo>
                      <a:pt x="218" y="1141"/>
                    </a:moveTo>
                    <a:lnTo>
                      <a:pt x="0" y="626"/>
                    </a:lnTo>
                    <a:lnTo>
                      <a:pt x="0" y="0"/>
                    </a:lnTo>
                    <a:lnTo>
                      <a:pt x="15" y="0"/>
                    </a:lnTo>
                    <a:lnTo>
                      <a:pt x="15" y="623"/>
                    </a:lnTo>
                    <a:lnTo>
                      <a:pt x="233" y="1135"/>
                    </a:lnTo>
                    <a:lnTo>
                      <a:pt x="218" y="1141"/>
                    </a:lnTo>
                    <a:close/>
                  </a:path>
                </a:pathLst>
              </a:custGeom>
              <a:gradFill>
                <a:gsLst>
                  <a:gs pos="0">
                    <a:schemeClr val="lt2"/>
                  </a:gs>
                  <a:gs pos="100000">
                    <a:srgbClr val="3B95DE"/>
                  </a:gs>
                </a:gsLst>
                <a:lin ang="5400000" scaled="0"/>
              </a:gradFill>
              <a:ln>
                <a:noFill/>
              </a:ln>
            </p:spPr>
          </p:sp>
          <p:sp>
            <p:nvSpPr>
              <p:cNvPr id="13" name="Google Shape;13;p13"/>
              <p:cNvSpPr/>
              <p:nvPr/>
            </p:nvSpPr>
            <p:spPr>
              <a:xfrm>
                <a:off x="503237" y="1801813"/>
                <a:ext cx="190500" cy="188913"/>
              </a:xfrm>
              <a:custGeom>
                <a:rect b="b" l="l" r="r" t="t"/>
                <a:pathLst>
                  <a:path extrusionOk="0" h="40" w="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13"/>
              <p:cNvSpPr/>
              <p:nvPr/>
            </p:nvSpPr>
            <p:spPr>
              <a:xfrm>
                <a:off x="285750" y="4763"/>
                <a:ext cx="369888" cy="1430338"/>
              </a:xfrm>
              <a:custGeom>
                <a:rect b="b" l="l" r="r" t="t"/>
                <a:pathLst>
                  <a:path extrusionOk="0" h="901" w="233">
                    <a:moveTo>
                      <a:pt x="221" y="901"/>
                    </a:moveTo>
                    <a:lnTo>
                      <a:pt x="0" y="383"/>
                    </a:lnTo>
                    <a:lnTo>
                      <a:pt x="0" y="0"/>
                    </a:lnTo>
                    <a:lnTo>
                      <a:pt x="18" y="0"/>
                    </a:lnTo>
                    <a:lnTo>
                      <a:pt x="18" y="380"/>
                    </a:lnTo>
                    <a:lnTo>
                      <a:pt x="233" y="895"/>
                    </a:lnTo>
                    <a:lnTo>
                      <a:pt x="221" y="901"/>
                    </a:lnTo>
                    <a:close/>
                  </a:path>
                </a:pathLst>
              </a:custGeom>
              <a:gradFill>
                <a:gsLst>
                  <a:gs pos="0">
                    <a:schemeClr val="lt2"/>
                  </a:gs>
                  <a:gs pos="100000">
                    <a:srgbClr val="3B95DE"/>
                  </a:gs>
                </a:gsLst>
                <a:lin ang="5400000" scaled="0"/>
              </a:gradFill>
              <a:ln>
                <a:noFill/>
              </a:ln>
            </p:spPr>
          </p:sp>
          <p:sp>
            <p:nvSpPr>
              <p:cNvPr id="15" name="Google Shape;15;p13"/>
              <p:cNvSpPr/>
              <p:nvPr/>
            </p:nvSpPr>
            <p:spPr>
              <a:xfrm>
                <a:off x="546100" y="0"/>
                <a:ext cx="152400" cy="912813"/>
              </a:xfrm>
              <a:custGeom>
                <a:rect b="b" l="l" r="r" t="t"/>
                <a:pathLst>
                  <a:path extrusionOk="0" h="575" w="96">
                    <a:moveTo>
                      <a:pt x="96" y="575"/>
                    </a:moveTo>
                    <a:lnTo>
                      <a:pt x="78" y="575"/>
                    </a:lnTo>
                    <a:lnTo>
                      <a:pt x="78" y="192"/>
                    </a:lnTo>
                    <a:lnTo>
                      <a:pt x="0" y="6"/>
                    </a:lnTo>
                    <a:lnTo>
                      <a:pt x="15" y="0"/>
                    </a:lnTo>
                    <a:lnTo>
                      <a:pt x="96" y="189"/>
                    </a:lnTo>
                    <a:lnTo>
                      <a:pt x="96" y="575"/>
                    </a:lnTo>
                    <a:close/>
                  </a:path>
                </a:pathLst>
              </a:custGeom>
              <a:gradFill>
                <a:gsLst>
                  <a:gs pos="0">
                    <a:schemeClr val="lt2"/>
                  </a:gs>
                  <a:gs pos="100000">
                    <a:srgbClr val="3B95DE"/>
                  </a:gs>
                </a:gsLst>
                <a:lin ang="5400000" scaled="0"/>
              </a:gradFill>
              <a:ln>
                <a:noFill/>
              </a:ln>
            </p:spPr>
          </p:sp>
          <p:sp>
            <p:nvSpPr>
              <p:cNvPr id="16" name="Google Shape;16;p13"/>
              <p:cNvSpPr/>
              <p:nvPr/>
            </p:nvSpPr>
            <p:spPr>
              <a:xfrm>
                <a:off x="588962" y="1420813"/>
                <a:ext cx="190500" cy="190500"/>
              </a:xfrm>
              <a:custGeom>
                <a:rect b="b" l="l" r="r" t="t"/>
                <a:pathLst>
                  <a:path extrusionOk="0" h="40" w="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3"/>
              <p:cNvSpPr/>
              <p:nvPr/>
            </p:nvSpPr>
            <p:spPr>
              <a:xfrm>
                <a:off x="588962" y="9032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13"/>
              <p:cNvSpPr/>
              <p:nvPr/>
            </p:nvSpPr>
            <p:spPr>
              <a:xfrm>
                <a:off x="641350" y="0"/>
                <a:ext cx="422275" cy="527050"/>
              </a:xfrm>
              <a:custGeom>
                <a:rect b="b" l="l" r="r" t="t"/>
                <a:pathLst>
                  <a:path extrusionOk="0" h="332" w="266">
                    <a:moveTo>
                      <a:pt x="257" y="332"/>
                    </a:moveTo>
                    <a:lnTo>
                      <a:pt x="48" y="123"/>
                    </a:lnTo>
                    <a:lnTo>
                      <a:pt x="0" y="6"/>
                    </a:lnTo>
                    <a:lnTo>
                      <a:pt x="15" y="0"/>
                    </a:lnTo>
                    <a:lnTo>
                      <a:pt x="63" y="114"/>
                    </a:lnTo>
                    <a:lnTo>
                      <a:pt x="266" y="320"/>
                    </a:lnTo>
                    <a:lnTo>
                      <a:pt x="257" y="332"/>
                    </a:lnTo>
                    <a:close/>
                  </a:path>
                </a:pathLst>
              </a:custGeom>
              <a:gradFill>
                <a:gsLst>
                  <a:gs pos="0">
                    <a:schemeClr val="lt2"/>
                  </a:gs>
                  <a:gs pos="100000">
                    <a:srgbClr val="3B95DE"/>
                  </a:gs>
                </a:gsLst>
                <a:lin ang="5400000" scaled="0"/>
              </a:gradFill>
              <a:ln>
                <a:noFill/>
              </a:ln>
            </p:spPr>
          </p:sp>
          <p:sp>
            <p:nvSpPr>
              <p:cNvPr id="19" name="Google Shape;19;p13"/>
              <p:cNvSpPr/>
              <p:nvPr/>
            </p:nvSpPr>
            <p:spPr>
              <a:xfrm>
                <a:off x="1020762" y="488950"/>
                <a:ext cx="161925" cy="147638"/>
              </a:xfrm>
              <a:custGeom>
                <a:rect b="b" l="l" r="r" t="t"/>
                <a:pathLst>
                  <a:path extrusionOk="0" h="31" w="34">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 name="Google Shape;20;p13"/>
              <p:cNvCxnSpPr/>
              <p:nvPr/>
            </p:nvCxnSpPr>
            <p:spPr>
              <a:xfrm>
                <a:off x="-4763" y="9525"/>
                <a:ext cx="0" cy="0"/>
              </a:xfrm>
              <a:prstGeom prst="straightConnector1">
                <a:avLst/>
              </a:prstGeom>
              <a:gradFill>
                <a:gsLst>
                  <a:gs pos="0">
                    <a:schemeClr val="lt2"/>
                  </a:gs>
                  <a:gs pos="100000">
                    <a:srgbClr val="3B95DE"/>
                  </a:gs>
                </a:gsLst>
                <a:lin ang="5400000" scaled="0"/>
              </a:gradFill>
              <a:ln cap="flat" cmpd="sng" w="9525">
                <a:solidFill>
                  <a:srgbClr val="FFFFFF"/>
                </a:solidFill>
                <a:prstDash val="solid"/>
                <a:miter lim="800000"/>
                <a:headEnd len="sm" w="sm" type="none"/>
                <a:tailEnd len="sm" w="sm" type="none"/>
              </a:ln>
            </p:spPr>
          </p:cxnSp>
          <p:sp>
            <p:nvSpPr>
              <p:cNvPr id="21" name="Google Shape;21;p13"/>
              <p:cNvSpPr/>
              <p:nvPr/>
            </p:nvSpPr>
            <p:spPr>
              <a:xfrm>
                <a:off x="9525" y="1801813"/>
                <a:ext cx="123825" cy="127000"/>
              </a:xfrm>
              <a:custGeom>
                <a:rect b="b" l="l" r="r" t="t"/>
                <a:pathLst>
                  <a:path extrusionOk="0" h="80" w="78">
                    <a:moveTo>
                      <a:pt x="6" y="80"/>
                    </a:moveTo>
                    <a:lnTo>
                      <a:pt x="0" y="71"/>
                    </a:lnTo>
                    <a:lnTo>
                      <a:pt x="69" y="0"/>
                    </a:lnTo>
                    <a:lnTo>
                      <a:pt x="78" y="9"/>
                    </a:lnTo>
                    <a:lnTo>
                      <a:pt x="6" y="80"/>
                    </a:lnTo>
                    <a:close/>
                  </a:path>
                </a:pathLst>
              </a:custGeom>
              <a:gradFill>
                <a:gsLst>
                  <a:gs pos="0">
                    <a:schemeClr val="lt2"/>
                  </a:gs>
                  <a:gs pos="100000">
                    <a:srgbClr val="3B95DE"/>
                  </a:gs>
                </a:gsLst>
                <a:lin ang="5400000" scaled="0"/>
              </a:gradFill>
              <a:ln>
                <a:noFill/>
              </a:ln>
            </p:spPr>
          </p:sp>
          <p:sp>
            <p:nvSpPr>
              <p:cNvPr id="22" name="Google Shape;22;p13"/>
              <p:cNvSpPr/>
              <p:nvPr/>
            </p:nvSpPr>
            <p:spPr>
              <a:xfrm>
                <a:off x="-9525" y="3549650"/>
                <a:ext cx="147638" cy="481013"/>
              </a:xfrm>
              <a:custGeom>
                <a:rect b="b" l="l" r="r" t="t"/>
                <a:pathLst>
                  <a:path extrusionOk="0" h="303" w="93">
                    <a:moveTo>
                      <a:pt x="93" y="303"/>
                    </a:moveTo>
                    <a:lnTo>
                      <a:pt x="78" y="303"/>
                    </a:lnTo>
                    <a:lnTo>
                      <a:pt x="78" y="78"/>
                    </a:lnTo>
                    <a:lnTo>
                      <a:pt x="0" y="12"/>
                    </a:lnTo>
                    <a:lnTo>
                      <a:pt x="12" y="0"/>
                    </a:lnTo>
                    <a:lnTo>
                      <a:pt x="93" y="69"/>
                    </a:lnTo>
                    <a:lnTo>
                      <a:pt x="93" y="303"/>
                    </a:lnTo>
                    <a:close/>
                  </a:path>
                </a:pathLst>
              </a:custGeom>
              <a:gradFill>
                <a:gsLst>
                  <a:gs pos="0">
                    <a:schemeClr val="lt2"/>
                  </a:gs>
                  <a:gs pos="100000">
                    <a:srgbClr val="3B95DE"/>
                  </a:gs>
                </a:gsLst>
                <a:lin ang="5400000" scaled="0"/>
              </a:gradFill>
              <a:ln>
                <a:noFill/>
              </a:ln>
            </p:spPr>
          </p:sp>
          <p:sp>
            <p:nvSpPr>
              <p:cNvPr id="23" name="Google Shape;23;p13"/>
              <p:cNvSpPr/>
              <p:nvPr/>
            </p:nvSpPr>
            <p:spPr>
              <a:xfrm>
                <a:off x="128587" y="1382713"/>
                <a:ext cx="142875" cy="476250"/>
              </a:xfrm>
              <a:custGeom>
                <a:rect b="b" l="l" r="r" t="t"/>
                <a:pathLst>
                  <a:path extrusionOk="0" h="300" w="90">
                    <a:moveTo>
                      <a:pt x="90" y="300"/>
                    </a:moveTo>
                    <a:lnTo>
                      <a:pt x="78" y="300"/>
                    </a:lnTo>
                    <a:lnTo>
                      <a:pt x="78" y="84"/>
                    </a:lnTo>
                    <a:lnTo>
                      <a:pt x="0" y="9"/>
                    </a:lnTo>
                    <a:lnTo>
                      <a:pt x="9" y="0"/>
                    </a:lnTo>
                    <a:lnTo>
                      <a:pt x="90" y="81"/>
                    </a:lnTo>
                    <a:lnTo>
                      <a:pt x="90" y="300"/>
                    </a:lnTo>
                    <a:close/>
                  </a:path>
                </a:pathLst>
              </a:custGeom>
              <a:gradFill>
                <a:gsLst>
                  <a:gs pos="0">
                    <a:schemeClr val="lt2"/>
                  </a:gs>
                  <a:gs pos="100000">
                    <a:srgbClr val="3B95DE"/>
                  </a:gs>
                </a:gsLst>
                <a:lin ang="5400000" scaled="0"/>
              </a:gradFill>
              <a:ln>
                <a:noFill/>
              </a:ln>
            </p:spPr>
          </p:sp>
          <p:sp>
            <p:nvSpPr>
              <p:cNvPr id="24" name="Google Shape;24;p13"/>
              <p:cNvSpPr/>
              <p:nvPr/>
            </p:nvSpPr>
            <p:spPr>
              <a:xfrm>
                <a:off x="204787" y="1849438"/>
                <a:ext cx="114300" cy="107950"/>
              </a:xfrm>
              <a:custGeom>
                <a:rect b="b" l="l" r="r" t="t"/>
                <a:pathLst>
                  <a:path extrusionOk="0" h="23" w="24">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13"/>
              <p:cNvSpPr/>
              <p:nvPr/>
            </p:nvSpPr>
            <p:spPr>
              <a:xfrm>
                <a:off x="133350" y="4662488"/>
                <a:ext cx="23813" cy="2181225"/>
              </a:xfrm>
              <a:prstGeom prst="rect">
                <a:avLst/>
              </a:pr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3"/>
              <p:cNvSpPr/>
              <p:nvPr/>
            </p:nvSpPr>
            <p:spPr>
              <a:xfrm>
                <a:off x="223837" y="5041900"/>
                <a:ext cx="369888" cy="1801813"/>
              </a:xfrm>
              <a:custGeom>
                <a:rect b="b" l="l" r="r" t="t"/>
                <a:pathLst>
                  <a:path extrusionOk="0" h="1135" w="233">
                    <a:moveTo>
                      <a:pt x="15" y="1135"/>
                    </a:moveTo>
                    <a:lnTo>
                      <a:pt x="0" y="1135"/>
                    </a:lnTo>
                    <a:lnTo>
                      <a:pt x="0" y="515"/>
                    </a:lnTo>
                    <a:lnTo>
                      <a:pt x="0" y="512"/>
                    </a:lnTo>
                    <a:lnTo>
                      <a:pt x="218" y="0"/>
                    </a:lnTo>
                    <a:lnTo>
                      <a:pt x="233" y="6"/>
                    </a:lnTo>
                    <a:lnTo>
                      <a:pt x="15" y="518"/>
                    </a:lnTo>
                    <a:lnTo>
                      <a:pt x="15" y="1135"/>
                    </a:lnTo>
                    <a:close/>
                  </a:path>
                </a:pathLst>
              </a:custGeom>
              <a:gradFill>
                <a:gsLst>
                  <a:gs pos="0">
                    <a:schemeClr val="lt2"/>
                  </a:gs>
                  <a:gs pos="100000">
                    <a:srgbClr val="3B95DE"/>
                  </a:gs>
                </a:gsLst>
                <a:lin ang="5400000" scaled="0"/>
              </a:gradFill>
              <a:ln>
                <a:noFill/>
              </a:ln>
            </p:spPr>
          </p:sp>
          <p:sp>
            <p:nvSpPr>
              <p:cNvPr id="27" name="Google Shape;27;p13"/>
              <p:cNvSpPr/>
              <p:nvPr/>
            </p:nvSpPr>
            <p:spPr>
              <a:xfrm>
                <a:off x="52387" y="44815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3"/>
              <p:cNvSpPr/>
              <p:nvPr/>
            </p:nvSpPr>
            <p:spPr>
              <a:xfrm>
                <a:off x="-14288" y="5627688"/>
                <a:ext cx="85725" cy="1216025"/>
              </a:xfrm>
              <a:custGeom>
                <a:rect b="b" l="l" r="r" t="t"/>
                <a:pathLst>
                  <a:path extrusionOk="0" h="766" w="54">
                    <a:moveTo>
                      <a:pt x="54" y="766"/>
                    </a:moveTo>
                    <a:lnTo>
                      <a:pt x="36" y="766"/>
                    </a:lnTo>
                    <a:lnTo>
                      <a:pt x="36" y="149"/>
                    </a:lnTo>
                    <a:lnTo>
                      <a:pt x="0" y="3"/>
                    </a:lnTo>
                    <a:lnTo>
                      <a:pt x="18" y="0"/>
                    </a:lnTo>
                    <a:lnTo>
                      <a:pt x="54" y="146"/>
                    </a:lnTo>
                    <a:lnTo>
                      <a:pt x="54" y="766"/>
                    </a:lnTo>
                    <a:close/>
                  </a:path>
                </a:pathLst>
              </a:custGeom>
              <a:gradFill>
                <a:gsLst>
                  <a:gs pos="0">
                    <a:schemeClr val="lt2"/>
                  </a:gs>
                  <a:gs pos="100000">
                    <a:srgbClr val="3B95DE"/>
                  </a:gs>
                </a:gsLst>
                <a:lin ang="5400000" scaled="0"/>
              </a:gradFill>
              <a:ln>
                <a:noFill/>
              </a:ln>
            </p:spPr>
          </p:sp>
          <p:sp>
            <p:nvSpPr>
              <p:cNvPr id="29" name="Google Shape;29;p13"/>
              <p:cNvSpPr/>
              <p:nvPr/>
            </p:nvSpPr>
            <p:spPr>
              <a:xfrm>
                <a:off x="527050" y="48672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13"/>
              <p:cNvSpPr/>
              <p:nvPr/>
            </p:nvSpPr>
            <p:spPr>
              <a:xfrm>
                <a:off x="309562" y="5422900"/>
                <a:ext cx="374650" cy="1425575"/>
              </a:xfrm>
              <a:custGeom>
                <a:rect b="b" l="l" r="r" t="t"/>
                <a:pathLst>
                  <a:path extrusionOk="0" h="898" w="236">
                    <a:moveTo>
                      <a:pt x="18" y="898"/>
                    </a:moveTo>
                    <a:lnTo>
                      <a:pt x="0" y="898"/>
                    </a:lnTo>
                    <a:lnTo>
                      <a:pt x="0" y="515"/>
                    </a:lnTo>
                    <a:lnTo>
                      <a:pt x="3" y="512"/>
                    </a:lnTo>
                    <a:lnTo>
                      <a:pt x="221" y="0"/>
                    </a:lnTo>
                    <a:lnTo>
                      <a:pt x="236" y="6"/>
                    </a:lnTo>
                    <a:lnTo>
                      <a:pt x="18" y="518"/>
                    </a:lnTo>
                    <a:lnTo>
                      <a:pt x="18" y="898"/>
                    </a:lnTo>
                    <a:close/>
                  </a:path>
                </a:pathLst>
              </a:custGeom>
              <a:gradFill>
                <a:gsLst>
                  <a:gs pos="0">
                    <a:schemeClr val="lt2"/>
                  </a:gs>
                  <a:gs pos="100000">
                    <a:srgbClr val="3B95DE"/>
                  </a:gs>
                </a:gsLst>
                <a:lin ang="5400000" scaled="0"/>
              </a:gradFill>
              <a:ln>
                <a:noFill/>
              </a:ln>
            </p:spPr>
          </p:sp>
          <p:sp>
            <p:nvSpPr>
              <p:cNvPr id="31" name="Google Shape;31;p13"/>
              <p:cNvSpPr/>
              <p:nvPr/>
            </p:nvSpPr>
            <p:spPr>
              <a:xfrm>
                <a:off x="569912" y="5945188"/>
                <a:ext cx="152400" cy="912813"/>
              </a:xfrm>
              <a:custGeom>
                <a:rect b="b" l="l" r="r" t="t"/>
                <a:pathLst>
                  <a:path extrusionOk="0" h="575" w="96">
                    <a:moveTo>
                      <a:pt x="15" y="575"/>
                    </a:moveTo>
                    <a:lnTo>
                      <a:pt x="0" y="569"/>
                    </a:lnTo>
                    <a:lnTo>
                      <a:pt x="81" y="383"/>
                    </a:lnTo>
                    <a:lnTo>
                      <a:pt x="81" y="0"/>
                    </a:lnTo>
                    <a:lnTo>
                      <a:pt x="96" y="0"/>
                    </a:lnTo>
                    <a:lnTo>
                      <a:pt x="96" y="386"/>
                    </a:lnTo>
                    <a:lnTo>
                      <a:pt x="15" y="575"/>
                    </a:lnTo>
                    <a:close/>
                  </a:path>
                </a:pathLst>
              </a:custGeom>
              <a:gradFill>
                <a:gsLst>
                  <a:gs pos="0">
                    <a:schemeClr val="lt2"/>
                  </a:gs>
                  <a:gs pos="100000">
                    <a:srgbClr val="3B95DE"/>
                  </a:gs>
                </a:gsLst>
                <a:lin ang="5400000" scaled="0"/>
              </a:gradFill>
              <a:ln>
                <a:noFill/>
              </a:ln>
            </p:spPr>
          </p:sp>
          <p:sp>
            <p:nvSpPr>
              <p:cNvPr id="32" name="Google Shape;32;p13"/>
              <p:cNvSpPr/>
              <p:nvPr/>
            </p:nvSpPr>
            <p:spPr>
              <a:xfrm>
                <a:off x="612775" y="5246688"/>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13"/>
              <p:cNvSpPr/>
              <p:nvPr/>
            </p:nvSpPr>
            <p:spPr>
              <a:xfrm>
                <a:off x="612775" y="5764213"/>
                <a:ext cx="190500"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13"/>
              <p:cNvSpPr/>
              <p:nvPr/>
            </p:nvSpPr>
            <p:spPr>
              <a:xfrm>
                <a:off x="669925" y="6330950"/>
                <a:ext cx="417513" cy="517525"/>
              </a:xfrm>
              <a:custGeom>
                <a:rect b="b" l="l" r="r" t="t"/>
                <a:pathLst>
                  <a:path extrusionOk="0" h="326" w="263">
                    <a:moveTo>
                      <a:pt x="15" y="326"/>
                    </a:moveTo>
                    <a:lnTo>
                      <a:pt x="0" y="320"/>
                    </a:lnTo>
                    <a:lnTo>
                      <a:pt x="45" y="206"/>
                    </a:lnTo>
                    <a:lnTo>
                      <a:pt x="48" y="206"/>
                    </a:lnTo>
                    <a:lnTo>
                      <a:pt x="254" y="0"/>
                    </a:lnTo>
                    <a:lnTo>
                      <a:pt x="263" y="12"/>
                    </a:lnTo>
                    <a:lnTo>
                      <a:pt x="60" y="215"/>
                    </a:lnTo>
                    <a:lnTo>
                      <a:pt x="15" y="326"/>
                    </a:lnTo>
                    <a:close/>
                  </a:path>
                </a:pathLst>
              </a:custGeom>
              <a:gradFill>
                <a:gsLst>
                  <a:gs pos="0">
                    <a:schemeClr val="lt2"/>
                  </a:gs>
                  <a:gs pos="100000">
                    <a:srgbClr val="3B95DE"/>
                  </a:gs>
                </a:gsLst>
                <a:lin ang="5400000" scaled="0"/>
              </a:gradFill>
              <a:ln>
                <a:noFill/>
              </a:ln>
            </p:spPr>
          </p:sp>
          <p:sp>
            <p:nvSpPr>
              <p:cNvPr id="35" name="Google Shape;35;p13"/>
              <p:cNvSpPr/>
              <p:nvPr/>
            </p:nvSpPr>
            <p:spPr>
              <a:xfrm>
                <a:off x="1049337" y="6221413"/>
                <a:ext cx="157163" cy="147638"/>
              </a:xfrm>
              <a:custGeom>
                <a:rect b="b" l="l" r="r" t="t"/>
                <a:pathLst>
                  <a:path extrusionOk="0" h="31" w="33">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adFill>
                <a:gsLst>
                  <a:gs pos="0">
                    <a:schemeClr val="lt2"/>
                  </a:gs>
                  <a:gs pos="100000">
                    <a:srgbClr val="3B95DE"/>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6" name="Google Shape;36;p13"/>
            <p:cNvGrpSpPr/>
            <p:nvPr/>
          </p:nvGrpSpPr>
          <p:grpSpPr>
            <a:xfrm>
              <a:off x="11364912" y="0"/>
              <a:ext cx="674688" cy="6848476"/>
              <a:chOff x="11364912" y="0"/>
              <a:chExt cx="674688" cy="6848476"/>
            </a:xfrm>
          </p:grpSpPr>
          <p:sp>
            <p:nvSpPr>
              <p:cNvPr id="37" name="Google Shape;37;p13"/>
              <p:cNvSpPr/>
              <p:nvPr/>
            </p:nvSpPr>
            <p:spPr>
              <a:xfrm>
                <a:off x="11483975" y="0"/>
                <a:ext cx="417513" cy="512763"/>
              </a:xfrm>
              <a:custGeom>
                <a:rect b="b" l="l" r="r" t="t"/>
                <a:pathLst>
                  <a:path extrusionOk="0" h="323" w="263">
                    <a:moveTo>
                      <a:pt x="12" y="323"/>
                    </a:moveTo>
                    <a:lnTo>
                      <a:pt x="0" y="314"/>
                    </a:lnTo>
                    <a:lnTo>
                      <a:pt x="203" y="108"/>
                    </a:lnTo>
                    <a:lnTo>
                      <a:pt x="248" y="0"/>
                    </a:lnTo>
                    <a:lnTo>
                      <a:pt x="263" y="6"/>
                    </a:lnTo>
                    <a:lnTo>
                      <a:pt x="218" y="117"/>
                    </a:lnTo>
                    <a:lnTo>
                      <a:pt x="218" y="117"/>
                    </a:lnTo>
                    <a:lnTo>
                      <a:pt x="12" y="323"/>
                    </a:lnTo>
                    <a:close/>
                  </a:path>
                </a:pathLst>
              </a:custGeom>
              <a:gradFill>
                <a:gsLst>
                  <a:gs pos="0">
                    <a:srgbClr val="82FFFF">
                      <a:alpha val="80000"/>
                    </a:srgbClr>
                  </a:gs>
                  <a:gs pos="100000">
                    <a:srgbClr val="3B95DE">
                      <a:alpha val="60000"/>
                    </a:srgbClr>
                  </a:gs>
                </a:gsLst>
                <a:lin ang="5400000" scaled="0"/>
              </a:gradFill>
              <a:ln>
                <a:noFill/>
              </a:ln>
            </p:spPr>
          </p:sp>
          <p:sp>
            <p:nvSpPr>
              <p:cNvPr id="38" name="Google Shape;38;p13"/>
              <p:cNvSpPr/>
              <p:nvPr/>
            </p:nvSpPr>
            <p:spPr>
              <a:xfrm>
                <a:off x="11364912" y="474663"/>
                <a:ext cx="157163" cy="152400"/>
              </a:xfrm>
              <a:custGeom>
                <a:rect b="b" l="l" r="r" t="t"/>
                <a:pathLst>
                  <a:path extrusionOk="0" h="32" w="33">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3"/>
              <p:cNvSpPr/>
              <p:nvPr/>
            </p:nvSpPr>
            <p:spPr>
              <a:xfrm>
                <a:off x="11631612" y="1539875"/>
                <a:ext cx="188913" cy="190500"/>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3"/>
              <p:cNvSpPr/>
              <p:nvPr/>
            </p:nvSpPr>
            <p:spPr>
              <a:xfrm>
                <a:off x="11531600" y="5694363"/>
                <a:ext cx="298450" cy="1154113"/>
              </a:xfrm>
              <a:custGeom>
                <a:rect b="b" l="l" r="r" t="t"/>
                <a:pathLst>
                  <a:path extrusionOk="0" h="727" w="188">
                    <a:moveTo>
                      <a:pt x="15" y="727"/>
                    </a:moveTo>
                    <a:lnTo>
                      <a:pt x="0" y="727"/>
                    </a:lnTo>
                    <a:lnTo>
                      <a:pt x="0" y="407"/>
                    </a:lnTo>
                    <a:lnTo>
                      <a:pt x="0" y="407"/>
                    </a:lnTo>
                    <a:lnTo>
                      <a:pt x="176" y="0"/>
                    </a:lnTo>
                    <a:lnTo>
                      <a:pt x="188" y="6"/>
                    </a:lnTo>
                    <a:lnTo>
                      <a:pt x="15" y="410"/>
                    </a:lnTo>
                    <a:lnTo>
                      <a:pt x="15" y="727"/>
                    </a:lnTo>
                    <a:close/>
                  </a:path>
                </a:pathLst>
              </a:custGeom>
              <a:gradFill>
                <a:gsLst>
                  <a:gs pos="0">
                    <a:srgbClr val="82FFFF">
                      <a:alpha val="80000"/>
                    </a:srgbClr>
                  </a:gs>
                  <a:gs pos="100000">
                    <a:srgbClr val="3B95DE">
                      <a:alpha val="60000"/>
                    </a:srgbClr>
                  </a:gs>
                </a:gsLst>
                <a:lin ang="5400000" scaled="0"/>
              </a:gradFill>
              <a:ln>
                <a:noFill/>
              </a:ln>
            </p:spPr>
          </p:sp>
          <p:sp>
            <p:nvSpPr>
              <p:cNvPr id="41" name="Google Shape;41;p13"/>
              <p:cNvSpPr/>
              <p:nvPr/>
            </p:nvSpPr>
            <p:spPr>
              <a:xfrm>
                <a:off x="11772900" y="5551488"/>
                <a:ext cx="157163" cy="155575"/>
              </a:xfrm>
              <a:custGeom>
                <a:rect b="b" l="l" r="r" t="t"/>
                <a:pathLst>
                  <a:path extrusionOk="0" h="33" w="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3"/>
              <p:cNvSpPr/>
              <p:nvPr/>
            </p:nvSpPr>
            <p:spPr>
              <a:xfrm>
                <a:off x="11710987" y="4763"/>
                <a:ext cx="304800" cy="1544638"/>
              </a:xfrm>
              <a:custGeom>
                <a:rect b="b" l="l" r="r" t="t"/>
                <a:pathLst>
                  <a:path extrusionOk="0" h="973" w="192">
                    <a:moveTo>
                      <a:pt x="15" y="973"/>
                    </a:moveTo>
                    <a:lnTo>
                      <a:pt x="0" y="973"/>
                    </a:lnTo>
                    <a:lnTo>
                      <a:pt x="0" y="790"/>
                    </a:lnTo>
                    <a:lnTo>
                      <a:pt x="174" y="614"/>
                    </a:lnTo>
                    <a:lnTo>
                      <a:pt x="174" y="0"/>
                    </a:lnTo>
                    <a:lnTo>
                      <a:pt x="192" y="0"/>
                    </a:lnTo>
                    <a:lnTo>
                      <a:pt x="192" y="620"/>
                    </a:lnTo>
                    <a:lnTo>
                      <a:pt x="15" y="796"/>
                    </a:lnTo>
                    <a:lnTo>
                      <a:pt x="15" y="973"/>
                    </a:lnTo>
                    <a:close/>
                  </a:path>
                </a:pathLst>
              </a:custGeom>
              <a:gradFill>
                <a:gsLst>
                  <a:gs pos="0">
                    <a:srgbClr val="82FFFF">
                      <a:alpha val="80000"/>
                    </a:srgbClr>
                  </a:gs>
                  <a:gs pos="100000">
                    <a:srgbClr val="3B95DE">
                      <a:alpha val="60000"/>
                    </a:srgbClr>
                  </a:gs>
                </a:gsLst>
                <a:lin ang="5400000" scaled="0"/>
              </a:gradFill>
              <a:ln>
                <a:noFill/>
              </a:ln>
            </p:spPr>
          </p:sp>
          <p:sp>
            <p:nvSpPr>
              <p:cNvPr id="43" name="Google Shape;43;p13"/>
              <p:cNvSpPr/>
              <p:nvPr/>
            </p:nvSpPr>
            <p:spPr>
              <a:xfrm>
                <a:off x="11636375" y="4867275"/>
                <a:ext cx="188913"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13"/>
              <p:cNvSpPr/>
              <p:nvPr/>
            </p:nvSpPr>
            <p:spPr>
              <a:xfrm>
                <a:off x="11441112" y="5046663"/>
                <a:ext cx="307975" cy="1801813"/>
              </a:xfrm>
              <a:custGeom>
                <a:rect b="b" l="l" r="r" t="t"/>
                <a:pathLst>
                  <a:path extrusionOk="0" h="1135" w="194">
                    <a:moveTo>
                      <a:pt x="18" y="1135"/>
                    </a:moveTo>
                    <a:lnTo>
                      <a:pt x="0" y="1135"/>
                    </a:lnTo>
                    <a:lnTo>
                      <a:pt x="0" y="354"/>
                    </a:lnTo>
                    <a:lnTo>
                      <a:pt x="176" y="177"/>
                    </a:lnTo>
                    <a:lnTo>
                      <a:pt x="176" y="0"/>
                    </a:lnTo>
                    <a:lnTo>
                      <a:pt x="194" y="0"/>
                    </a:lnTo>
                    <a:lnTo>
                      <a:pt x="194" y="183"/>
                    </a:lnTo>
                    <a:lnTo>
                      <a:pt x="18" y="360"/>
                    </a:lnTo>
                    <a:lnTo>
                      <a:pt x="18" y="1135"/>
                    </a:lnTo>
                    <a:close/>
                  </a:path>
                </a:pathLst>
              </a:custGeom>
              <a:gradFill>
                <a:gsLst>
                  <a:gs pos="0">
                    <a:srgbClr val="82FFFF">
                      <a:alpha val="80000"/>
                    </a:srgbClr>
                  </a:gs>
                  <a:gs pos="100000">
                    <a:srgbClr val="3B95DE">
                      <a:alpha val="60000"/>
                    </a:srgbClr>
                  </a:gs>
                </a:gsLst>
                <a:lin ang="5400000" scaled="0"/>
              </a:gradFill>
              <a:ln>
                <a:noFill/>
              </a:ln>
            </p:spPr>
          </p:sp>
          <p:sp>
            <p:nvSpPr>
              <p:cNvPr id="45" name="Google Shape;45;p13"/>
              <p:cNvSpPr/>
              <p:nvPr/>
            </p:nvSpPr>
            <p:spPr>
              <a:xfrm>
                <a:off x="11849100" y="6416675"/>
                <a:ext cx="190500" cy="188913"/>
              </a:xfrm>
              <a:custGeom>
                <a:rect b="b" l="l" r="r" t="t"/>
                <a:pathLst>
                  <a:path extrusionOk="0" h="40" w="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13"/>
              <p:cNvSpPr/>
              <p:nvPr/>
            </p:nvSpPr>
            <p:spPr>
              <a:xfrm>
                <a:off x="11939587" y="6596063"/>
                <a:ext cx="23813" cy="252413"/>
              </a:xfrm>
              <a:prstGeom prst="rect">
                <a:avLst/>
              </a:prstGeom>
              <a:gradFill>
                <a:gsLst>
                  <a:gs pos="0">
                    <a:srgbClr val="82FFFF">
                      <a:alpha val="80000"/>
                    </a:srgbClr>
                  </a:gs>
                  <a:gs pos="100000">
                    <a:srgbClr val="3B95DE">
                      <a:alpha val="60000"/>
                    </a:srgbClr>
                  </a:gs>
                </a:gsLst>
                <a:lin ang="540000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
        <p:nvSpPr>
          <p:cNvPr id="47" name="Google Shape;47;p13"/>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3600"/>
              <a:buFont typeface="Twentieth Century"/>
              <a:buNone/>
              <a:defRPr b="0" i="0" sz="360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48" name="Google Shape;48;p13"/>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lvl1pPr indent="-419100" lvl="0" marL="457200" marR="0" rtl="0" algn="l">
              <a:lnSpc>
                <a:spcPct val="120000"/>
              </a:lnSpc>
              <a:spcBef>
                <a:spcPts val="1000"/>
              </a:spcBef>
              <a:spcAft>
                <a:spcPts val="0"/>
              </a:spcAft>
              <a:buClr>
                <a:schemeClr val="lt1"/>
              </a:buClr>
              <a:buSzPts val="3000"/>
              <a:buFont typeface="Arial"/>
              <a:buChar char="•"/>
              <a:defRPr b="0" i="0" sz="2400" u="none" cap="none" strike="noStrike">
                <a:solidFill>
                  <a:schemeClr val="lt1"/>
                </a:solidFill>
                <a:latin typeface="Twentieth Century"/>
                <a:ea typeface="Twentieth Century"/>
                <a:cs typeface="Twentieth Century"/>
                <a:sym typeface="Twentieth Century"/>
              </a:defRPr>
            </a:lvl1pPr>
            <a:lvl2pPr indent="-387350" lvl="1" marL="914400" marR="0" rtl="0" algn="l">
              <a:lnSpc>
                <a:spcPct val="120000"/>
              </a:lnSpc>
              <a:spcBef>
                <a:spcPts val="500"/>
              </a:spcBef>
              <a:spcAft>
                <a:spcPts val="0"/>
              </a:spcAft>
              <a:buClr>
                <a:schemeClr val="lt1"/>
              </a:buClr>
              <a:buSzPts val="2500"/>
              <a:buFont typeface="Arial"/>
              <a:buChar char="•"/>
              <a:defRPr b="0" i="0" sz="2000" u="none" cap="none" strike="noStrike">
                <a:solidFill>
                  <a:schemeClr val="lt1"/>
                </a:solidFill>
                <a:latin typeface="Twentieth Century"/>
                <a:ea typeface="Twentieth Century"/>
                <a:cs typeface="Twentieth Century"/>
                <a:sym typeface="Twentieth Century"/>
              </a:defRPr>
            </a:lvl2pPr>
            <a:lvl3pPr indent="-371475" lvl="2" marL="1371600" marR="0" rtl="0" algn="l">
              <a:lnSpc>
                <a:spcPct val="120000"/>
              </a:lnSpc>
              <a:spcBef>
                <a:spcPts val="500"/>
              </a:spcBef>
              <a:spcAft>
                <a:spcPts val="0"/>
              </a:spcAft>
              <a:buClr>
                <a:schemeClr val="lt1"/>
              </a:buClr>
              <a:buSzPts val="2250"/>
              <a:buFont typeface="Arial"/>
              <a:buChar char="•"/>
              <a:defRPr b="0" i="0" sz="1800" u="none" cap="none" strike="noStrike">
                <a:solidFill>
                  <a:schemeClr val="lt1"/>
                </a:solidFill>
                <a:latin typeface="Twentieth Century"/>
                <a:ea typeface="Twentieth Century"/>
                <a:cs typeface="Twentieth Century"/>
                <a:sym typeface="Twentieth Century"/>
              </a:defRPr>
            </a:lvl3pPr>
            <a:lvl4pPr indent="-355600" lvl="3" marL="18288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4pPr>
            <a:lvl5pPr indent="-355600" lvl="4" marL="2286000" marR="0" rtl="0" algn="l">
              <a:lnSpc>
                <a:spcPct val="120000"/>
              </a:lnSpc>
              <a:spcBef>
                <a:spcPts val="500"/>
              </a:spcBef>
              <a:spcAft>
                <a:spcPts val="0"/>
              </a:spcAft>
              <a:buClr>
                <a:schemeClr val="lt1"/>
              </a:buClr>
              <a:buSzPts val="2000"/>
              <a:buFont typeface="Arial"/>
              <a:buChar char="•"/>
              <a:defRPr b="0" i="0" sz="1600" u="none" cap="none" strike="noStrike">
                <a:solidFill>
                  <a:schemeClr val="lt1"/>
                </a:solidFill>
                <a:latin typeface="Twentieth Century"/>
                <a:ea typeface="Twentieth Century"/>
                <a:cs typeface="Twentieth Century"/>
                <a:sym typeface="Twentieth Century"/>
              </a:defRPr>
            </a:lvl5pPr>
            <a:lvl6pPr indent="-339725" lvl="5" marL="27432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6pPr>
            <a:lvl7pPr indent="-339725" lvl="6" marL="32004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7pPr>
            <a:lvl8pPr indent="-339725" lvl="7" marL="36576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8pPr>
            <a:lvl9pPr indent="-339725" lvl="8" marL="4114800" marR="0" rtl="0" algn="l">
              <a:lnSpc>
                <a:spcPct val="120000"/>
              </a:lnSpc>
              <a:spcBef>
                <a:spcPts val="500"/>
              </a:spcBef>
              <a:spcAft>
                <a:spcPts val="0"/>
              </a:spcAft>
              <a:buClr>
                <a:schemeClr val="lt1"/>
              </a:buClr>
              <a:buSzPts val="1750"/>
              <a:buFont typeface="Arial"/>
              <a:buChar char="•"/>
              <a:defRPr b="0" i="0" sz="1400" u="none" cap="none" strike="noStrike">
                <a:solidFill>
                  <a:schemeClr val="lt1"/>
                </a:solidFill>
                <a:latin typeface="Twentieth Century"/>
                <a:ea typeface="Twentieth Century"/>
                <a:cs typeface="Twentieth Century"/>
                <a:sym typeface="Twentieth Century"/>
              </a:defRPr>
            </a:lvl9pPr>
          </a:lstStyle>
          <a:p/>
        </p:txBody>
      </p:sp>
      <p:sp>
        <p:nvSpPr>
          <p:cNvPr id="49" name="Google Shape;49;p13"/>
          <p:cNvSpPr txBox="1"/>
          <p:nvPr>
            <p:ph idx="10" type="dt"/>
          </p:nvPr>
        </p:nvSpPr>
        <p:spPr>
          <a:xfrm>
            <a:off x="7456921" y="5883276"/>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0" name="Google Shape;50;p13"/>
          <p:cNvSpPr txBox="1"/>
          <p:nvPr>
            <p:ph idx="11" type="ftr"/>
          </p:nvPr>
        </p:nvSpPr>
        <p:spPr>
          <a:xfrm>
            <a:off x="1141411" y="5883275"/>
            <a:ext cx="6239309"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50" u="none" cap="none" strike="noStrike">
                <a:solidFill>
                  <a:schemeClr val="lt1"/>
                </a:solidFill>
                <a:latin typeface="Twentieth Century"/>
                <a:ea typeface="Twentieth Century"/>
                <a:cs typeface="Twentieth Century"/>
                <a:sym typeface="Twentieth Centur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Twentieth Century"/>
                <a:ea typeface="Twentieth Century"/>
                <a:cs typeface="Twentieth Century"/>
                <a:sym typeface="Twentieth Century"/>
              </a:defRPr>
            </a:lvl9pPr>
          </a:lstStyle>
          <a:p/>
        </p:txBody>
      </p:sp>
      <p:sp>
        <p:nvSpPr>
          <p:cNvPr id="51" name="Google Shape;51;p13"/>
          <p:cNvSpPr txBox="1"/>
          <p:nvPr>
            <p:ph idx="12" type="sldNum"/>
          </p:nvPr>
        </p:nvSpPr>
        <p:spPr>
          <a:xfrm>
            <a:off x="10276321" y="5883274"/>
            <a:ext cx="77108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1pPr>
            <a:lvl2pPr indent="0" lvl="1"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2pPr>
            <a:lvl3pPr indent="0" lvl="2"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3pPr>
            <a:lvl4pPr indent="0" lvl="3"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4pPr>
            <a:lvl5pPr indent="0" lvl="4"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5pPr>
            <a:lvl6pPr indent="0" lvl="5"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6pPr>
            <a:lvl7pPr indent="0" lvl="6"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7pPr>
            <a:lvl8pPr indent="0" lvl="7"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8pPr>
            <a:lvl9pPr indent="0" lvl="8" marL="0" marR="0" rtl="0" algn="r">
              <a:lnSpc>
                <a:spcPct val="100000"/>
              </a:lnSpc>
              <a:spcBef>
                <a:spcPts val="0"/>
              </a:spcBef>
              <a:spcAft>
                <a:spcPts val="0"/>
              </a:spcAft>
              <a:buClr>
                <a:srgbClr val="000000"/>
              </a:buClr>
              <a:buSzPts val="1050"/>
              <a:buFont typeface="Arial"/>
              <a:buNone/>
              <a:defRPr b="0" i="0" sz="1050" u="none" cap="none" strike="noStrike">
                <a:solidFill>
                  <a:schemeClr val="lt1"/>
                </a:solidFill>
                <a:latin typeface="Twentieth Century"/>
                <a:ea typeface="Twentieth Century"/>
                <a:cs typeface="Twentieth Century"/>
                <a:sym typeface="Twentieth Century"/>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arxiv.org/abs/2205.13147" TargetMode="Externa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
          <p:cNvSpPr txBox="1"/>
          <p:nvPr>
            <p:ph type="ctrTitle"/>
          </p:nvPr>
        </p:nvSpPr>
        <p:spPr>
          <a:xfrm>
            <a:off x="1983302" y="910443"/>
            <a:ext cx="8791575" cy="1724704"/>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lt1"/>
              </a:buClr>
              <a:buSzPct val="100000"/>
              <a:buFont typeface="Twentieth Century"/>
              <a:buNone/>
            </a:pPr>
            <a:r>
              <a:rPr lang="en-US" sz="4400"/>
              <a:t>MATRYOSHKA REPRESENTATION LEARNING FOR MULTIMODAL RECOMMENDATION</a:t>
            </a:r>
            <a:endParaRPr/>
          </a:p>
        </p:txBody>
      </p:sp>
      <p:sp>
        <p:nvSpPr>
          <p:cNvPr id="235" name="Google Shape;235;p1"/>
          <p:cNvSpPr txBox="1"/>
          <p:nvPr>
            <p:ph idx="1" type="subTitle"/>
          </p:nvPr>
        </p:nvSpPr>
        <p:spPr>
          <a:xfrm>
            <a:off x="2137558" y="2635146"/>
            <a:ext cx="8134598" cy="1752600"/>
          </a:xfrm>
          <a:prstGeom prst="rect">
            <a:avLst/>
          </a:prstGeom>
          <a:noFill/>
          <a:ln>
            <a:noFill/>
          </a:ln>
        </p:spPr>
        <p:txBody>
          <a:bodyPr anchorCtr="0" anchor="t" bIns="45700" lIns="91425" spcFirstLastPara="1" rIns="91425" wrap="square" tIns="45700">
            <a:normAutofit/>
          </a:bodyPr>
          <a:lstStyle/>
          <a:p>
            <a:pPr indent="0" lvl="0" marL="0" rtl="0" algn="ctr">
              <a:lnSpc>
                <a:spcPct val="120000"/>
              </a:lnSpc>
              <a:spcBef>
                <a:spcPts val="0"/>
              </a:spcBef>
              <a:spcAft>
                <a:spcPts val="0"/>
              </a:spcAft>
              <a:buClr>
                <a:srgbClr val="7F7F7F"/>
              </a:buClr>
              <a:buSzPts val="4000"/>
              <a:buNone/>
            </a:pPr>
            <a:r>
              <a:rPr lang="en-US" sz="3200">
                <a:solidFill>
                  <a:srgbClr val="7F7F7F"/>
                </a:solidFill>
              </a:rPr>
              <a:t>EFFICIENT MULTIMODAL SEQUENTIAL RECOMMENDATION WITH FMRLREC</a:t>
            </a:r>
            <a:endParaRPr/>
          </a:p>
          <a:p>
            <a:pPr indent="0" lvl="0" marL="0" rtl="0" algn="ctr">
              <a:lnSpc>
                <a:spcPct val="120000"/>
              </a:lnSpc>
              <a:spcBef>
                <a:spcPts val="0"/>
              </a:spcBef>
              <a:spcAft>
                <a:spcPts val="0"/>
              </a:spcAft>
              <a:buClr>
                <a:srgbClr val="7F7F7F"/>
              </a:buClr>
              <a:buSzPts val="4000"/>
              <a:buNone/>
            </a:pPr>
            <a:r>
              <a:rPr lang="en-US" sz="1800" u="sng">
                <a:solidFill>
                  <a:schemeClr val="dk1"/>
                </a:solidFill>
                <a:hlinkClick r:id="rId3">
                  <a:extLst>
                    <a:ext uri="{A12FA001-AC4F-418D-AE19-62706E023703}">
                      <ahyp:hlinkClr val="tx"/>
                    </a:ext>
                  </a:extLst>
                </a:hlinkClick>
              </a:rPr>
              <a:t>Paper Link</a:t>
            </a:r>
            <a:endParaRPr sz="1800">
              <a:solidFill>
                <a:schemeClr val="dk1"/>
              </a:solidFill>
            </a:endParaRPr>
          </a:p>
          <a:p>
            <a:pPr indent="0" lvl="0" marL="0" rtl="0" algn="ctr">
              <a:lnSpc>
                <a:spcPct val="120000"/>
              </a:lnSpc>
              <a:spcBef>
                <a:spcPts val="0"/>
              </a:spcBef>
              <a:spcAft>
                <a:spcPts val="0"/>
              </a:spcAft>
              <a:buClr>
                <a:srgbClr val="7F7F7F"/>
              </a:buClr>
              <a:buSzPts val="4000"/>
              <a:buNone/>
            </a:pPr>
            <a:r>
              <a:t/>
            </a:r>
            <a:endParaRPr sz="2400">
              <a:solidFill>
                <a:srgbClr val="7F7F7F"/>
              </a:solidFill>
            </a:endParaRPr>
          </a:p>
          <a:p>
            <a:pPr indent="0" lvl="0" marL="0" rtl="0" algn="ctr">
              <a:lnSpc>
                <a:spcPct val="120000"/>
              </a:lnSpc>
              <a:spcBef>
                <a:spcPts val="0"/>
              </a:spcBef>
              <a:spcAft>
                <a:spcPts val="0"/>
              </a:spcAft>
              <a:buClr>
                <a:srgbClr val="7F7F7F"/>
              </a:buClr>
              <a:buSzPts val="4000"/>
              <a:buNone/>
            </a:pPr>
            <a:r>
              <a:t/>
            </a:r>
            <a:endParaRPr/>
          </a:p>
        </p:txBody>
      </p:sp>
      <p:pic>
        <p:nvPicPr>
          <p:cNvPr id="236" name="Google Shape;236;p1"/>
          <p:cNvPicPr preferRelativeResize="0"/>
          <p:nvPr/>
        </p:nvPicPr>
        <p:blipFill rotWithShape="1">
          <a:blip r:embed="rId4">
            <a:alphaModFix/>
          </a:blip>
          <a:srcRect b="0" l="0" r="0" t="0"/>
          <a:stretch/>
        </p:blipFill>
        <p:spPr>
          <a:xfrm>
            <a:off x="4723516" y="4435415"/>
            <a:ext cx="1736202" cy="1512142"/>
          </a:xfrm>
          <a:prstGeom prst="rect">
            <a:avLst/>
          </a:prstGeom>
          <a:noFill/>
          <a:ln>
            <a:noFill/>
          </a:ln>
        </p:spPr>
      </p:pic>
      <p:sp>
        <p:nvSpPr>
          <p:cNvPr id="237" name="Google Shape;237;p1"/>
          <p:cNvSpPr txBox="1"/>
          <p:nvPr/>
        </p:nvSpPr>
        <p:spPr>
          <a:xfrm>
            <a:off x="9045676" y="4302768"/>
            <a:ext cx="2740323" cy="2455682"/>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Authors:</a:t>
            </a:r>
            <a:endParaRPr b="0" i="0" sz="16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Aditya Kusupati</a:t>
            </a:r>
            <a:endParaRPr b="0" i="0" sz="16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Aniket Rege</a:t>
            </a:r>
            <a:endParaRPr b="0" i="0" sz="16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br>
              <a:rPr lang="en-US" sz="1600">
                <a:solidFill>
                  <a:schemeClr val="lt1"/>
                </a:solidFill>
                <a:latin typeface="Twentieth Century"/>
                <a:ea typeface="Twentieth Century"/>
                <a:cs typeface="Twentieth Century"/>
                <a:sym typeface="Twentieth Century"/>
              </a:rPr>
            </a:br>
            <a:r>
              <a:rPr lang="en-US" sz="1600">
                <a:solidFill>
                  <a:schemeClr val="lt1"/>
                </a:solidFill>
                <a:latin typeface="Twentieth Century"/>
                <a:ea typeface="Twentieth Century"/>
                <a:cs typeface="Twentieth Century"/>
                <a:sym typeface="Twentieth Century"/>
              </a:rPr>
              <a:t>Publication details : </a:t>
            </a:r>
            <a:endParaRPr b="0" i="0" sz="1600" u="none" cap="none" strike="noStrike">
              <a:solidFill>
                <a:schemeClr val="lt1"/>
              </a:solidFill>
              <a:latin typeface="Twentieth Century"/>
              <a:ea typeface="Twentieth Century"/>
              <a:cs typeface="Twentieth Century"/>
              <a:sym typeface="Twentieth Century"/>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lt1"/>
                </a:solidFill>
                <a:latin typeface="Twentieth Century"/>
                <a:ea typeface="Twentieth Century"/>
                <a:cs typeface="Twentieth Century"/>
                <a:sym typeface="Twentieth Century"/>
              </a:rPr>
              <a:t>University of Washington, Google Research, Harvard University</a:t>
            </a:r>
            <a:endParaRPr b="0" i="0" sz="1600" u="none" cap="none" strike="noStrike">
              <a:solidFill>
                <a:schemeClr val="lt1"/>
              </a:solidFill>
              <a:latin typeface="Twentieth Century"/>
              <a:ea typeface="Twentieth Century"/>
              <a:cs typeface="Twentieth Century"/>
              <a:sym typeface="Twentieth Century"/>
            </a:endParaRPr>
          </a:p>
        </p:txBody>
      </p:sp>
      <p:sp>
        <p:nvSpPr>
          <p:cNvPr id="238" name="Google Shape;238;p1"/>
          <p:cNvSpPr txBox="1"/>
          <p:nvPr/>
        </p:nvSpPr>
        <p:spPr>
          <a:xfrm>
            <a:off x="2438401" y="5947557"/>
            <a:ext cx="2143432"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Name : Keerthana Aluru</a:t>
            </a:r>
            <a:endParaRPr/>
          </a:p>
          <a:p>
            <a:pPr indent="0" lvl="0" marL="0" marR="0" rtl="0" algn="l">
              <a:lnSpc>
                <a:spcPct val="100000"/>
              </a:lnSpc>
              <a:spcBef>
                <a:spcPts val="0"/>
              </a:spcBef>
              <a:spcAft>
                <a:spcPts val="0"/>
              </a:spcAft>
              <a:buNone/>
            </a:pPr>
            <a:r>
              <a:rPr b="0" i="0" lang="en-US" sz="1400" u="none" cap="none" strike="noStrike">
                <a:solidFill>
                  <a:schemeClr val="lt1"/>
                </a:solidFill>
                <a:latin typeface="Arial"/>
                <a:ea typeface="Arial"/>
                <a:cs typeface="Arial"/>
                <a:sym typeface="Arial"/>
              </a:rPr>
              <a:t>ID       : 700778365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g34bf47682f9_1_5"/>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g34bf47682f9_1_5"/>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95" name="Google Shape;295;g34bf47682f9_1_5"/>
          <p:cNvPicPr preferRelativeResize="0"/>
          <p:nvPr/>
        </p:nvPicPr>
        <p:blipFill>
          <a:blip r:embed="rId3">
            <a:alphaModFix/>
          </a:blip>
          <a:stretch>
            <a:fillRect/>
          </a:stretch>
        </p:blipFill>
        <p:spPr>
          <a:xfrm>
            <a:off x="995363" y="728663"/>
            <a:ext cx="10201275" cy="540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type="title"/>
          </p:nvPr>
        </p:nvSpPr>
        <p:spPr>
          <a:xfrm>
            <a:off x="677334" y="0"/>
            <a:ext cx="8596668" cy="1109709"/>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REFERENCES:</a:t>
            </a:r>
            <a:endParaRPr/>
          </a:p>
        </p:txBody>
      </p:sp>
      <p:sp>
        <p:nvSpPr>
          <p:cNvPr id="301" name="Google Shape;301;p11"/>
          <p:cNvSpPr txBox="1"/>
          <p:nvPr>
            <p:ph idx="1" type="body"/>
          </p:nvPr>
        </p:nvSpPr>
        <p:spPr>
          <a:xfrm>
            <a:off x="677334" y="1251752"/>
            <a:ext cx="10960484" cy="5018420"/>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500"/>
              <a:buChar char="•"/>
            </a:pPr>
            <a:r>
              <a:rPr lang="en-US" sz="2000">
                <a:latin typeface="Times New Roman"/>
                <a:ea typeface="Times New Roman"/>
                <a:cs typeface="Times New Roman"/>
                <a:sym typeface="Times New Roman"/>
              </a:rPr>
              <a:t>[1] Mu Cai, Jianwei Yang, Jianfeng Gao, and Yong Jae Lee. 2024. Matryoshka multimodal models. arXiv preprint arXiv:2405.17430.</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[2] Zheng Chen. 2023. Palr: Personalization aware llms for  recommendation. arXiv preprint arXiv:2305.07622.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[3] Shijie Geng, Juntao Tan, Shuchang Liu, Zuohui Fu,  and Yongfeng Zhang. 2023. Vip5: Towards multi modalfoundation models for recommendation. arXiv  preprint arXiv:2305.14302.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[4] Albert Gu and Tri Dao. 2023. Mamba: Linear-time  sequence modeling with selective state spaces. arXiv  preprint arXiv:2312.00752.</a:t>
            </a:r>
            <a:endParaRPr/>
          </a:p>
          <a:p>
            <a:pPr indent="-228600" lvl="0" marL="228600" rtl="0" algn="l">
              <a:lnSpc>
                <a:spcPct val="120000"/>
              </a:lnSpc>
              <a:spcBef>
                <a:spcPts val="1000"/>
              </a:spcBef>
              <a:spcAft>
                <a:spcPts val="0"/>
              </a:spcAft>
              <a:buClr>
                <a:schemeClr val="lt1"/>
              </a:buClr>
              <a:buSzPts val="2500"/>
              <a:buChar char="•"/>
            </a:pPr>
            <a:r>
              <a:rPr b="0" i="0" lang="en-US" sz="2000">
                <a:latin typeface="Times New Roman"/>
                <a:ea typeface="Times New Roman"/>
                <a:cs typeface="Times New Roman"/>
                <a:sym typeface="Times New Roman"/>
              </a:rPr>
              <a:t>[5] Jialiang Han, Yun Ma, Qiaozhu Mei, and Xuanzhe Liu.  2021. Deeprec: On-device deep learning for privacy preserving sequential recommendation in mobile  commerce. In Proceedings of the Web Conference  2021, pages 900–911.</a:t>
            </a:r>
            <a:endParaRPr/>
          </a:p>
          <a:p>
            <a:pPr indent="-69850" lvl="0" marL="228600" rtl="0" algn="l">
              <a:lnSpc>
                <a:spcPct val="120000"/>
              </a:lnSpc>
              <a:spcBef>
                <a:spcPts val="1000"/>
              </a:spcBef>
              <a:spcAft>
                <a:spcPts val="0"/>
              </a:spcAft>
              <a:buClr>
                <a:schemeClr val="lt1"/>
              </a:buClr>
              <a:buSzPts val="2500"/>
              <a:buNone/>
            </a:pPr>
            <a:r>
              <a:t/>
            </a:r>
            <a:endParaRPr sz="20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2"/>
          <p:cNvSpPr txBox="1"/>
          <p:nvPr>
            <p:ph idx="1" type="body"/>
          </p:nvPr>
        </p:nvSpPr>
        <p:spPr>
          <a:xfrm>
            <a:off x="1141412" y="723418"/>
            <a:ext cx="9905999" cy="5914663"/>
          </a:xfrm>
          <a:prstGeom prst="rect">
            <a:avLst/>
          </a:prstGeom>
          <a:noFill/>
          <a:ln>
            <a:noFill/>
          </a:ln>
        </p:spPr>
        <p:txBody>
          <a:bodyPr anchorCtr="0" anchor="t" bIns="45700" lIns="91425" spcFirstLastPara="1" rIns="91425" wrap="square" tIns="45700">
            <a:normAutofit/>
          </a:bodyPr>
          <a:lstStyle/>
          <a:p>
            <a:pPr indent="-38100" lvl="0" marL="228600" rtl="0" algn="just">
              <a:lnSpc>
                <a:spcPct val="120000"/>
              </a:lnSpc>
              <a:spcBef>
                <a:spcPts val="0"/>
              </a:spcBef>
              <a:spcAft>
                <a:spcPts val="0"/>
              </a:spcAft>
              <a:buClr>
                <a:schemeClr val="lt1"/>
              </a:buClr>
              <a:buSzPts val="3000"/>
              <a:buNone/>
            </a:pPr>
            <a:r>
              <a:t/>
            </a:r>
            <a:endParaRPr/>
          </a:p>
          <a:p>
            <a:pPr indent="-38100" lvl="0" marL="228600" rtl="0" algn="just">
              <a:lnSpc>
                <a:spcPct val="120000"/>
              </a:lnSpc>
              <a:spcBef>
                <a:spcPts val="1000"/>
              </a:spcBef>
              <a:spcAft>
                <a:spcPts val="0"/>
              </a:spcAft>
              <a:buClr>
                <a:schemeClr val="lt1"/>
              </a:buClr>
              <a:buSzPts val="3000"/>
              <a:buNone/>
            </a:pPr>
            <a:r>
              <a:t/>
            </a:r>
            <a:endParaRPr/>
          </a:p>
          <a:p>
            <a:pPr indent="-38100" lvl="0" marL="228600" rtl="0" algn="just">
              <a:lnSpc>
                <a:spcPct val="120000"/>
              </a:lnSpc>
              <a:spcBef>
                <a:spcPts val="1000"/>
              </a:spcBef>
              <a:spcAft>
                <a:spcPts val="0"/>
              </a:spcAft>
              <a:buClr>
                <a:schemeClr val="lt1"/>
              </a:buClr>
              <a:buSzPts val="3000"/>
              <a:buNone/>
            </a:pPr>
            <a:r>
              <a:t/>
            </a:r>
            <a:endParaRPr/>
          </a:p>
          <a:p>
            <a:pPr indent="0" lvl="8" marL="3657600" rtl="0" algn="just">
              <a:lnSpc>
                <a:spcPct val="120000"/>
              </a:lnSpc>
              <a:spcBef>
                <a:spcPts val="500"/>
              </a:spcBef>
              <a:spcAft>
                <a:spcPts val="0"/>
              </a:spcAft>
              <a:buClr>
                <a:schemeClr val="lt1"/>
              </a:buClr>
              <a:buSzPts val="4500"/>
              <a:buNone/>
            </a:pPr>
            <a:r>
              <a:t/>
            </a:r>
            <a:endParaRPr sz="3600"/>
          </a:p>
          <a:p>
            <a:pPr indent="0" lvl="8" marL="3657600" rtl="0" algn="just">
              <a:lnSpc>
                <a:spcPct val="120000"/>
              </a:lnSpc>
              <a:spcBef>
                <a:spcPts val="500"/>
              </a:spcBef>
              <a:spcAft>
                <a:spcPts val="0"/>
              </a:spcAft>
              <a:buClr>
                <a:schemeClr val="lt1"/>
              </a:buClr>
              <a:buSzPts val="5500"/>
              <a:buNone/>
            </a:pPr>
            <a:r>
              <a:rPr lang="en-US" sz="4400"/>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MOTIVATION:</a:t>
            </a:r>
            <a:endParaRPr/>
          </a:p>
        </p:txBody>
      </p:sp>
      <p:sp>
        <p:nvSpPr>
          <p:cNvPr id="244" name="Google Shape;244;p2"/>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120000"/>
              </a:lnSpc>
              <a:spcBef>
                <a:spcPts val="0"/>
              </a:spcBef>
              <a:spcAft>
                <a:spcPts val="0"/>
              </a:spcAft>
              <a:buClr>
                <a:schemeClr val="lt1"/>
              </a:buClr>
              <a:buSzPts val="3500"/>
              <a:buChar char="•"/>
            </a:pPr>
            <a:r>
              <a:rPr lang="en-US" sz="2800">
                <a:latin typeface="Times New Roman"/>
                <a:ea typeface="Times New Roman"/>
                <a:cs typeface="Times New Roman"/>
                <a:sym typeface="Times New Roman"/>
              </a:rPr>
              <a:t>With the rise of language and vision models, there's a need to integrate multimodal data efficiently into recommendation systems. Current approaches often require multiple training sessions for each configuration, making them resource-intensive and limiting scalability. This paper proposes a solution to address the problem of training once and deploying anywhere with different model sizes.</a:t>
            </a:r>
            <a:endParaRPr/>
          </a:p>
          <a:p>
            <a:pPr indent="-6350" lvl="0" marL="228600" rtl="0" algn="l">
              <a:lnSpc>
                <a:spcPct val="120000"/>
              </a:lnSpc>
              <a:spcBef>
                <a:spcPts val="1000"/>
              </a:spcBef>
              <a:spcAft>
                <a:spcPts val="0"/>
              </a:spcAft>
              <a:buClr>
                <a:schemeClr val="lt1"/>
              </a:buClr>
              <a:buSzPts val="3500"/>
              <a:buNone/>
            </a:pPr>
            <a:r>
              <a:t/>
            </a:r>
            <a:endParaRPr sz="2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
          <p:cNvPicPr preferRelativeResize="0"/>
          <p:nvPr/>
        </p:nvPicPr>
        <p:blipFill rotWithShape="1">
          <a:blip r:embed="rId3">
            <a:alphaModFix/>
          </a:blip>
          <a:srcRect b="0" l="0" r="0" t="0"/>
          <a:stretch/>
        </p:blipFill>
        <p:spPr>
          <a:xfrm>
            <a:off x="1424300" y="291275"/>
            <a:ext cx="9699475" cy="60397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PROBLEM STATEMENT:</a:t>
            </a:r>
            <a:endParaRPr/>
          </a:p>
        </p:txBody>
      </p:sp>
      <p:sp>
        <p:nvSpPr>
          <p:cNvPr id="255" name="Google Shape;255;p4"/>
          <p:cNvSpPr txBox="1"/>
          <p:nvPr>
            <p:ph idx="1" type="body"/>
          </p:nvPr>
        </p:nvSpPr>
        <p:spPr>
          <a:xfrm>
            <a:off x="1141412" y="2249487"/>
            <a:ext cx="9905999" cy="2908362"/>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Font typeface="Arial"/>
              <a:buChar char="•"/>
            </a:pPr>
            <a:r>
              <a:rPr b="0" i="0" lang="en-US" sz="2800">
                <a:latin typeface="Times New Roman"/>
                <a:ea typeface="Times New Roman"/>
                <a:cs typeface="Times New Roman"/>
                <a:sym typeface="Times New Roman"/>
              </a:rPr>
              <a:t>Multimodal recommendation systems often require varying model sizes to balance performance and computational cost. Training separate models for each configuration results in high costs and inefficiency. The challenge is to develop a train-once solution that can deploy models of different sizes without additional training.</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OBJECTIVE(S):</a:t>
            </a:r>
            <a:endParaRPr/>
          </a:p>
        </p:txBody>
      </p:sp>
      <p:sp>
        <p:nvSpPr>
          <p:cNvPr id="261" name="Google Shape;261;p5"/>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Char char="•"/>
            </a:pPr>
            <a:r>
              <a:rPr lang="en-US" sz="2800">
                <a:latin typeface="Times New Roman"/>
                <a:ea typeface="Times New Roman"/>
                <a:cs typeface="Times New Roman"/>
                <a:sym typeface="Times New Roman"/>
              </a:rPr>
              <a:t>To create a lightweight multimodal recommendation framework (fMRLRec) that integrates language and vision data and allows for efficient training of models at multiple granularities, reducing memory and computational requirements.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6"/>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CONTRIBUTIONS:</a:t>
            </a:r>
            <a:endParaRPr/>
          </a:p>
        </p:txBody>
      </p:sp>
      <p:sp>
        <p:nvSpPr>
          <p:cNvPr id="267" name="Google Shape;267;p6"/>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a:bodyPr>
          <a:lstStyle/>
          <a:p>
            <a:pPr indent="-228600" lvl="0" marL="228600" rtl="0" algn="l">
              <a:lnSpc>
                <a:spcPct val="120000"/>
              </a:lnSpc>
              <a:spcBef>
                <a:spcPts val="0"/>
              </a:spcBef>
              <a:spcAft>
                <a:spcPts val="0"/>
              </a:spcAft>
              <a:buClr>
                <a:schemeClr val="lt1"/>
              </a:buClr>
              <a:buSzPts val="3500"/>
              <a:buChar char="•"/>
            </a:pPr>
            <a:r>
              <a:rPr b="0" i="0" lang="en-US" sz="2800">
                <a:latin typeface="Times New Roman"/>
                <a:ea typeface="Times New Roman"/>
                <a:cs typeface="Times New Roman"/>
                <a:sym typeface="Times New Roman"/>
              </a:rPr>
              <a:t>1. Introduces fMRLRec, a framework that trains models of different sizes in one session.</a:t>
            </a:r>
            <a:endParaRPr/>
          </a:p>
          <a:p>
            <a:pPr indent="-228600" lvl="0" marL="228600" rtl="0" algn="l">
              <a:lnSpc>
                <a:spcPct val="120000"/>
              </a:lnSpc>
              <a:spcBef>
                <a:spcPts val="1000"/>
              </a:spcBef>
              <a:spcAft>
                <a:spcPts val="0"/>
              </a:spcAft>
              <a:buClr>
                <a:schemeClr val="lt1"/>
              </a:buClr>
              <a:buSzPts val="3500"/>
              <a:buChar char="•"/>
            </a:pPr>
            <a:r>
              <a:rPr b="0" i="0" lang="en-US" sz="2800">
                <a:latin typeface="Times New Roman"/>
                <a:ea typeface="Times New Roman"/>
                <a:cs typeface="Times New Roman"/>
                <a:sym typeface="Times New Roman"/>
              </a:rPr>
              <a:t>2. Embeds smaller weights and activations into larger models, reducing memory costs.</a:t>
            </a:r>
            <a:endParaRPr/>
          </a:p>
          <a:p>
            <a:pPr indent="-228600" lvl="0" marL="228600" rtl="0" algn="l">
              <a:lnSpc>
                <a:spcPct val="120000"/>
              </a:lnSpc>
              <a:spcBef>
                <a:spcPts val="1000"/>
              </a:spcBef>
              <a:spcAft>
                <a:spcPts val="0"/>
              </a:spcAft>
              <a:buClr>
                <a:schemeClr val="lt1"/>
              </a:buClr>
              <a:buSzPts val="3500"/>
              <a:buChar char="•"/>
            </a:pPr>
            <a:r>
              <a:rPr b="0" i="0" lang="en-US" sz="2800">
                <a:latin typeface="Times New Roman"/>
                <a:ea typeface="Times New Roman"/>
                <a:cs typeface="Times New Roman"/>
                <a:sym typeface="Times New Roman"/>
              </a:rPr>
              <a:t>3. Outperforms baseline methods in efficiency and performance across multiple benchmark datasets.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7"/>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METHODOLOGY APPLIED:</a:t>
            </a:r>
            <a:endParaRPr/>
          </a:p>
        </p:txBody>
      </p:sp>
      <p:sp>
        <p:nvSpPr>
          <p:cNvPr id="273" name="Google Shape;273;p7"/>
          <p:cNvSpPr txBox="1"/>
          <p:nvPr>
            <p:ph idx="1" type="body"/>
          </p:nvPr>
        </p:nvSpPr>
        <p:spPr>
          <a:xfrm>
            <a:off x="1141412" y="2249487"/>
            <a:ext cx="9905999" cy="3541714"/>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20000"/>
              </a:lnSpc>
              <a:spcBef>
                <a:spcPts val="0"/>
              </a:spcBef>
              <a:spcAft>
                <a:spcPts val="0"/>
              </a:spcAft>
              <a:buClr>
                <a:schemeClr val="lt1"/>
              </a:buClr>
              <a:buSzPct val="125000"/>
              <a:buChar char="•"/>
            </a:pPr>
            <a:r>
              <a:rPr b="0" i="0" lang="en-US" sz="2800">
                <a:latin typeface="Times New Roman"/>
                <a:ea typeface="Times New Roman"/>
                <a:cs typeface="Times New Roman"/>
                <a:sym typeface="Times New Roman"/>
              </a:rPr>
              <a:t>Multimodal Sequential Recommendation: Integration of language and image data.</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fMRLRec Framework: Embedding smaller models into larger ones to reduce computational costs.</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Linear Recurrent Units (LRU): Used for sequential processing, balancing efficiency and accuracy.</a:t>
            </a:r>
            <a:endParaRPr/>
          </a:p>
          <a:p>
            <a:pPr indent="-228600" lvl="0" marL="228600" rtl="0" algn="l">
              <a:lnSpc>
                <a:spcPct val="120000"/>
              </a:lnSpc>
              <a:spcBef>
                <a:spcPts val="1000"/>
              </a:spcBef>
              <a:spcAft>
                <a:spcPts val="0"/>
              </a:spcAft>
              <a:buClr>
                <a:schemeClr val="lt1"/>
              </a:buClr>
              <a:buSzPct val="125000"/>
              <a:buChar char="•"/>
            </a:pPr>
            <a:r>
              <a:rPr b="0" i="0" lang="en-US" sz="2800">
                <a:latin typeface="Times New Roman"/>
                <a:ea typeface="Times New Roman"/>
                <a:cs typeface="Times New Roman"/>
                <a:sym typeface="Times New Roman"/>
              </a:rPr>
              <a:t>Train Once, Deploy Anywhere: A single training session that allows multiple models to be deployed at different granularities.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8"/>
          <p:cNvSpPr txBox="1"/>
          <p:nvPr>
            <p:ph type="title"/>
          </p:nvPr>
        </p:nvSpPr>
        <p:spPr>
          <a:xfrm>
            <a:off x="1141413" y="618518"/>
            <a:ext cx="9905998" cy="147857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Times New Roman"/>
              <a:buNone/>
            </a:pPr>
            <a:r>
              <a:rPr lang="en-US">
                <a:solidFill>
                  <a:schemeClr val="dk1"/>
                </a:solidFill>
                <a:latin typeface="Times New Roman"/>
                <a:ea typeface="Times New Roman"/>
                <a:cs typeface="Times New Roman"/>
                <a:sym typeface="Times New Roman"/>
              </a:rPr>
              <a:t>RESULTS:</a:t>
            </a:r>
            <a:endParaRPr/>
          </a:p>
        </p:txBody>
      </p:sp>
      <p:sp>
        <p:nvSpPr>
          <p:cNvPr id="279" name="Google Shape;279;p8"/>
          <p:cNvSpPr txBox="1"/>
          <p:nvPr>
            <p:ph idx="1" type="body"/>
          </p:nvPr>
        </p:nvSpPr>
        <p:spPr>
          <a:xfrm>
            <a:off x="677334" y="2160590"/>
            <a:ext cx="8596668" cy="3832492"/>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lt1"/>
              </a:buClr>
              <a:buSzPts val="2500"/>
              <a:buFont typeface="Arial"/>
              <a:buChar char="•"/>
            </a:pPr>
            <a:r>
              <a:rPr b="1" i="0" lang="en-US" sz="2000">
                <a:latin typeface="Times New Roman"/>
                <a:ea typeface="Times New Roman"/>
                <a:cs typeface="Times New Roman"/>
                <a:sym typeface="Times New Roman"/>
              </a:rPr>
              <a:t>fMRLRec demonstrated superior performance on several benchmarks, including NDCG and Recall metrics. On average, it outperformed the second-best model by 17.98%, and showed significant gains in sparse datasets. It achieved notable parameter savings while maintaining model performance.</a:t>
            </a:r>
            <a:endParaRPr/>
          </a:p>
          <a:p>
            <a:pPr indent="0" lvl="0" marL="0" rtl="0" algn="l">
              <a:lnSpc>
                <a:spcPct val="120000"/>
              </a:lnSpc>
              <a:spcBef>
                <a:spcPts val="1000"/>
              </a:spcBef>
              <a:spcAft>
                <a:spcPts val="0"/>
              </a:spcAft>
              <a:buClr>
                <a:schemeClr val="lt1"/>
              </a:buClr>
              <a:buSzPts val="2500"/>
              <a:buNone/>
            </a:pPr>
            <a:r>
              <a:t/>
            </a:r>
            <a:endParaRPr b="0" i="0" sz="2000">
              <a:solidFill>
                <a:srgbClr val="1F1F1F"/>
              </a:solidFill>
              <a:latin typeface="Times New Roman"/>
              <a:ea typeface="Times New Roman"/>
              <a:cs typeface="Times New Roman"/>
              <a:sym typeface="Times New Roman"/>
            </a:endParaRPr>
          </a:p>
          <a:p>
            <a:pPr indent="-69850" lvl="0" marL="228600" rtl="0" algn="l">
              <a:lnSpc>
                <a:spcPct val="120000"/>
              </a:lnSpc>
              <a:spcBef>
                <a:spcPts val="1000"/>
              </a:spcBef>
              <a:spcAft>
                <a:spcPts val="0"/>
              </a:spcAft>
              <a:buClr>
                <a:schemeClr val="lt1"/>
              </a:buClr>
              <a:buSzPts val="2500"/>
              <a:buNone/>
            </a:pPr>
            <a:r>
              <a:t/>
            </a:r>
            <a:endParaRPr sz="2000">
              <a:latin typeface="Times New Roman"/>
              <a:ea typeface="Times New Roman"/>
              <a:cs typeface="Times New Roman"/>
              <a:sym typeface="Times New Roman"/>
            </a:endParaRPr>
          </a:p>
        </p:txBody>
      </p:sp>
      <p:pic>
        <p:nvPicPr>
          <p:cNvPr descr="image.png" id="280" name="Google Shape;280;p8"/>
          <p:cNvPicPr preferRelativeResize="0"/>
          <p:nvPr/>
        </p:nvPicPr>
        <p:blipFill rotWithShape="1">
          <a:blip r:embed="rId3">
            <a:alphaModFix/>
          </a:blip>
          <a:srcRect b="0" l="0" r="0" t="0"/>
          <a:stretch/>
        </p:blipFill>
        <p:spPr>
          <a:xfrm>
            <a:off x="961039" y="4076836"/>
            <a:ext cx="4572000" cy="2743200"/>
          </a:xfrm>
          <a:prstGeom prst="rect">
            <a:avLst/>
          </a:prstGeom>
          <a:noFill/>
          <a:ln>
            <a:noFill/>
          </a:ln>
        </p:spPr>
      </p:pic>
      <p:pic>
        <p:nvPicPr>
          <p:cNvPr id="281" name="Google Shape;281;p8"/>
          <p:cNvPicPr preferRelativeResize="0"/>
          <p:nvPr/>
        </p:nvPicPr>
        <p:blipFill rotWithShape="1">
          <a:blip r:embed="rId4">
            <a:alphaModFix/>
          </a:blip>
          <a:srcRect b="0" l="0" r="0" t="0"/>
          <a:stretch/>
        </p:blipFill>
        <p:spPr>
          <a:xfrm>
            <a:off x="5746747" y="4076836"/>
            <a:ext cx="4664599" cy="27432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34bf47682f9_1_0"/>
          <p:cNvSpPr txBox="1"/>
          <p:nvPr>
            <p:ph type="title"/>
          </p:nvPr>
        </p:nvSpPr>
        <p:spPr>
          <a:xfrm>
            <a:off x="1141413" y="618518"/>
            <a:ext cx="9906000" cy="1478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87" name="Google Shape;287;g34bf47682f9_1_0"/>
          <p:cNvSpPr txBox="1"/>
          <p:nvPr>
            <p:ph idx="1" type="body"/>
          </p:nvPr>
        </p:nvSpPr>
        <p:spPr>
          <a:xfrm>
            <a:off x="1141412" y="2249487"/>
            <a:ext cx="9906000" cy="3541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88" name="Google Shape;288;g34bf47682f9_1_0"/>
          <p:cNvPicPr preferRelativeResize="0"/>
          <p:nvPr/>
        </p:nvPicPr>
        <p:blipFill>
          <a:blip r:embed="rId3">
            <a:alphaModFix/>
          </a:blip>
          <a:stretch>
            <a:fillRect/>
          </a:stretch>
        </p:blipFill>
        <p:spPr>
          <a:xfrm>
            <a:off x="185738" y="152400"/>
            <a:ext cx="11820525" cy="6553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ircuit">
  <a:themeElements>
    <a:clrScheme name="Circuit">
      <a:dk1>
        <a:srgbClr val="000000"/>
      </a:dk1>
      <a:lt1>
        <a:srgbClr val="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