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7" r:id="rId10"/>
    <p:sldId id="2146847058" r:id="rId11"/>
    <p:sldId id="2146847059"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8112E-E56D-45DF-9700-4C4B03F3B858}" v="20" dt="2024-06-30T12:53:28.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KEERTHANA" userId="0365d5cf738ab1e9" providerId="LiveId" clId="{AC38112E-E56D-45DF-9700-4C4B03F3B858}"/>
    <pc:docChg chg="undo custSel addSld delSld modSld sldOrd">
      <pc:chgData name="B KEERTHANA" userId="0365d5cf738ab1e9" providerId="LiveId" clId="{AC38112E-E56D-45DF-9700-4C4B03F3B858}" dt="2024-07-08T14:37:11.973" v="4374" actId="478"/>
      <pc:docMkLst>
        <pc:docMk/>
      </pc:docMkLst>
      <pc:sldChg chg="delSp modSp mod">
        <pc:chgData name="B KEERTHANA" userId="0365d5cf738ab1e9" providerId="LiveId" clId="{AC38112E-E56D-45DF-9700-4C4B03F3B858}" dt="2024-07-08T14:37:11.973" v="4374" actId="478"/>
        <pc:sldMkLst>
          <pc:docMk/>
          <pc:sldMk cId="953325580" sldId="256"/>
        </pc:sldMkLst>
        <pc:spChg chg="del">
          <ac:chgData name="B KEERTHANA" userId="0365d5cf738ab1e9" providerId="LiveId" clId="{AC38112E-E56D-45DF-9700-4C4B03F3B858}" dt="2024-07-08T14:37:11.973" v="4374" actId="478"/>
          <ac:spMkLst>
            <pc:docMk/>
            <pc:sldMk cId="953325580" sldId="256"/>
            <ac:spMk id="3" creationId="{00000000-0000-0000-0000-000000000000}"/>
          </ac:spMkLst>
        </pc:spChg>
        <pc:spChg chg="mod">
          <ac:chgData name="B KEERTHANA" userId="0365d5cf738ab1e9" providerId="LiveId" clId="{AC38112E-E56D-45DF-9700-4C4B03F3B858}" dt="2024-06-30T12:41:34.514" v="0" actId="20577"/>
          <ac:spMkLst>
            <pc:docMk/>
            <pc:sldMk cId="953325580" sldId="256"/>
            <ac:spMk id="4" creationId="{00000000-0000-0000-0000-000000000000}"/>
          </ac:spMkLst>
        </pc:spChg>
      </pc:sldChg>
      <pc:sldChg chg="modSp mod">
        <pc:chgData name="B KEERTHANA" userId="0365d5cf738ab1e9" providerId="LiveId" clId="{AC38112E-E56D-45DF-9700-4C4B03F3B858}" dt="2024-06-30T14:59:17.648" v="4305" actId="20577"/>
        <pc:sldMkLst>
          <pc:docMk/>
          <pc:sldMk cId="1186421160" sldId="262"/>
        </pc:sldMkLst>
        <pc:spChg chg="mod">
          <ac:chgData name="B KEERTHANA" userId="0365d5cf738ab1e9" providerId="LiveId" clId="{AC38112E-E56D-45DF-9700-4C4B03F3B858}" dt="2024-06-30T14:59:17.648" v="4305" actId="20577"/>
          <ac:spMkLst>
            <pc:docMk/>
            <pc:sldMk cId="1186421160" sldId="262"/>
            <ac:spMk id="2" creationId="{8FEE4A9C-3F57-7DA7-91FD-715C3FB47F93}"/>
          </ac:spMkLst>
        </pc:spChg>
      </pc:sldChg>
      <pc:sldChg chg="modSp mod">
        <pc:chgData name="B KEERTHANA" userId="0365d5cf738ab1e9" providerId="LiveId" clId="{AC38112E-E56D-45DF-9700-4C4B03F3B858}" dt="2024-07-08T14:36:59.240" v="4373" actId="20577"/>
        <pc:sldMkLst>
          <pc:docMk/>
          <pc:sldMk cId="3210358481" sldId="263"/>
        </pc:sldMkLst>
        <pc:spChg chg="mod">
          <ac:chgData name="B KEERTHANA" userId="0365d5cf738ab1e9" providerId="LiveId" clId="{AC38112E-E56D-45DF-9700-4C4B03F3B858}" dt="2024-07-08T14:36:59.240" v="4373" actId="20577"/>
          <ac:spMkLst>
            <pc:docMk/>
            <pc:sldMk cId="3210358481" sldId="263"/>
            <ac:spMk id="2" creationId="{E041FD9D-DF07-9C37-1E61-1D920E0EF1D4}"/>
          </ac:spMkLst>
        </pc:spChg>
      </pc:sldChg>
      <pc:sldChg chg="modSp mod">
        <pc:chgData name="B KEERTHANA" userId="0365d5cf738ab1e9" providerId="LiveId" clId="{AC38112E-E56D-45DF-9700-4C4B03F3B858}" dt="2024-06-30T15:03:43.217" v="4353" actId="20577"/>
        <pc:sldMkLst>
          <pc:docMk/>
          <pc:sldMk cId="3202024527" sldId="265"/>
        </pc:sldMkLst>
        <pc:spChg chg="mod">
          <ac:chgData name="B KEERTHANA" userId="0365d5cf738ab1e9" providerId="LiveId" clId="{AC38112E-E56D-45DF-9700-4C4B03F3B858}" dt="2024-06-30T15:03:43.217" v="4353" actId="20577"/>
          <ac:spMkLst>
            <pc:docMk/>
            <pc:sldMk cId="3202024527" sldId="265"/>
            <ac:spMk id="2" creationId="{C4FFAF3C-BA60-9181-132C-C36C403AAEA7}"/>
          </ac:spMkLst>
        </pc:spChg>
      </pc:sldChg>
      <pc:sldChg chg="del">
        <pc:chgData name="B KEERTHANA" userId="0365d5cf738ab1e9" providerId="LiveId" clId="{AC38112E-E56D-45DF-9700-4C4B03F3B858}" dt="2024-06-30T13:40:03.402" v="2071" actId="2696"/>
        <pc:sldMkLst>
          <pc:docMk/>
          <pc:sldMk cId="4154508776" sldId="266"/>
        </pc:sldMkLst>
      </pc:sldChg>
      <pc:sldChg chg="modSp mod">
        <pc:chgData name="B KEERTHANA" userId="0365d5cf738ab1e9" providerId="LiveId" clId="{AC38112E-E56D-45DF-9700-4C4B03F3B858}" dt="2024-06-30T13:50:19.339" v="2757" actId="20577"/>
        <pc:sldMkLst>
          <pc:docMk/>
          <pc:sldMk cId="1483293388" sldId="267"/>
        </pc:sldMkLst>
        <pc:spChg chg="mod">
          <ac:chgData name="B KEERTHANA" userId="0365d5cf738ab1e9" providerId="LiveId" clId="{AC38112E-E56D-45DF-9700-4C4B03F3B858}" dt="2024-06-30T13:50:19.339" v="2757" actId="20577"/>
          <ac:spMkLst>
            <pc:docMk/>
            <pc:sldMk cId="1483293388" sldId="267"/>
            <ac:spMk id="2" creationId="{D3304455-6802-6CA9-8475-2F6DD1B8D409}"/>
          </ac:spMkLst>
        </pc:spChg>
      </pc:sldChg>
      <pc:sldChg chg="modSp mod ord">
        <pc:chgData name="B KEERTHANA" userId="0365d5cf738ab1e9" providerId="LiveId" clId="{AC38112E-E56D-45DF-9700-4C4B03F3B858}" dt="2024-06-30T14:01:14.934" v="3441"/>
        <pc:sldMkLst>
          <pc:docMk/>
          <pc:sldMk cId="3183315129" sldId="268"/>
        </pc:sldMkLst>
        <pc:spChg chg="mod">
          <ac:chgData name="B KEERTHANA" userId="0365d5cf738ab1e9" providerId="LiveId" clId="{AC38112E-E56D-45DF-9700-4C4B03F3B858}" dt="2024-06-30T13:59:18.389" v="3437" actId="20577"/>
          <ac:spMkLst>
            <pc:docMk/>
            <pc:sldMk cId="3183315129" sldId="268"/>
            <ac:spMk id="2" creationId="{005E46AB-32C4-4B57-A2B1-50738A64BE1B}"/>
          </ac:spMkLst>
        </pc:spChg>
      </pc:sldChg>
      <pc:sldChg chg="modSp mod">
        <pc:chgData name="B KEERTHANA" userId="0365d5cf738ab1e9" providerId="LiveId" clId="{AC38112E-E56D-45DF-9700-4C4B03F3B858}" dt="2024-06-30T14:06:16.264" v="4232" actId="5793"/>
        <pc:sldMkLst>
          <pc:docMk/>
          <pc:sldMk cId="728950222" sldId="269"/>
        </pc:sldMkLst>
        <pc:spChg chg="mod">
          <ac:chgData name="B KEERTHANA" userId="0365d5cf738ab1e9" providerId="LiveId" clId="{AC38112E-E56D-45DF-9700-4C4B03F3B858}" dt="2024-06-30T14:06:16.264" v="4232" actId="5793"/>
          <ac:spMkLst>
            <pc:docMk/>
            <pc:sldMk cId="728950222" sldId="269"/>
            <ac:spMk id="2" creationId="{357C38BC-22B3-37B2-E0C3-812020A76077}"/>
          </ac:spMkLst>
        </pc:spChg>
      </pc:sldChg>
      <pc:sldChg chg="modSp mod">
        <pc:chgData name="B KEERTHANA" userId="0365d5cf738ab1e9" providerId="LiveId" clId="{AC38112E-E56D-45DF-9700-4C4B03F3B858}" dt="2024-06-30T13:32:36.466" v="1709" actId="5793"/>
        <pc:sldMkLst>
          <pc:docMk/>
          <pc:sldMk cId="2900153716" sldId="2146847054"/>
        </pc:sldMkLst>
        <pc:spChg chg="mod">
          <ac:chgData name="B KEERTHANA" userId="0365d5cf738ab1e9" providerId="LiveId" clId="{AC38112E-E56D-45DF-9700-4C4B03F3B858}" dt="2024-06-30T13:32:36.466" v="1709" actId="5793"/>
          <ac:spMkLst>
            <pc:docMk/>
            <pc:sldMk cId="2900153716" sldId="2146847054"/>
            <ac:spMk id="3" creationId="{B2678641-EEA3-4EC4-BF39-4075B0C120E8}"/>
          </ac:spMkLst>
        </pc:spChg>
      </pc:sldChg>
      <pc:sldChg chg="modSp mod">
        <pc:chgData name="B KEERTHANA" userId="0365d5cf738ab1e9" providerId="LiveId" clId="{AC38112E-E56D-45DF-9700-4C4B03F3B858}" dt="2024-06-30T14:01:53.197" v="3652" actId="20577"/>
        <pc:sldMkLst>
          <pc:docMk/>
          <pc:sldMk cId="614882681" sldId="2146847055"/>
        </pc:sldMkLst>
        <pc:spChg chg="mod">
          <ac:chgData name="B KEERTHANA" userId="0365d5cf738ab1e9" providerId="LiveId" clId="{AC38112E-E56D-45DF-9700-4C4B03F3B858}" dt="2024-06-30T14:01:53.197" v="3652" actId="20577"/>
          <ac:spMkLst>
            <pc:docMk/>
            <pc:sldMk cId="614882681" sldId="2146847055"/>
            <ac:spMk id="3" creationId="{A6638FD1-D00E-E75B-705C-564F06D93D7B}"/>
          </ac:spMkLst>
        </pc:spChg>
      </pc:sldChg>
      <pc:sldChg chg="addSp modSp del mod">
        <pc:chgData name="B KEERTHANA" userId="0365d5cf738ab1e9" providerId="LiveId" clId="{AC38112E-E56D-45DF-9700-4C4B03F3B858}" dt="2024-07-08T14:36:05.271" v="4354" actId="2696"/>
        <pc:sldMkLst>
          <pc:docMk/>
          <pc:sldMk cId="3929826735" sldId="2146847056"/>
        </pc:sldMkLst>
        <pc:graphicFrameChg chg="add mod">
          <ac:chgData name="B KEERTHANA" userId="0365d5cf738ab1e9" providerId="LiveId" clId="{AC38112E-E56D-45DF-9700-4C4B03F3B858}" dt="2024-06-30T12:46:50.027" v="21" actId="14100"/>
          <ac:graphicFrameMkLst>
            <pc:docMk/>
            <pc:sldMk cId="3929826735" sldId="2146847056"/>
            <ac:graphicFrameMk id="3" creationId="{809FED42-CE34-EDE9-E1FA-B35E248939C1}"/>
          </ac:graphicFrameMkLst>
        </pc:graphicFrameChg>
      </pc:sldChg>
      <pc:sldChg chg="addSp modSp del mod">
        <pc:chgData name="B KEERTHANA" userId="0365d5cf738ab1e9" providerId="LiveId" clId="{AC38112E-E56D-45DF-9700-4C4B03F3B858}" dt="2024-07-08T14:36:09.100" v="4355" actId="2696"/>
        <pc:sldMkLst>
          <pc:docMk/>
          <pc:sldMk cId="2512310230" sldId="2146847057"/>
        </pc:sldMkLst>
        <pc:graphicFrameChg chg="add mod">
          <ac:chgData name="B KEERTHANA" userId="0365d5cf738ab1e9" providerId="LiveId" clId="{AC38112E-E56D-45DF-9700-4C4B03F3B858}" dt="2024-06-30T12:45:56.193" v="17" actId="1076"/>
          <ac:graphicFrameMkLst>
            <pc:docMk/>
            <pc:sldMk cId="2512310230" sldId="2146847057"/>
            <ac:graphicFrameMk id="3" creationId="{EB461110-8AF8-0E33-D62A-97F4E17CEE81}"/>
          </ac:graphicFrameMkLst>
        </pc:graphicFrameChg>
      </pc:sldChg>
      <pc:sldChg chg="addSp delSp modSp new mod">
        <pc:chgData name="B KEERTHANA" userId="0365d5cf738ab1e9" providerId="LiveId" clId="{AC38112E-E56D-45DF-9700-4C4B03F3B858}" dt="2024-06-30T12:53:14.118" v="55" actId="1076"/>
        <pc:sldMkLst>
          <pc:docMk/>
          <pc:sldMk cId="620187044" sldId="2146847058"/>
        </pc:sldMkLst>
        <pc:picChg chg="add del mod">
          <ac:chgData name="B KEERTHANA" userId="0365d5cf738ab1e9" providerId="LiveId" clId="{AC38112E-E56D-45DF-9700-4C4B03F3B858}" dt="2024-06-30T12:52:53.930" v="48" actId="21"/>
          <ac:picMkLst>
            <pc:docMk/>
            <pc:sldMk cId="620187044" sldId="2146847058"/>
            <ac:picMk id="3" creationId="{844F8293-B020-E525-F3C2-909E7F49FA68}"/>
          </ac:picMkLst>
        </pc:picChg>
        <pc:picChg chg="add mod">
          <ac:chgData name="B KEERTHANA" userId="0365d5cf738ab1e9" providerId="LiveId" clId="{AC38112E-E56D-45DF-9700-4C4B03F3B858}" dt="2024-06-30T12:50:45.624" v="35" actId="1076"/>
          <ac:picMkLst>
            <pc:docMk/>
            <pc:sldMk cId="620187044" sldId="2146847058"/>
            <ac:picMk id="5" creationId="{DB3B2E39-5ED9-9590-CB92-8C258C4F49DC}"/>
          </ac:picMkLst>
        </pc:picChg>
        <pc:picChg chg="add mod">
          <ac:chgData name="B KEERTHANA" userId="0365d5cf738ab1e9" providerId="LiveId" clId="{AC38112E-E56D-45DF-9700-4C4B03F3B858}" dt="2024-06-30T12:53:14.118" v="55" actId="1076"/>
          <ac:picMkLst>
            <pc:docMk/>
            <pc:sldMk cId="620187044" sldId="2146847058"/>
            <ac:picMk id="6" creationId="{927D9F88-5B09-5D77-059F-191AFB608AD9}"/>
          </ac:picMkLst>
        </pc:picChg>
      </pc:sldChg>
      <pc:sldChg chg="addSp delSp modSp new mod">
        <pc:chgData name="B KEERTHANA" userId="0365d5cf738ab1e9" providerId="LiveId" clId="{AC38112E-E56D-45DF-9700-4C4B03F3B858}" dt="2024-06-30T12:53:30.300" v="59" actId="1076"/>
        <pc:sldMkLst>
          <pc:docMk/>
          <pc:sldMk cId="1667181228" sldId="2146847059"/>
        </pc:sldMkLst>
        <pc:picChg chg="add mod">
          <ac:chgData name="B KEERTHANA" userId="0365d5cf738ab1e9" providerId="LiveId" clId="{AC38112E-E56D-45DF-9700-4C4B03F3B858}" dt="2024-06-30T12:53:24.510" v="57" actId="1076"/>
          <ac:picMkLst>
            <pc:docMk/>
            <pc:sldMk cId="1667181228" sldId="2146847059"/>
            <ac:picMk id="3" creationId="{2E06029A-8088-6A2E-B325-3F0753287250}"/>
          </ac:picMkLst>
        </pc:picChg>
        <pc:picChg chg="add del mod">
          <ac:chgData name="B KEERTHANA" userId="0365d5cf738ab1e9" providerId="LiveId" clId="{AC38112E-E56D-45DF-9700-4C4B03F3B858}" dt="2024-06-30T12:52:41.277" v="45" actId="21"/>
          <ac:picMkLst>
            <pc:docMk/>
            <pc:sldMk cId="1667181228" sldId="2146847059"/>
            <ac:picMk id="5" creationId="{5E2FEE1C-BF35-2BF9-1F78-25C5778432B7}"/>
          </ac:picMkLst>
        </pc:picChg>
        <pc:picChg chg="add mod">
          <ac:chgData name="B KEERTHANA" userId="0365d5cf738ab1e9" providerId="LiveId" clId="{AC38112E-E56D-45DF-9700-4C4B03F3B858}" dt="2024-06-30T12:53:30.300" v="59" actId="1076"/>
          <ac:picMkLst>
            <pc:docMk/>
            <pc:sldMk cId="1667181228" sldId="2146847059"/>
            <ac:picMk id="6" creationId="{9034C091-0273-40E6-1D63-CAF851A2CA5F}"/>
          </ac:picMkLst>
        </pc:picChg>
      </pc:sldChg>
      <pc:sldChg chg="new del">
        <pc:chgData name="B KEERTHANA" userId="0365d5cf738ab1e9" providerId="LiveId" clId="{AC38112E-E56D-45DF-9700-4C4B03F3B858}" dt="2024-06-30T14:09:23.422" v="4243" actId="2696"/>
        <pc:sldMkLst>
          <pc:docMk/>
          <pc:sldMk cId="3607980843" sldId="21468470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ONLINE FOOD Order Analysis</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Keerthana </a:t>
            </a:r>
            <a:r>
              <a:rPr lang="en-US" sz="2000" b="1" dirty="0" err="1">
                <a:solidFill>
                  <a:schemeClr val="accent1">
                    <a:lumMod val="75000"/>
                  </a:schemeClr>
                </a:solidFill>
                <a:latin typeface="Arial"/>
                <a:cs typeface="Arial"/>
              </a:rPr>
              <a:t>Buddhavarapu</a:t>
            </a:r>
            <a:r>
              <a:rPr lang="en-US" sz="2000" b="1" dirty="0">
                <a:solidFill>
                  <a:schemeClr val="accent1">
                    <a:lumMod val="75000"/>
                  </a:schemeClr>
                </a:solidFill>
                <a:latin typeface="Arial"/>
                <a:cs typeface="Arial"/>
              </a:rPr>
              <a:t> -CSE</a:t>
            </a:r>
          </a:p>
          <a:p>
            <a:r>
              <a:rPr lang="en-US" sz="2000" b="1" dirty="0" err="1">
                <a:solidFill>
                  <a:schemeClr val="accent1">
                    <a:lumMod val="75000"/>
                  </a:schemeClr>
                </a:solidFill>
                <a:latin typeface="Arial"/>
                <a:cs typeface="Arial"/>
              </a:rPr>
              <a:t>Vignan</a:t>
            </a:r>
            <a:r>
              <a:rPr lang="en-US" sz="2000" b="1" dirty="0">
                <a:solidFill>
                  <a:schemeClr val="accent1">
                    <a:lumMod val="75000"/>
                  </a:schemeClr>
                </a:solidFill>
                <a:latin typeface="Arial"/>
                <a:cs typeface="Arial"/>
              </a:rPr>
              <a:t> ’s Institute of Management and Technology for Women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r>
              <a:rPr lang="en-US" sz="2000" dirty="0"/>
              <a:t>The future scope of online food order analysis holds several promising avenues for innovation and improvement:</a:t>
            </a:r>
          </a:p>
          <a:p>
            <a:pPr marL="0" indent="0">
              <a:buNone/>
            </a:pPr>
            <a:r>
              <a:rPr lang="en-US" sz="2000" b="1" dirty="0"/>
              <a:t>Personalized Customer Experience:</a:t>
            </a:r>
            <a:r>
              <a:rPr lang="en-US" sz="2000" dirty="0"/>
              <a:t> Implementing advanced analytics to personalize recommendations based on individual customer preferences, order history, and demographic data.</a:t>
            </a:r>
          </a:p>
          <a:p>
            <a:pPr marL="0" indent="0">
              <a:buNone/>
            </a:pPr>
            <a:r>
              <a:rPr lang="en-US" sz="2000" b="1" dirty="0"/>
              <a:t>Predictive Analytics:</a:t>
            </a:r>
            <a:r>
              <a:rPr lang="en-US" sz="2000" dirty="0"/>
              <a:t> Utilizing machine learning models to forecast demand, optimize inventory management, and predict customer behavior to minimize waste and enhance efficiency.</a:t>
            </a:r>
          </a:p>
          <a:p>
            <a:pPr marL="0" indent="0">
              <a:buNone/>
            </a:pPr>
            <a:r>
              <a:rPr lang="en-US" sz="2000" b="1" dirty="0"/>
              <a:t>Real-Time Data Processing:</a:t>
            </a:r>
            <a:r>
              <a:rPr lang="en-US" sz="2000" dirty="0"/>
              <a:t> Enhancing capabilities for real-time data processing to improve order processing times, delivery tracking, and responsiveness to customer queries.</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US" sz="2400" b="0" i="0" dirty="0">
                <a:solidFill>
                  <a:srgbClr val="4D5156"/>
                </a:solidFill>
                <a:effectLst/>
                <a:highlight>
                  <a:srgbClr val="FFFFFF"/>
                </a:highlight>
                <a:latin typeface="Google Sans"/>
              </a:rPr>
              <a:t>Kaggle which is a subsidiary of Google, </a:t>
            </a:r>
            <a:r>
              <a:rPr lang="en-US" sz="2400" dirty="0">
                <a:solidFill>
                  <a:srgbClr val="4D5156"/>
                </a:solidFill>
                <a:highlight>
                  <a:srgbClr val="FFFFFF"/>
                </a:highlight>
                <a:latin typeface="Google Sans"/>
              </a:rPr>
              <a:t>is </a:t>
            </a:r>
            <a:r>
              <a:rPr lang="en-US" sz="2400" b="0" i="0" dirty="0">
                <a:solidFill>
                  <a:srgbClr val="4D5156"/>
                </a:solidFill>
                <a:effectLst/>
                <a:highlight>
                  <a:srgbClr val="FFFFFF"/>
                </a:highlight>
                <a:latin typeface="Google Sans"/>
              </a:rPr>
              <a:t>an online community which allows users to find datasets they want to use </a:t>
            </a:r>
            <a:r>
              <a:rPr lang="en-US" sz="2400" dirty="0">
                <a:solidFill>
                  <a:srgbClr val="4D5156"/>
                </a:solidFill>
                <a:highlight>
                  <a:srgbClr val="FFFFFF"/>
                </a:highlight>
                <a:latin typeface="Google Sans"/>
              </a:rPr>
              <a:t>to</a:t>
            </a:r>
            <a:r>
              <a:rPr lang="en-US" sz="2400" b="0" i="0" dirty="0">
                <a:solidFill>
                  <a:srgbClr val="4D5156"/>
                </a:solidFill>
                <a:effectLst/>
                <a:highlight>
                  <a:srgbClr val="FFFFFF"/>
                </a:highlight>
                <a:latin typeface="Google Sans"/>
              </a:rPr>
              <a:t> publish datasets and also work with various datasets. IBM cloud is used for overall visualization of the dataset and google collab for analyzing dataset.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r>
              <a:rPr lang="en-US" sz="2400" dirty="0"/>
              <a:t>An Online Food order platform facilitates ordering food from various restaurants via websites or apps, providing convenience and a wide range of dining options to users. </a:t>
            </a:r>
          </a:p>
          <a:p>
            <a:pPr marL="0" indent="0">
              <a:buNone/>
            </a:pPr>
            <a:r>
              <a:rPr lang="en-US" sz="2400" dirty="0"/>
              <a:t>Its influence extends to reshaping consumer dining habits and driving digital transformation in the food service industry.</a:t>
            </a:r>
            <a:endParaRPr lang="en-US" sz="2400" b="0" i="0" dirty="0">
              <a:solidFill>
                <a:srgbClr val="3C4043"/>
              </a:solidFill>
              <a:effectLst/>
              <a:highlight>
                <a:srgbClr val="FFFFFF"/>
              </a:highlight>
            </a:endParaRPr>
          </a:p>
          <a:p>
            <a:pPr>
              <a:buFont typeface="Wingdings" panose="05000000000000000000" pitchFamily="2" charset="2"/>
              <a:buChar char="§"/>
            </a:pPr>
            <a:r>
              <a:rPr lang="en-US" sz="2400" dirty="0">
                <a:solidFill>
                  <a:srgbClr val="3C4043"/>
                </a:solidFill>
                <a:highlight>
                  <a:srgbClr val="FFFFFF"/>
                </a:highlight>
              </a:rPr>
              <a:t>The problem statement revolves around analyzing ,t</a:t>
            </a:r>
            <a:r>
              <a:rPr lang="en-US" sz="2400" dirty="0"/>
              <a:t>o optimize the efficiency and profitability of online food ordering platforms. There is a critical need to analyze consumer behavior, market trends, operational challenges, and technological impacts, in order to enhance user experience, streamline logistics, and maximize revenue for both restaurants and delivery services.</a:t>
            </a:r>
            <a:endParaRPr lang="en-US" sz="2400" b="0" i="0" dirty="0">
              <a:solidFill>
                <a:srgbClr val="3C4043"/>
              </a:solidFill>
              <a:effectLst/>
              <a:highlight>
                <a:srgbClr val="FFFFFF"/>
              </a:highlight>
              <a:latin typeface="Inter"/>
            </a:endParaRPr>
          </a:p>
          <a:p>
            <a:pPr>
              <a:buFont typeface="Wingdings" panose="05000000000000000000" pitchFamily="2" charset="2"/>
              <a:buChar char="§"/>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understanding the required Online Food Orders and their relationships with various attributes . This involves leveraging data analytics to understand demand patterns accurately. The solution will consist of the following components:</a:t>
            </a:r>
          </a:p>
          <a:p>
            <a:pPr>
              <a:buFont typeface="Wingdings" panose="05000000000000000000" pitchFamily="2" charset="2"/>
              <a:buChar char="q"/>
            </a:pPr>
            <a:r>
              <a:rPr lang="en-IN" sz="1400" dirty="0">
                <a:latin typeface="Calibri" panose="020F0502020204030204" pitchFamily="34" charset="0"/>
                <a:ea typeface="Calibri" panose="020F0502020204030204" pitchFamily="34" charset="0"/>
                <a:cs typeface="Calibri" panose="020F0502020204030204" pitchFamily="34" charset="0"/>
              </a:rPr>
              <a:t>Data Collection:</a:t>
            </a:r>
          </a:p>
          <a:p>
            <a:pPr algn="just">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3C404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dataset contains information collected from an online food ordering platform over a period of time. It encompasses various attributes related to Occupation, Family Size, Feedback </a:t>
            </a:r>
            <a:r>
              <a:rPr lang="en-US" sz="1400" i="0" dirty="0" err="1">
                <a:solidFill>
                  <a:srgbClr val="3C404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etc</a:t>
            </a:r>
            <a:r>
              <a:rPr lang="en-US" sz="1400" i="0" dirty="0">
                <a:solidFill>
                  <a:srgbClr val="3C404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IN" sz="1400" dirty="0">
                <a:latin typeface="Calibri" panose="020F0502020204030204" pitchFamily="34" charset="0"/>
                <a:ea typeface="Calibri" panose="020F0502020204030204" pitchFamily="34" charset="0"/>
                <a:cs typeface="Calibri" panose="020F0502020204030204" pitchFamily="34" charset="0"/>
              </a:rPr>
              <a:t>Data Preprocessing (Cleaning and Preparation):</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Data preprocessing for online food order analysis involves cleaning for missing values and duplicates, and transforming categorical variables into numerical formats like one- encoding for cuisine types and payment methods. </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 Prepare the data for analysis by structuring it in a suitable format.</a:t>
            </a:r>
            <a:endParaRPr lang="en-IN" sz="1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IN" sz="1400" dirty="0">
                <a:latin typeface="Calibri" panose="020F0502020204030204" pitchFamily="34" charset="0"/>
                <a:ea typeface="Calibri" panose="020F0502020204030204" pitchFamily="34" charset="0"/>
                <a:cs typeface="Calibri" panose="020F0502020204030204" pitchFamily="34" charset="0"/>
              </a:rPr>
              <a:t>Data Analysis:</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Utilize statistical methods and techniques to uncover patterns such as popular food choices, peak ordering times, and customer behavior analysis. Explore the data to understand patterns, trends etc. This might include visualizations, statistical summaries, and segmentation analysis.</a:t>
            </a:r>
            <a:endParaRPr lang="en-IN" sz="1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IN" sz="1400" dirty="0">
                <a:latin typeface="Calibri" panose="020F0502020204030204" pitchFamily="34" charset="0"/>
                <a:ea typeface="Calibri" panose="020F0502020204030204" pitchFamily="34" charset="0"/>
                <a:cs typeface="Calibri" panose="020F0502020204030204" pitchFamily="34" charset="0"/>
              </a:rPr>
              <a:t>Evaluation:</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Assess the effectiveness of implemented strategies or models using performance metrics (e.g., accuracy, precision, recall). </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Evaluation ensures the reliability and relevance of insights derived from the data analysis phase. It supports continuous improvement and validation of decision-making processes, guiding future actions and investments in the online food ordering platform</a:t>
            </a:r>
            <a:r>
              <a:rPr lang="en-IN" sz="1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600" dirty="0"/>
              <a:t>In the context of analysis, a system approach refers to a structured and holistic methodology for studying and understanding complex phenomena or problems. It involves breaking down the subject into its constituent parts, examining their interrelationships, and analyzing how these parts function together as a unified whole.</a:t>
            </a:r>
            <a:r>
              <a:rPr lang="en-IN" sz="1600" dirty="0">
                <a:solidFill>
                  <a:srgbClr val="0F0F0F"/>
                </a:solidFill>
                <a:ea typeface="+mn-lt"/>
                <a:cs typeface="+mn-lt"/>
              </a:rPr>
              <a:t>Here's a suggested structure for this section:</a:t>
            </a:r>
          </a:p>
          <a:p>
            <a:pPr marL="305435" indent="-305435"/>
            <a:r>
              <a:rPr lang="en-US" sz="1600" b="1" dirty="0"/>
              <a:t>System requirements </a:t>
            </a:r>
            <a:r>
              <a:rPr lang="en-US" sz="1600"/>
              <a:t>: Windows OS, </a:t>
            </a:r>
            <a:r>
              <a:rPr lang="en-US" sz="1600" dirty="0"/>
              <a:t>I3Processor</a:t>
            </a:r>
          </a:p>
          <a:p>
            <a:pPr marL="305435" indent="-305435"/>
            <a:r>
              <a:rPr lang="en-US" sz="1600" b="1" dirty="0">
                <a:solidFill>
                  <a:srgbClr val="0F0F0F"/>
                </a:solidFill>
              </a:rPr>
              <a:t>Library Required to Build the Model</a:t>
            </a:r>
            <a:r>
              <a:rPr lang="en-US" sz="1600" dirty="0">
                <a:solidFill>
                  <a:srgbClr val="0F0F0F"/>
                </a:solidFill>
              </a:rPr>
              <a:t>: </a:t>
            </a:r>
            <a:r>
              <a:rPr lang="en-IN" sz="1600" dirty="0"/>
              <a:t>IBM Watson Studio</a:t>
            </a:r>
            <a:endParaRPr lang="en-US" sz="1600" dirty="0"/>
          </a:p>
          <a:p>
            <a:pPr marL="0" indent="0">
              <a:buNone/>
            </a:pPr>
            <a:r>
              <a:rPr lang="en-IN" sz="1600" dirty="0">
                <a:solidFill>
                  <a:srgbClr val="0F0F0F"/>
                </a:solidFill>
              </a:rPr>
              <a:t>INPUT:  </a:t>
            </a:r>
            <a:r>
              <a:rPr lang="en-US" sz="1600" i="0" dirty="0">
                <a:solidFill>
                  <a:srgbClr val="3C4043"/>
                </a:solidFill>
                <a:effectLst/>
                <a:highlight>
                  <a:srgbClr val="FFFFFF"/>
                </a:highlight>
              </a:rPr>
              <a:t>The dataset contains information collected from an online food ordering platform over a period of time. It encompasses various attributes related to Occupation, Family Size, Age, Monthly income, Latitude, Longitude, gender, Feedback, Output etc..</a:t>
            </a:r>
            <a:endParaRPr lang="en-IN" sz="1600" dirty="0">
              <a:solidFill>
                <a:srgbClr val="0F0F0F"/>
              </a:solidFill>
            </a:endParaRPr>
          </a:p>
          <a:p>
            <a:pPr marL="0" indent="0">
              <a:buNone/>
            </a:pPr>
            <a:r>
              <a:rPr lang="en-IN" sz="1600" dirty="0">
                <a:solidFill>
                  <a:srgbClr val="0F0F0F"/>
                </a:solidFill>
              </a:rPr>
              <a:t>OUTPUT: The final output is a successful delivery of food to the customer and provide them with better experience by including factors like customer experience, order accuracy.</a:t>
            </a:r>
          </a:p>
          <a:p>
            <a:pPr marL="0" indent="0">
              <a:buNone/>
            </a:pPr>
            <a:r>
              <a:rPr lang="en-US" sz="1600" dirty="0"/>
              <a:t>Feedback Loop: Implement a feedback mechanism to gather customer feedback and integrate it into the analysis process, ensuring ongoing improvement and adaptation to changing customer needs and market trends.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000" dirty="0"/>
              <a:t>The dataset contains information collected from online food ordering platform over a period of time with various attributes like </a:t>
            </a:r>
            <a:r>
              <a:rPr lang="en-US" sz="2000" b="1" i="0" dirty="0">
                <a:solidFill>
                  <a:srgbClr val="3C4043"/>
                </a:solidFill>
                <a:effectLst/>
                <a:highlight>
                  <a:srgbClr val="FFFFFF"/>
                </a:highlight>
              </a:rPr>
              <a:t>Occupation, Family Size, Age, Monthly income, Latitude, Longitude, gender, Feedback, Output etc..</a:t>
            </a:r>
            <a:endParaRPr lang="en-US" sz="2000" b="1" dirty="0"/>
          </a:p>
          <a:p>
            <a:pPr marL="0" indent="0">
              <a:buNone/>
            </a:pPr>
            <a:r>
              <a:rPr lang="en-IN" sz="2000" dirty="0"/>
              <a:t>To analyse online food orders, we have to consider metrices such as:</a:t>
            </a:r>
          </a:p>
          <a:p>
            <a:pPr>
              <a:buFont typeface="Wingdings" panose="05000000000000000000" pitchFamily="2" charset="2"/>
              <a:buChar char="§"/>
            </a:pPr>
            <a:r>
              <a:rPr lang="en-IN" sz="2000" dirty="0"/>
              <a:t>Feedback of Customers</a:t>
            </a:r>
          </a:p>
          <a:p>
            <a:pPr>
              <a:buFont typeface="Wingdings" panose="05000000000000000000" pitchFamily="2" charset="2"/>
              <a:buChar char="§"/>
            </a:pPr>
            <a:r>
              <a:rPr lang="en-IN" sz="2000" dirty="0"/>
              <a:t>Areas or places with more orders.</a:t>
            </a:r>
          </a:p>
          <a:p>
            <a:pPr marL="0" indent="0">
              <a:buNone/>
            </a:pPr>
            <a:r>
              <a:rPr lang="en-IN" sz="2000" dirty="0"/>
              <a:t>By analysing these metrices, we can gain insights into customer behaviour, preferences, and areas for improvement in the online food ordering services.</a:t>
            </a: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B2E39-5ED9-9590-CB92-8C258C4F49DC}"/>
              </a:ext>
            </a:extLst>
          </p:cNvPr>
          <p:cNvPicPr>
            <a:picLocks noChangeAspect="1"/>
          </p:cNvPicPr>
          <p:nvPr/>
        </p:nvPicPr>
        <p:blipFill>
          <a:blip r:embed="rId2"/>
          <a:stretch>
            <a:fillRect/>
          </a:stretch>
        </p:blipFill>
        <p:spPr>
          <a:xfrm>
            <a:off x="5781368" y="766839"/>
            <a:ext cx="5417574" cy="5324321"/>
          </a:xfrm>
          <a:prstGeom prst="rect">
            <a:avLst/>
          </a:prstGeom>
        </p:spPr>
      </p:pic>
      <p:pic>
        <p:nvPicPr>
          <p:cNvPr id="6" name="Picture 5">
            <a:extLst>
              <a:ext uri="{FF2B5EF4-FFF2-40B4-BE49-F238E27FC236}">
                <a16:creationId xmlns:a16="http://schemas.microsoft.com/office/drawing/2014/main" id="{927D9F88-5B09-5D77-059F-191AFB608AD9}"/>
              </a:ext>
            </a:extLst>
          </p:cNvPr>
          <p:cNvPicPr>
            <a:picLocks noChangeAspect="1"/>
          </p:cNvPicPr>
          <p:nvPr/>
        </p:nvPicPr>
        <p:blipFill>
          <a:blip r:embed="rId3"/>
          <a:stretch>
            <a:fillRect/>
          </a:stretch>
        </p:blipFill>
        <p:spPr>
          <a:xfrm>
            <a:off x="766916" y="1455174"/>
            <a:ext cx="4807974" cy="4301409"/>
          </a:xfrm>
          <a:prstGeom prst="rect">
            <a:avLst/>
          </a:prstGeom>
        </p:spPr>
      </p:pic>
    </p:spTree>
    <p:extLst>
      <p:ext uri="{BB962C8B-B14F-4D97-AF65-F5344CB8AC3E}">
        <p14:creationId xmlns:p14="http://schemas.microsoft.com/office/powerpoint/2010/main" val="62018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6029A-8088-6A2E-B325-3F0753287250}"/>
              </a:ext>
            </a:extLst>
          </p:cNvPr>
          <p:cNvPicPr>
            <a:picLocks noChangeAspect="1"/>
          </p:cNvPicPr>
          <p:nvPr/>
        </p:nvPicPr>
        <p:blipFill>
          <a:blip r:embed="rId2"/>
          <a:stretch>
            <a:fillRect/>
          </a:stretch>
        </p:blipFill>
        <p:spPr>
          <a:xfrm>
            <a:off x="5987845" y="978232"/>
            <a:ext cx="5692877" cy="4901535"/>
          </a:xfrm>
          <a:prstGeom prst="rect">
            <a:avLst/>
          </a:prstGeom>
        </p:spPr>
      </p:pic>
      <p:pic>
        <p:nvPicPr>
          <p:cNvPr id="6" name="Picture 5">
            <a:extLst>
              <a:ext uri="{FF2B5EF4-FFF2-40B4-BE49-F238E27FC236}">
                <a16:creationId xmlns:a16="http://schemas.microsoft.com/office/drawing/2014/main" id="{9034C091-0273-40E6-1D63-CAF851A2CA5F}"/>
              </a:ext>
            </a:extLst>
          </p:cNvPr>
          <p:cNvPicPr>
            <a:picLocks noChangeAspect="1"/>
          </p:cNvPicPr>
          <p:nvPr/>
        </p:nvPicPr>
        <p:blipFill>
          <a:blip r:embed="rId3"/>
          <a:stretch>
            <a:fillRect/>
          </a:stretch>
        </p:blipFill>
        <p:spPr>
          <a:xfrm>
            <a:off x="1142418" y="1551268"/>
            <a:ext cx="4322439" cy="3755461"/>
          </a:xfrm>
          <a:prstGeom prst="rect">
            <a:avLst/>
          </a:prstGeom>
        </p:spPr>
      </p:pic>
    </p:spTree>
    <p:extLst>
      <p:ext uri="{BB962C8B-B14F-4D97-AF65-F5344CB8AC3E}">
        <p14:creationId xmlns:p14="http://schemas.microsoft.com/office/powerpoint/2010/main" val="166718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After analyzing the data on Online Food Orders, it’s evident that there are several key insights and trends to consider.</a:t>
            </a:r>
          </a:p>
          <a:p>
            <a:pPr>
              <a:buFont typeface="Arial" panose="020B0604020202020204" pitchFamily="34" charset="0"/>
              <a:buChar char="•"/>
            </a:pPr>
            <a:r>
              <a:rPr lang="en-US" sz="2000" b="1" dirty="0"/>
              <a:t>Popular Items and Trends:</a:t>
            </a:r>
            <a:r>
              <a:rPr lang="en-US" sz="2000" dirty="0"/>
              <a:t> Visualizations revealed the occupation and feedback, highlighting trends in customer preferences.</a:t>
            </a:r>
          </a:p>
          <a:p>
            <a:pPr>
              <a:buFont typeface="Arial" panose="020B0604020202020204" pitchFamily="34" charset="0"/>
              <a:buChar char="•"/>
            </a:pPr>
            <a:r>
              <a:rPr lang="en-US" sz="2000" b="1" dirty="0"/>
              <a:t>Order Distribution: </a:t>
            </a:r>
            <a:r>
              <a:rPr lang="en-US" sz="2000" dirty="0"/>
              <a:t>Line graph and charts illustrated where orders originated, aiding in targeted marketing and operational planning.</a:t>
            </a:r>
            <a:endParaRPr lang="en-IN" sz="2000" dirty="0"/>
          </a:p>
          <a:p>
            <a:pPr marL="0" indent="0">
              <a:buNone/>
            </a:pPr>
            <a:r>
              <a:rPr lang="en-US" sz="2000" dirty="0"/>
              <a:t>The analysis of online food orders highlighted valuable insights into customer behavior and . By leveraging data visualization and analytics, the project not only optimized business operations but also enhanced customer satisfaction and loyalty.</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904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Google Sans</vt:lpstr>
      <vt:lpstr>Inter</vt:lpstr>
      <vt:lpstr>Wingdings</vt:lpstr>
      <vt:lpstr>Wingdings 2</vt:lpstr>
      <vt:lpstr>DividendVTI</vt:lpstr>
      <vt:lpstr>ONLINE FOOD Order Analysis</vt:lpstr>
      <vt:lpstr>OUTLINE</vt:lpstr>
      <vt:lpstr>Problem Statement</vt:lpstr>
      <vt:lpstr>Proposed Solution</vt:lpstr>
      <vt:lpstr>System  Approach</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 KEERTHANA</cp:lastModifiedBy>
  <cp:revision>26</cp:revision>
  <dcterms:created xsi:type="dcterms:W3CDTF">2021-05-26T16:50:10Z</dcterms:created>
  <dcterms:modified xsi:type="dcterms:W3CDTF">2024-07-08T14:37:16Z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