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66" r:id="rId7"/>
    <p:sldId id="267" r:id="rId8"/>
    <p:sldId id="258" r:id="rId9"/>
    <p:sldId id="259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A7C82CE-5701-4241-BFD6-E21694B32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/>
          <a:stretch/>
        </p:blipFill>
        <p:spPr>
          <a:xfrm>
            <a:off x="0" y="319315"/>
            <a:ext cx="12192000" cy="64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EACE54EB-5E29-4A4D-A726-CE6CFD651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>
            <a:off x="401302" y="246743"/>
            <a:ext cx="11389396" cy="66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69748E52-BF18-4BB4-AAD2-821A6815B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/>
          <a:stretch/>
        </p:blipFill>
        <p:spPr>
          <a:xfrm>
            <a:off x="401302" y="261257"/>
            <a:ext cx="11389396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4E0B-4013-8B04-1C4F-4C35F044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309"/>
            <a:ext cx="10515600" cy="3634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3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F7479C78-E2F3-4108-B4EB-AABCF78CA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3" b="1"/>
          <a:stretch/>
        </p:blipFill>
        <p:spPr>
          <a:xfrm>
            <a:off x="0" y="239486"/>
            <a:ext cx="12192000" cy="65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EC0CD1B-E8C9-4F11-BDC3-14BEE4F4D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/>
          <a:stretch/>
        </p:blipFill>
        <p:spPr>
          <a:xfrm>
            <a:off x="0" y="174171"/>
            <a:ext cx="12192000" cy="6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8AFA3FC7-2E02-4703-87F7-DEE6541D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8"/>
          <a:stretch/>
        </p:blipFill>
        <p:spPr>
          <a:xfrm>
            <a:off x="0" y="239487"/>
            <a:ext cx="12192000" cy="65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5">
            <a:extLst>
              <a:ext uri="{FF2B5EF4-FFF2-40B4-BE49-F238E27FC236}">
                <a16:creationId xmlns:a16="http://schemas.microsoft.com/office/drawing/2014/main" id="{59096C04-2CA8-4F7B-9EF1-52642B359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1"/>
          <a:stretch/>
        </p:blipFill>
        <p:spPr>
          <a:xfrm>
            <a:off x="401302" y="239486"/>
            <a:ext cx="11389396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44F00071-1248-4EB6-A479-9D39FD5A2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6"/>
          <a:stretch/>
        </p:blipFill>
        <p:spPr>
          <a:xfrm>
            <a:off x="0" y="326571"/>
            <a:ext cx="12192000" cy="64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4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4E85B1D-9E72-479B-9BEF-7D2EB600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2"/>
          <a:stretch/>
        </p:blipFill>
        <p:spPr>
          <a:xfrm>
            <a:off x="0" y="246743"/>
            <a:ext cx="12192000" cy="65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2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F822709C-2B63-4614-B75D-4244E186F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/>
          <a:stretch/>
        </p:blipFill>
        <p:spPr>
          <a:xfrm>
            <a:off x="401302" y="195943"/>
            <a:ext cx="11389396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1B0DF94B-467B-45D1-B4BB-8F19F76AD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/>
          <a:stretch/>
        </p:blipFill>
        <p:spPr>
          <a:xfrm>
            <a:off x="401302" y="145144"/>
            <a:ext cx="11389396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Keerthana Goka</cp:lastModifiedBy>
  <cp:revision>1</cp:revision>
  <dcterms:created xsi:type="dcterms:W3CDTF">2024-04-10T02:59:19Z</dcterms:created>
  <dcterms:modified xsi:type="dcterms:W3CDTF">2024-04-10T03:06:00Z</dcterms:modified>
</cp:coreProperties>
</file>