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70" r:id="rId6"/>
    <p:sldId id="259" r:id="rId7"/>
    <p:sldId id="260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E4564-4F44-AA98-00AB-FD84DFA43592}" v="258" dt="2025-10-17T12:42:18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5A5BBA-8AB5-4C30-81A7-D28917F9A0E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EC963CE-4A62-40EC-AC29-3BDD8C4C7140}">
      <dgm:prSet/>
      <dgm:spPr/>
      <dgm:t>
        <a:bodyPr/>
        <a:lstStyle/>
        <a:p>
          <a:r>
            <a:rPr lang="en-US"/>
            <a:t>A file system organizes data on storage devices.</a:t>
          </a:r>
        </a:p>
      </dgm:t>
    </dgm:pt>
    <dgm:pt modelId="{2F326F1D-5D43-4CB8-9CA7-737FB20A5A4E}" type="parTrans" cxnId="{32117845-D6D3-4EC2-9F01-988307AA571B}">
      <dgm:prSet/>
      <dgm:spPr/>
      <dgm:t>
        <a:bodyPr/>
        <a:lstStyle/>
        <a:p>
          <a:endParaRPr lang="en-US"/>
        </a:p>
      </dgm:t>
    </dgm:pt>
    <dgm:pt modelId="{ED704431-A3BE-44E1-B6AD-72780478F3A0}" type="sibTrans" cxnId="{32117845-D6D3-4EC2-9F01-988307AA571B}">
      <dgm:prSet/>
      <dgm:spPr/>
      <dgm:t>
        <a:bodyPr/>
        <a:lstStyle/>
        <a:p>
          <a:endParaRPr lang="en-US"/>
        </a:p>
      </dgm:t>
    </dgm:pt>
    <dgm:pt modelId="{5D4E7D75-1B95-4083-B6A4-6CEDE926C1C9}">
      <dgm:prSet/>
      <dgm:spPr/>
      <dgm:t>
        <a:bodyPr/>
        <a:lstStyle/>
        <a:p>
          <a:r>
            <a:rPr lang="en-US"/>
            <a:t>It manages files, directories, and metadata.</a:t>
          </a:r>
        </a:p>
      </dgm:t>
    </dgm:pt>
    <dgm:pt modelId="{80CAD229-08E3-4F03-B17D-AAFC2F3C1AF2}" type="parTrans" cxnId="{EBF31462-888D-41B6-8B2B-EB06AA16E026}">
      <dgm:prSet/>
      <dgm:spPr/>
      <dgm:t>
        <a:bodyPr/>
        <a:lstStyle/>
        <a:p>
          <a:endParaRPr lang="en-US"/>
        </a:p>
      </dgm:t>
    </dgm:pt>
    <dgm:pt modelId="{17764C90-6734-4130-9699-EB423BF7D130}" type="sibTrans" cxnId="{EBF31462-888D-41B6-8B2B-EB06AA16E026}">
      <dgm:prSet/>
      <dgm:spPr/>
      <dgm:t>
        <a:bodyPr/>
        <a:lstStyle/>
        <a:p>
          <a:endParaRPr lang="en-US"/>
        </a:p>
      </dgm:t>
    </dgm:pt>
    <dgm:pt modelId="{079877CD-F166-48BF-95AD-E12C7587FD92}">
      <dgm:prSet/>
      <dgm:spPr/>
      <dgm:t>
        <a:bodyPr/>
        <a:lstStyle/>
        <a:p>
          <a:r>
            <a:rPr lang="en-US"/>
            <a:t>The OS uses file tables to know which files are open and who opened them.</a:t>
          </a:r>
        </a:p>
      </dgm:t>
    </dgm:pt>
    <dgm:pt modelId="{D996C9DC-C124-4E1B-93C8-148621EF7A25}" type="parTrans" cxnId="{04321278-3927-4843-8B26-AEFDCAFCCFC6}">
      <dgm:prSet/>
      <dgm:spPr/>
      <dgm:t>
        <a:bodyPr/>
        <a:lstStyle/>
        <a:p>
          <a:endParaRPr lang="en-US"/>
        </a:p>
      </dgm:t>
    </dgm:pt>
    <dgm:pt modelId="{429AAECA-391F-4C9D-A28F-2E3DF2F22613}" type="sibTrans" cxnId="{04321278-3927-4843-8B26-AEFDCAFCCFC6}">
      <dgm:prSet/>
      <dgm:spPr/>
      <dgm:t>
        <a:bodyPr/>
        <a:lstStyle/>
        <a:p>
          <a:endParaRPr lang="en-US"/>
        </a:p>
      </dgm:t>
    </dgm:pt>
    <dgm:pt modelId="{5D284F08-3013-4F27-BA9D-D6D0B403DDB3}">
      <dgm:prSet/>
      <dgm:spPr/>
      <dgm:t>
        <a:bodyPr/>
        <a:lstStyle/>
        <a:p>
          <a:r>
            <a:rPr lang="en-US"/>
            <a:t>Without this, processes could lose track of their files or cause corruption.</a:t>
          </a:r>
        </a:p>
      </dgm:t>
    </dgm:pt>
    <dgm:pt modelId="{3B7BCD13-132A-4270-8817-A7607131C26D}" type="parTrans" cxnId="{4FB21F79-706F-4821-BB15-7106A66465D0}">
      <dgm:prSet/>
      <dgm:spPr/>
      <dgm:t>
        <a:bodyPr/>
        <a:lstStyle/>
        <a:p>
          <a:endParaRPr lang="en-US"/>
        </a:p>
      </dgm:t>
    </dgm:pt>
    <dgm:pt modelId="{DD9771C0-EB6A-4540-B6E9-1CB186AF1988}" type="sibTrans" cxnId="{4FB21F79-706F-4821-BB15-7106A66465D0}">
      <dgm:prSet/>
      <dgm:spPr/>
      <dgm:t>
        <a:bodyPr/>
        <a:lstStyle/>
        <a:p>
          <a:endParaRPr lang="en-US"/>
        </a:p>
      </dgm:t>
    </dgm:pt>
    <dgm:pt modelId="{59B2FA67-6580-4AF5-8330-7C9E0E9628A9}" type="pres">
      <dgm:prSet presAssocID="{915A5BBA-8AB5-4C30-81A7-D28917F9A0E9}" presName="linear" presStyleCnt="0">
        <dgm:presLayoutVars>
          <dgm:animLvl val="lvl"/>
          <dgm:resizeHandles val="exact"/>
        </dgm:presLayoutVars>
      </dgm:prSet>
      <dgm:spPr/>
    </dgm:pt>
    <dgm:pt modelId="{06657494-89E2-44A0-A1A6-75A426DFE3A0}" type="pres">
      <dgm:prSet presAssocID="{BEC963CE-4A62-40EC-AC29-3BDD8C4C714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41241E-DE20-4262-87F9-D9C707F7AFAA}" type="pres">
      <dgm:prSet presAssocID="{ED704431-A3BE-44E1-B6AD-72780478F3A0}" presName="spacer" presStyleCnt="0"/>
      <dgm:spPr/>
    </dgm:pt>
    <dgm:pt modelId="{78AB7C6C-8194-49C1-B029-88A7054356DA}" type="pres">
      <dgm:prSet presAssocID="{5D4E7D75-1B95-4083-B6A4-6CEDE926C1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D163F9-8B1D-45E6-AB37-F93C18715A00}" type="pres">
      <dgm:prSet presAssocID="{17764C90-6734-4130-9699-EB423BF7D130}" presName="spacer" presStyleCnt="0"/>
      <dgm:spPr/>
    </dgm:pt>
    <dgm:pt modelId="{794BE1E2-683F-4E61-B321-4A2C924B3BF5}" type="pres">
      <dgm:prSet presAssocID="{079877CD-F166-48BF-95AD-E12C7587FD9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B41866-ED93-4F23-A1FB-ED2F68C84486}" type="pres">
      <dgm:prSet presAssocID="{429AAECA-391F-4C9D-A28F-2E3DF2F22613}" presName="spacer" presStyleCnt="0"/>
      <dgm:spPr/>
    </dgm:pt>
    <dgm:pt modelId="{ADAA6013-B1DA-4DC9-83C3-785F9BA08273}" type="pres">
      <dgm:prSet presAssocID="{5D284F08-3013-4F27-BA9D-D6D0B403DD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095E33-A2D3-40B8-91EB-5351771BDAD8}" type="presOf" srcId="{5D284F08-3013-4F27-BA9D-D6D0B403DDB3}" destId="{ADAA6013-B1DA-4DC9-83C3-785F9BA08273}" srcOrd="0" destOrd="0" presId="urn:microsoft.com/office/officeart/2005/8/layout/vList2"/>
    <dgm:cxn modelId="{988B7E5C-C737-4B59-8DEC-36104C7A8B66}" type="presOf" srcId="{5D4E7D75-1B95-4083-B6A4-6CEDE926C1C9}" destId="{78AB7C6C-8194-49C1-B029-88A7054356DA}" srcOrd="0" destOrd="0" presId="urn:microsoft.com/office/officeart/2005/8/layout/vList2"/>
    <dgm:cxn modelId="{EBF31462-888D-41B6-8B2B-EB06AA16E026}" srcId="{915A5BBA-8AB5-4C30-81A7-D28917F9A0E9}" destId="{5D4E7D75-1B95-4083-B6A4-6CEDE926C1C9}" srcOrd="1" destOrd="0" parTransId="{80CAD229-08E3-4F03-B17D-AAFC2F3C1AF2}" sibTransId="{17764C90-6734-4130-9699-EB423BF7D130}"/>
    <dgm:cxn modelId="{32117845-D6D3-4EC2-9F01-988307AA571B}" srcId="{915A5BBA-8AB5-4C30-81A7-D28917F9A0E9}" destId="{BEC963CE-4A62-40EC-AC29-3BDD8C4C7140}" srcOrd="0" destOrd="0" parTransId="{2F326F1D-5D43-4CB8-9CA7-737FB20A5A4E}" sibTransId="{ED704431-A3BE-44E1-B6AD-72780478F3A0}"/>
    <dgm:cxn modelId="{04321278-3927-4843-8B26-AEFDCAFCCFC6}" srcId="{915A5BBA-8AB5-4C30-81A7-D28917F9A0E9}" destId="{079877CD-F166-48BF-95AD-E12C7587FD92}" srcOrd="2" destOrd="0" parTransId="{D996C9DC-C124-4E1B-93C8-148621EF7A25}" sibTransId="{429AAECA-391F-4C9D-A28F-2E3DF2F22613}"/>
    <dgm:cxn modelId="{7A0A8058-CDA1-41AA-9872-906EB0624ACB}" type="presOf" srcId="{079877CD-F166-48BF-95AD-E12C7587FD92}" destId="{794BE1E2-683F-4E61-B321-4A2C924B3BF5}" srcOrd="0" destOrd="0" presId="urn:microsoft.com/office/officeart/2005/8/layout/vList2"/>
    <dgm:cxn modelId="{4FB21F79-706F-4821-BB15-7106A66465D0}" srcId="{915A5BBA-8AB5-4C30-81A7-D28917F9A0E9}" destId="{5D284F08-3013-4F27-BA9D-D6D0B403DDB3}" srcOrd="3" destOrd="0" parTransId="{3B7BCD13-132A-4270-8817-A7607131C26D}" sibTransId="{DD9771C0-EB6A-4540-B6E9-1CB186AF1988}"/>
    <dgm:cxn modelId="{301482E6-C86B-45E4-B71F-0E2A42C728B4}" type="presOf" srcId="{915A5BBA-8AB5-4C30-81A7-D28917F9A0E9}" destId="{59B2FA67-6580-4AF5-8330-7C9E0E9628A9}" srcOrd="0" destOrd="0" presId="urn:microsoft.com/office/officeart/2005/8/layout/vList2"/>
    <dgm:cxn modelId="{52D0E2EF-48BB-4694-ACE7-DD1D056A26E8}" type="presOf" srcId="{BEC963CE-4A62-40EC-AC29-3BDD8C4C7140}" destId="{06657494-89E2-44A0-A1A6-75A426DFE3A0}" srcOrd="0" destOrd="0" presId="urn:microsoft.com/office/officeart/2005/8/layout/vList2"/>
    <dgm:cxn modelId="{CA2EBB44-5795-4813-9E24-D9390B548A15}" type="presParOf" srcId="{59B2FA67-6580-4AF5-8330-7C9E0E9628A9}" destId="{06657494-89E2-44A0-A1A6-75A426DFE3A0}" srcOrd="0" destOrd="0" presId="urn:microsoft.com/office/officeart/2005/8/layout/vList2"/>
    <dgm:cxn modelId="{4E260E29-A4D9-4368-8DCA-3F1AFABF584B}" type="presParOf" srcId="{59B2FA67-6580-4AF5-8330-7C9E0E9628A9}" destId="{F541241E-DE20-4262-87F9-D9C707F7AFAA}" srcOrd="1" destOrd="0" presId="urn:microsoft.com/office/officeart/2005/8/layout/vList2"/>
    <dgm:cxn modelId="{3EB2355D-7BE3-4BDB-9D34-33D5878E77E9}" type="presParOf" srcId="{59B2FA67-6580-4AF5-8330-7C9E0E9628A9}" destId="{78AB7C6C-8194-49C1-B029-88A7054356DA}" srcOrd="2" destOrd="0" presId="urn:microsoft.com/office/officeart/2005/8/layout/vList2"/>
    <dgm:cxn modelId="{129DECF1-0285-43DF-8A08-6EAB19835CF8}" type="presParOf" srcId="{59B2FA67-6580-4AF5-8330-7C9E0E9628A9}" destId="{95D163F9-8B1D-45E6-AB37-F93C18715A00}" srcOrd="3" destOrd="0" presId="urn:microsoft.com/office/officeart/2005/8/layout/vList2"/>
    <dgm:cxn modelId="{A3561ADA-D1E7-4D59-8F36-FE78C6DCFC53}" type="presParOf" srcId="{59B2FA67-6580-4AF5-8330-7C9E0E9628A9}" destId="{794BE1E2-683F-4E61-B321-4A2C924B3BF5}" srcOrd="4" destOrd="0" presId="urn:microsoft.com/office/officeart/2005/8/layout/vList2"/>
    <dgm:cxn modelId="{B318B9D6-9F3A-4015-8171-2F6A2D0A9823}" type="presParOf" srcId="{59B2FA67-6580-4AF5-8330-7C9E0E9628A9}" destId="{81B41866-ED93-4F23-A1FB-ED2F68C84486}" srcOrd="5" destOrd="0" presId="urn:microsoft.com/office/officeart/2005/8/layout/vList2"/>
    <dgm:cxn modelId="{526DA8A7-EEBB-46BE-ABC8-00E2EE501420}" type="presParOf" srcId="{59B2FA67-6580-4AF5-8330-7C9E0E9628A9}" destId="{ADAA6013-B1DA-4DC9-83C3-785F9BA0827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CBD9DD-0CA4-4560-BA6C-138FDEEDBC1E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5F4DC4-B0C1-4365-BBE0-FBE7F1CB950E}">
      <dgm:prSet/>
      <dgm:spPr/>
      <dgm:t>
        <a:bodyPr/>
        <a:lstStyle/>
        <a:p>
          <a:r>
            <a:rPr lang="en-US"/>
            <a:t>Many processes may open the same file at the same time.</a:t>
          </a:r>
        </a:p>
      </dgm:t>
    </dgm:pt>
    <dgm:pt modelId="{A841DDDD-473F-41C6-A4E4-1000F4C8A359}" type="parTrans" cxnId="{844166D5-ED1B-4FC1-9EE3-324E758A89EB}">
      <dgm:prSet/>
      <dgm:spPr/>
      <dgm:t>
        <a:bodyPr/>
        <a:lstStyle/>
        <a:p>
          <a:endParaRPr lang="en-US"/>
        </a:p>
      </dgm:t>
    </dgm:pt>
    <dgm:pt modelId="{90892714-7FC9-435E-91BD-21CA1239E194}" type="sibTrans" cxnId="{844166D5-ED1B-4FC1-9EE3-324E758A89EB}">
      <dgm:prSet/>
      <dgm:spPr/>
      <dgm:t>
        <a:bodyPr/>
        <a:lstStyle/>
        <a:p>
          <a:endParaRPr lang="en-US"/>
        </a:p>
      </dgm:t>
    </dgm:pt>
    <dgm:pt modelId="{D65F4A6D-FD9D-44F5-A5AD-12EF76E088AC}">
      <dgm:prSet/>
      <dgm:spPr/>
      <dgm:t>
        <a:bodyPr/>
        <a:lstStyle/>
        <a:p>
          <a:r>
            <a:rPr lang="en-US"/>
            <a:t>The OS must keep correct offsets, access modes, and locks for each process.</a:t>
          </a:r>
        </a:p>
      </dgm:t>
    </dgm:pt>
    <dgm:pt modelId="{9CFFB048-F56D-4B92-8BFA-409D7BA03808}" type="parTrans" cxnId="{A3812917-30E0-463F-949C-83B1FE73ACC7}">
      <dgm:prSet/>
      <dgm:spPr/>
      <dgm:t>
        <a:bodyPr/>
        <a:lstStyle/>
        <a:p>
          <a:endParaRPr lang="en-US"/>
        </a:p>
      </dgm:t>
    </dgm:pt>
    <dgm:pt modelId="{ECBF01DA-0460-4350-BA85-504E63DFF01A}" type="sibTrans" cxnId="{A3812917-30E0-463F-949C-83B1FE73ACC7}">
      <dgm:prSet/>
      <dgm:spPr/>
      <dgm:t>
        <a:bodyPr/>
        <a:lstStyle/>
        <a:p>
          <a:endParaRPr lang="en-US"/>
        </a:p>
      </dgm:t>
    </dgm:pt>
    <dgm:pt modelId="{A29FA51A-5956-4E98-8094-3E9F7350DA42}">
      <dgm:prSet/>
      <dgm:spPr/>
      <dgm:t>
        <a:bodyPr/>
        <a:lstStyle/>
        <a:p>
          <a:r>
            <a:rPr lang="en-US"/>
            <a:t>Open File Table prevents data loss and inconsistent reads/writes.</a:t>
          </a:r>
        </a:p>
      </dgm:t>
    </dgm:pt>
    <dgm:pt modelId="{37E4C438-E779-4A44-8ED3-DB529961408A}" type="parTrans" cxnId="{C2650C72-CE7D-4D1F-A186-1D2F66434BCA}">
      <dgm:prSet/>
      <dgm:spPr/>
      <dgm:t>
        <a:bodyPr/>
        <a:lstStyle/>
        <a:p>
          <a:endParaRPr lang="en-US"/>
        </a:p>
      </dgm:t>
    </dgm:pt>
    <dgm:pt modelId="{864D6DD9-7215-4344-BB48-EDE12AD26574}" type="sibTrans" cxnId="{C2650C72-CE7D-4D1F-A186-1D2F66434BCA}">
      <dgm:prSet/>
      <dgm:spPr/>
      <dgm:t>
        <a:bodyPr/>
        <a:lstStyle/>
        <a:p>
          <a:endParaRPr lang="en-US"/>
        </a:p>
      </dgm:t>
    </dgm:pt>
    <dgm:pt modelId="{DDB45977-A795-4B44-B331-6A516AA38A03}">
      <dgm:prSet/>
      <dgm:spPr/>
      <dgm:t>
        <a:bodyPr/>
        <a:lstStyle/>
        <a:p>
          <a:r>
            <a:rPr lang="en-US"/>
            <a:t>Example: multiple text editors reading the same log file.</a:t>
          </a:r>
        </a:p>
      </dgm:t>
    </dgm:pt>
    <dgm:pt modelId="{9BE387A5-8FC4-4000-88FD-BAAF5B8C99D2}" type="parTrans" cxnId="{D0B70981-F2A7-49ED-8574-743BFD3484FF}">
      <dgm:prSet/>
      <dgm:spPr/>
      <dgm:t>
        <a:bodyPr/>
        <a:lstStyle/>
        <a:p>
          <a:endParaRPr lang="en-US"/>
        </a:p>
      </dgm:t>
    </dgm:pt>
    <dgm:pt modelId="{0871C729-B858-4201-B789-199404475331}" type="sibTrans" cxnId="{D0B70981-F2A7-49ED-8574-743BFD3484FF}">
      <dgm:prSet/>
      <dgm:spPr/>
      <dgm:t>
        <a:bodyPr/>
        <a:lstStyle/>
        <a:p>
          <a:endParaRPr lang="en-US"/>
        </a:p>
      </dgm:t>
    </dgm:pt>
    <dgm:pt modelId="{79F6639A-D9E7-4BD2-AFE1-926BFC723EDB}" type="pres">
      <dgm:prSet presAssocID="{BACBD9DD-0CA4-4560-BA6C-138FDEEDBC1E}" presName="matrix" presStyleCnt="0">
        <dgm:presLayoutVars>
          <dgm:chMax val="1"/>
          <dgm:dir/>
          <dgm:resizeHandles val="exact"/>
        </dgm:presLayoutVars>
      </dgm:prSet>
      <dgm:spPr/>
    </dgm:pt>
    <dgm:pt modelId="{7D663B08-9FA4-4254-917C-AADC438214A4}" type="pres">
      <dgm:prSet presAssocID="{BACBD9DD-0CA4-4560-BA6C-138FDEEDBC1E}" presName="diamond" presStyleLbl="bgShp" presStyleIdx="0" presStyleCnt="1"/>
      <dgm:spPr/>
    </dgm:pt>
    <dgm:pt modelId="{B3C7D5D3-7D0C-40CC-804E-F085B0E57F5F}" type="pres">
      <dgm:prSet presAssocID="{BACBD9DD-0CA4-4560-BA6C-138FDEEDBC1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3A475EB-1302-4A26-AFF7-6ECDA07CFE3E}" type="pres">
      <dgm:prSet presAssocID="{BACBD9DD-0CA4-4560-BA6C-138FDEEDBC1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2CDF46C-E579-478A-808E-BA9A986B426D}" type="pres">
      <dgm:prSet presAssocID="{BACBD9DD-0CA4-4560-BA6C-138FDEEDBC1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0BD6DED-9D50-47FC-9A97-E67DCBFDC326}" type="pres">
      <dgm:prSet presAssocID="{BACBD9DD-0CA4-4560-BA6C-138FDEEDBC1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648E406-ACAB-428E-AB69-38965DBD77D7}" type="presOf" srcId="{D65F4A6D-FD9D-44F5-A5AD-12EF76E088AC}" destId="{D3A475EB-1302-4A26-AFF7-6ECDA07CFE3E}" srcOrd="0" destOrd="0" presId="urn:microsoft.com/office/officeart/2005/8/layout/matrix3"/>
    <dgm:cxn modelId="{A3812917-30E0-463F-949C-83B1FE73ACC7}" srcId="{BACBD9DD-0CA4-4560-BA6C-138FDEEDBC1E}" destId="{D65F4A6D-FD9D-44F5-A5AD-12EF76E088AC}" srcOrd="1" destOrd="0" parTransId="{9CFFB048-F56D-4B92-8BFA-409D7BA03808}" sibTransId="{ECBF01DA-0460-4350-BA85-504E63DFF01A}"/>
    <dgm:cxn modelId="{D1F5D125-BE2A-43A8-8217-46EB21E4C894}" type="presOf" srcId="{BACBD9DD-0CA4-4560-BA6C-138FDEEDBC1E}" destId="{79F6639A-D9E7-4BD2-AFE1-926BFC723EDB}" srcOrd="0" destOrd="0" presId="urn:microsoft.com/office/officeart/2005/8/layout/matrix3"/>
    <dgm:cxn modelId="{C2650C72-CE7D-4D1F-A186-1D2F66434BCA}" srcId="{BACBD9DD-0CA4-4560-BA6C-138FDEEDBC1E}" destId="{A29FA51A-5956-4E98-8094-3E9F7350DA42}" srcOrd="2" destOrd="0" parTransId="{37E4C438-E779-4A44-8ED3-DB529961408A}" sibTransId="{864D6DD9-7215-4344-BB48-EDE12AD26574}"/>
    <dgm:cxn modelId="{DCA75C73-D118-4F5C-A6F0-B0D73523C3D0}" type="presOf" srcId="{DDB45977-A795-4B44-B331-6A516AA38A03}" destId="{20BD6DED-9D50-47FC-9A97-E67DCBFDC326}" srcOrd="0" destOrd="0" presId="urn:microsoft.com/office/officeart/2005/8/layout/matrix3"/>
    <dgm:cxn modelId="{D0B70981-F2A7-49ED-8574-743BFD3484FF}" srcId="{BACBD9DD-0CA4-4560-BA6C-138FDEEDBC1E}" destId="{DDB45977-A795-4B44-B331-6A516AA38A03}" srcOrd="3" destOrd="0" parTransId="{9BE387A5-8FC4-4000-88FD-BAAF5B8C99D2}" sibTransId="{0871C729-B858-4201-B789-199404475331}"/>
    <dgm:cxn modelId="{6B5FFB8F-46C8-4E78-9AF3-618ED7CFE5CC}" type="presOf" srcId="{F75F4DC4-B0C1-4365-BBE0-FBE7F1CB950E}" destId="{B3C7D5D3-7D0C-40CC-804E-F085B0E57F5F}" srcOrd="0" destOrd="0" presId="urn:microsoft.com/office/officeart/2005/8/layout/matrix3"/>
    <dgm:cxn modelId="{218CD893-09E8-4F4B-B4E8-9CF5AA307D32}" type="presOf" srcId="{A29FA51A-5956-4E98-8094-3E9F7350DA42}" destId="{C2CDF46C-E579-478A-808E-BA9A986B426D}" srcOrd="0" destOrd="0" presId="urn:microsoft.com/office/officeart/2005/8/layout/matrix3"/>
    <dgm:cxn modelId="{844166D5-ED1B-4FC1-9EE3-324E758A89EB}" srcId="{BACBD9DD-0CA4-4560-BA6C-138FDEEDBC1E}" destId="{F75F4DC4-B0C1-4365-BBE0-FBE7F1CB950E}" srcOrd="0" destOrd="0" parTransId="{A841DDDD-473F-41C6-A4E4-1000F4C8A359}" sibTransId="{90892714-7FC9-435E-91BD-21CA1239E194}"/>
    <dgm:cxn modelId="{B0512853-CB5F-4DCE-9C47-33C59AB2CD33}" type="presParOf" srcId="{79F6639A-D9E7-4BD2-AFE1-926BFC723EDB}" destId="{7D663B08-9FA4-4254-917C-AADC438214A4}" srcOrd="0" destOrd="0" presId="urn:microsoft.com/office/officeart/2005/8/layout/matrix3"/>
    <dgm:cxn modelId="{4EBEE677-389A-4307-96D8-91C90FD622E4}" type="presParOf" srcId="{79F6639A-D9E7-4BD2-AFE1-926BFC723EDB}" destId="{B3C7D5D3-7D0C-40CC-804E-F085B0E57F5F}" srcOrd="1" destOrd="0" presId="urn:microsoft.com/office/officeart/2005/8/layout/matrix3"/>
    <dgm:cxn modelId="{B2775C4F-E794-4405-A663-66146A7577B8}" type="presParOf" srcId="{79F6639A-D9E7-4BD2-AFE1-926BFC723EDB}" destId="{D3A475EB-1302-4A26-AFF7-6ECDA07CFE3E}" srcOrd="2" destOrd="0" presId="urn:microsoft.com/office/officeart/2005/8/layout/matrix3"/>
    <dgm:cxn modelId="{C7DFB30D-5C7F-448A-8B13-CF8F15EE6362}" type="presParOf" srcId="{79F6639A-D9E7-4BD2-AFE1-926BFC723EDB}" destId="{C2CDF46C-E579-478A-808E-BA9A986B426D}" srcOrd="3" destOrd="0" presId="urn:microsoft.com/office/officeart/2005/8/layout/matrix3"/>
    <dgm:cxn modelId="{16941715-800D-4E4A-A553-F6238B7C1964}" type="presParOf" srcId="{79F6639A-D9E7-4BD2-AFE1-926BFC723EDB}" destId="{20BD6DED-9D50-47FC-9A97-E67DCBFDC32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B75F87-D8DB-4C68-A4EA-1105B15D962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E2226E-9CF9-4E7E-9826-0EB351B67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process has its </a:t>
          </a:r>
          <a:r>
            <a:rPr lang="en-US" b="1"/>
            <a:t>own FD table</a:t>
          </a:r>
          <a:r>
            <a:rPr lang="en-US"/>
            <a:t>.</a:t>
          </a:r>
        </a:p>
      </dgm:t>
    </dgm:pt>
    <dgm:pt modelId="{7F33DB36-79A7-49DA-ADB8-1B14010B0B6A}" type="parTrans" cxnId="{6DA58E19-2D26-4E2A-ADDE-F6A64FEC0D67}">
      <dgm:prSet/>
      <dgm:spPr/>
      <dgm:t>
        <a:bodyPr/>
        <a:lstStyle/>
        <a:p>
          <a:endParaRPr lang="en-US"/>
        </a:p>
      </dgm:t>
    </dgm:pt>
    <dgm:pt modelId="{0484A697-49C0-4506-BF91-26AAABB96D38}" type="sibTrans" cxnId="{6DA58E19-2D26-4E2A-ADDE-F6A64FEC0D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B4D2FE-48AC-41FF-98C2-7FFDA676F6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Maps integer FDs (like 3, 4, 5) → OFT entries</a:t>
          </a:r>
        </a:p>
      </dgm:t>
    </dgm:pt>
    <dgm:pt modelId="{5EEEDB08-CA8B-487C-8F41-B33F80F981AF}" type="parTrans" cxnId="{0EE9A892-3455-431B-ABA4-B7121742B1EB}">
      <dgm:prSet/>
      <dgm:spPr/>
      <dgm:t>
        <a:bodyPr/>
        <a:lstStyle/>
        <a:p>
          <a:endParaRPr lang="en-US"/>
        </a:p>
      </dgm:t>
    </dgm:pt>
    <dgm:pt modelId="{3793F321-3467-4C3E-BE4B-8C36269129D4}" type="sibTrans" cxnId="{0EE9A892-3455-431B-ABA4-B7121742B1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B094BED-2273-424E-8DB4-DDB910D65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system calls like read(), write(), close()</a:t>
          </a:r>
        </a:p>
      </dgm:t>
    </dgm:pt>
    <dgm:pt modelId="{B4015D6A-B9B4-4D0C-B902-F7D546D29CF0}" type="parTrans" cxnId="{F9FB4AAC-2B1C-4B82-8068-18085711753C}">
      <dgm:prSet/>
      <dgm:spPr/>
      <dgm:t>
        <a:bodyPr/>
        <a:lstStyle/>
        <a:p>
          <a:endParaRPr lang="en-US"/>
        </a:p>
      </dgm:t>
    </dgm:pt>
    <dgm:pt modelId="{92C2E24C-D9E6-445F-B23E-E121FE868F15}" type="sibTrans" cxnId="{F9FB4AAC-2B1C-4B82-8068-1808571175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6645F3-BF64-4D66-94C7-D211BB6A73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FDs in the same process can point to the same OFT entry (after dup()).</a:t>
          </a:r>
        </a:p>
      </dgm:t>
    </dgm:pt>
    <dgm:pt modelId="{BC498883-7F32-43FB-B729-B64C09C6DD07}" type="parTrans" cxnId="{FD7E5398-59AC-4BF1-A692-3094DDBCC030}">
      <dgm:prSet/>
      <dgm:spPr/>
      <dgm:t>
        <a:bodyPr/>
        <a:lstStyle/>
        <a:p>
          <a:endParaRPr lang="en-US"/>
        </a:p>
      </dgm:t>
    </dgm:pt>
    <dgm:pt modelId="{C50FB788-6437-4AB0-B4F4-14338C7CDD73}" type="sibTrans" cxnId="{FD7E5398-59AC-4BF1-A692-3094DDBCC030}">
      <dgm:prSet/>
      <dgm:spPr/>
      <dgm:t>
        <a:bodyPr/>
        <a:lstStyle/>
        <a:p>
          <a:endParaRPr lang="en-US"/>
        </a:p>
      </dgm:t>
    </dgm:pt>
    <dgm:pt modelId="{06C6CF4C-A63A-48B5-8F19-12711A3373B0}" type="pres">
      <dgm:prSet presAssocID="{45B75F87-D8DB-4C68-A4EA-1105B15D9622}" presName="root" presStyleCnt="0">
        <dgm:presLayoutVars>
          <dgm:dir/>
          <dgm:resizeHandles val="exact"/>
        </dgm:presLayoutVars>
      </dgm:prSet>
      <dgm:spPr/>
    </dgm:pt>
    <dgm:pt modelId="{170FD0A0-52FA-467B-B119-7770071A99E4}" type="pres">
      <dgm:prSet presAssocID="{45B75F87-D8DB-4C68-A4EA-1105B15D9622}" presName="container" presStyleCnt="0">
        <dgm:presLayoutVars>
          <dgm:dir/>
          <dgm:resizeHandles val="exact"/>
        </dgm:presLayoutVars>
      </dgm:prSet>
      <dgm:spPr/>
    </dgm:pt>
    <dgm:pt modelId="{510AB121-84A6-4605-8100-55472DCA2D2E}" type="pres">
      <dgm:prSet presAssocID="{07E2226E-9CF9-4E7E-9826-0EB351B67102}" presName="compNode" presStyleCnt="0"/>
      <dgm:spPr/>
    </dgm:pt>
    <dgm:pt modelId="{96A6F4D6-DFE5-46AC-9BF6-EA14A8153666}" type="pres">
      <dgm:prSet presAssocID="{07E2226E-9CF9-4E7E-9826-0EB351B67102}" presName="iconBgRect" presStyleLbl="bgShp" presStyleIdx="0" presStyleCnt="4"/>
      <dgm:spPr/>
    </dgm:pt>
    <dgm:pt modelId="{8F9517F1-EEEB-4BD3-A185-70EE2C37DA89}" type="pres">
      <dgm:prSet presAssocID="{07E2226E-9CF9-4E7E-9826-0EB351B671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38F3F4C-BF2E-46AC-9279-E906106A9037}" type="pres">
      <dgm:prSet presAssocID="{07E2226E-9CF9-4E7E-9826-0EB351B67102}" presName="spaceRect" presStyleCnt="0"/>
      <dgm:spPr/>
    </dgm:pt>
    <dgm:pt modelId="{C89A6131-A8AA-4DFE-AA9E-85B313B56585}" type="pres">
      <dgm:prSet presAssocID="{07E2226E-9CF9-4E7E-9826-0EB351B67102}" presName="textRect" presStyleLbl="revTx" presStyleIdx="0" presStyleCnt="4">
        <dgm:presLayoutVars>
          <dgm:chMax val="1"/>
          <dgm:chPref val="1"/>
        </dgm:presLayoutVars>
      </dgm:prSet>
      <dgm:spPr/>
    </dgm:pt>
    <dgm:pt modelId="{98833579-F5B6-4368-A5AF-1121BBDE3F97}" type="pres">
      <dgm:prSet presAssocID="{0484A697-49C0-4506-BF91-26AAABB96D38}" presName="sibTrans" presStyleLbl="sibTrans2D1" presStyleIdx="0" presStyleCnt="0"/>
      <dgm:spPr/>
    </dgm:pt>
    <dgm:pt modelId="{C6F7FF9C-CA1E-46D8-8A2C-FDD4DB81C358}" type="pres">
      <dgm:prSet presAssocID="{E1B4D2FE-48AC-41FF-98C2-7FFDA676F6B4}" presName="compNode" presStyleCnt="0"/>
      <dgm:spPr/>
    </dgm:pt>
    <dgm:pt modelId="{1F20F8FC-8504-4FB9-B5CF-386B5D4817A4}" type="pres">
      <dgm:prSet presAssocID="{E1B4D2FE-48AC-41FF-98C2-7FFDA676F6B4}" presName="iconBgRect" presStyleLbl="bgShp" presStyleIdx="1" presStyleCnt="4"/>
      <dgm:spPr/>
    </dgm:pt>
    <dgm:pt modelId="{CEB79B40-35A1-4B6A-B344-FB3D5F02E100}" type="pres">
      <dgm:prSet presAssocID="{E1B4D2FE-48AC-41FF-98C2-7FFDA676F6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92F3669-6E7A-4426-BB33-B6B90697E938}" type="pres">
      <dgm:prSet presAssocID="{E1B4D2FE-48AC-41FF-98C2-7FFDA676F6B4}" presName="spaceRect" presStyleCnt="0"/>
      <dgm:spPr/>
    </dgm:pt>
    <dgm:pt modelId="{35CFBB8B-03F2-463F-9906-21AB7E1A05F3}" type="pres">
      <dgm:prSet presAssocID="{E1B4D2FE-48AC-41FF-98C2-7FFDA676F6B4}" presName="textRect" presStyleLbl="revTx" presStyleIdx="1" presStyleCnt="4">
        <dgm:presLayoutVars>
          <dgm:chMax val="1"/>
          <dgm:chPref val="1"/>
        </dgm:presLayoutVars>
      </dgm:prSet>
      <dgm:spPr/>
    </dgm:pt>
    <dgm:pt modelId="{7648B199-FDA9-4476-8518-B60F28034E92}" type="pres">
      <dgm:prSet presAssocID="{3793F321-3467-4C3E-BE4B-8C36269129D4}" presName="sibTrans" presStyleLbl="sibTrans2D1" presStyleIdx="0" presStyleCnt="0"/>
      <dgm:spPr/>
    </dgm:pt>
    <dgm:pt modelId="{0F0DFF01-42B9-4E37-A124-C004DF2482F3}" type="pres">
      <dgm:prSet presAssocID="{CB094BED-2273-424E-8DB4-DDB910D65637}" presName="compNode" presStyleCnt="0"/>
      <dgm:spPr/>
    </dgm:pt>
    <dgm:pt modelId="{00616A11-EE17-4607-9477-BC120E22E490}" type="pres">
      <dgm:prSet presAssocID="{CB094BED-2273-424E-8DB4-DDB910D65637}" presName="iconBgRect" presStyleLbl="bgShp" presStyleIdx="2" presStyleCnt="4"/>
      <dgm:spPr/>
    </dgm:pt>
    <dgm:pt modelId="{92C963FE-B6DE-45CF-A5A1-CD6BF193267B}" type="pres">
      <dgm:prSet presAssocID="{CB094BED-2273-424E-8DB4-DDB910D656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4F246F73-39C7-4D7B-9C5D-7A819C344375}" type="pres">
      <dgm:prSet presAssocID="{CB094BED-2273-424E-8DB4-DDB910D65637}" presName="spaceRect" presStyleCnt="0"/>
      <dgm:spPr/>
    </dgm:pt>
    <dgm:pt modelId="{719F440B-DF1D-48A6-A2C4-7AF58E9C469D}" type="pres">
      <dgm:prSet presAssocID="{CB094BED-2273-424E-8DB4-DDB910D65637}" presName="textRect" presStyleLbl="revTx" presStyleIdx="2" presStyleCnt="4">
        <dgm:presLayoutVars>
          <dgm:chMax val="1"/>
          <dgm:chPref val="1"/>
        </dgm:presLayoutVars>
      </dgm:prSet>
      <dgm:spPr/>
    </dgm:pt>
    <dgm:pt modelId="{EC6E4B20-047D-40A5-927B-0075CAB1DC33}" type="pres">
      <dgm:prSet presAssocID="{92C2E24C-D9E6-445F-B23E-E121FE868F15}" presName="sibTrans" presStyleLbl="sibTrans2D1" presStyleIdx="0" presStyleCnt="0"/>
      <dgm:spPr/>
    </dgm:pt>
    <dgm:pt modelId="{4B2CBDD4-3987-4FE7-9B19-9FC065911D6E}" type="pres">
      <dgm:prSet presAssocID="{2F6645F3-BF64-4D66-94C7-D211BB6A7310}" presName="compNode" presStyleCnt="0"/>
      <dgm:spPr/>
    </dgm:pt>
    <dgm:pt modelId="{76093CD1-5872-4A2C-95F8-DD219F9D754C}" type="pres">
      <dgm:prSet presAssocID="{2F6645F3-BF64-4D66-94C7-D211BB6A7310}" presName="iconBgRect" presStyleLbl="bgShp" presStyleIdx="3" presStyleCnt="4"/>
      <dgm:spPr/>
    </dgm:pt>
    <dgm:pt modelId="{9E240B92-DC8E-4624-A1A4-FF8C194A9AC3}" type="pres">
      <dgm:prSet presAssocID="{2F6645F3-BF64-4D66-94C7-D211BB6A73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93B135A1-4C6E-46F6-9502-A1558D8436E9}" type="pres">
      <dgm:prSet presAssocID="{2F6645F3-BF64-4D66-94C7-D211BB6A7310}" presName="spaceRect" presStyleCnt="0"/>
      <dgm:spPr/>
    </dgm:pt>
    <dgm:pt modelId="{021A8431-A370-4BE7-8646-D01128EF47B6}" type="pres">
      <dgm:prSet presAssocID="{2F6645F3-BF64-4D66-94C7-D211BB6A73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A58E19-2D26-4E2A-ADDE-F6A64FEC0D67}" srcId="{45B75F87-D8DB-4C68-A4EA-1105B15D9622}" destId="{07E2226E-9CF9-4E7E-9826-0EB351B67102}" srcOrd="0" destOrd="0" parTransId="{7F33DB36-79A7-49DA-ADB8-1B14010B0B6A}" sibTransId="{0484A697-49C0-4506-BF91-26AAABB96D38}"/>
    <dgm:cxn modelId="{2E10A41A-685B-49D9-BF74-7EF1F6349159}" type="presOf" srcId="{45B75F87-D8DB-4C68-A4EA-1105B15D9622}" destId="{06C6CF4C-A63A-48B5-8F19-12711A3373B0}" srcOrd="0" destOrd="0" presId="urn:microsoft.com/office/officeart/2018/2/layout/IconCircleList"/>
    <dgm:cxn modelId="{BF727C27-108E-4751-9762-B21589BF03FD}" type="presOf" srcId="{CB094BED-2273-424E-8DB4-DDB910D65637}" destId="{719F440B-DF1D-48A6-A2C4-7AF58E9C469D}" srcOrd="0" destOrd="0" presId="urn:microsoft.com/office/officeart/2018/2/layout/IconCircleList"/>
    <dgm:cxn modelId="{6A82FC6E-85DB-4AAA-B75E-1823D8D9F86D}" type="presOf" srcId="{92C2E24C-D9E6-445F-B23E-E121FE868F15}" destId="{EC6E4B20-047D-40A5-927B-0075CAB1DC33}" srcOrd="0" destOrd="0" presId="urn:microsoft.com/office/officeart/2018/2/layout/IconCircleList"/>
    <dgm:cxn modelId="{95D29D56-CF12-48ED-9662-3173DDA269CF}" type="presOf" srcId="{3793F321-3467-4C3E-BE4B-8C36269129D4}" destId="{7648B199-FDA9-4476-8518-B60F28034E92}" srcOrd="0" destOrd="0" presId="urn:microsoft.com/office/officeart/2018/2/layout/IconCircleList"/>
    <dgm:cxn modelId="{0F991C7E-C864-43D6-95FC-FBB0145E9881}" type="presOf" srcId="{E1B4D2FE-48AC-41FF-98C2-7FFDA676F6B4}" destId="{35CFBB8B-03F2-463F-9906-21AB7E1A05F3}" srcOrd="0" destOrd="0" presId="urn:microsoft.com/office/officeart/2018/2/layout/IconCircleList"/>
    <dgm:cxn modelId="{0EE9A892-3455-431B-ABA4-B7121742B1EB}" srcId="{45B75F87-D8DB-4C68-A4EA-1105B15D9622}" destId="{E1B4D2FE-48AC-41FF-98C2-7FFDA676F6B4}" srcOrd="1" destOrd="0" parTransId="{5EEEDB08-CA8B-487C-8F41-B33F80F981AF}" sibTransId="{3793F321-3467-4C3E-BE4B-8C36269129D4}"/>
    <dgm:cxn modelId="{FD7E5398-59AC-4BF1-A692-3094DDBCC030}" srcId="{45B75F87-D8DB-4C68-A4EA-1105B15D9622}" destId="{2F6645F3-BF64-4D66-94C7-D211BB6A7310}" srcOrd="3" destOrd="0" parTransId="{BC498883-7F32-43FB-B729-B64C09C6DD07}" sibTransId="{C50FB788-6437-4AB0-B4F4-14338C7CDD73}"/>
    <dgm:cxn modelId="{478143A6-5FAF-48B2-9C83-FB65462D1640}" type="presOf" srcId="{0484A697-49C0-4506-BF91-26AAABB96D38}" destId="{98833579-F5B6-4368-A5AF-1121BBDE3F97}" srcOrd="0" destOrd="0" presId="urn:microsoft.com/office/officeart/2018/2/layout/IconCircleList"/>
    <dgm:cxn modelId="{F9FB4AAC-2B1C-4B82-8068-18085711753C}" srcId="{45B75F87-D8DB-4C68-A4EA-1105B15D9622}" destId="{CB094BED-2273-424E-8DB4-DDB910D65637}" srcOrd="2" destOrd="0" parTransId="{B4015D6A-B9B4-4D0C-B902-F7D546D29CF0}" sibTransId="{92C2E24C-D9E6-445F-B23E-E121FE868F15}"/>
    <dgm:cxn modelId="{8FD494C6-F372-4540-B931-0927B633A705}" type="presOf" srcId="{2F6645F3-BF64-4D66-94C7-D211BB6A7310}" destId="{021A8431-A370-4BE7-8646-D01128EF47B6}" srcOrd="0" destOrd="0" presId="urn:microsoft.com/office/officeart/2018/2/layout/IconCircleList"/>
    <dgm:cxn modelId="{732869EC-0084-48D1-B9C0-0675340EF9EF}" type="presOf" srcId="{07E2226E-9CF9-4E7E-9826-0EB351B67102}" destId="{C89A6131-A8AA-4DFE-AA9E-85B313B56585}" srcOrd="0" destOrd="0" presId="urn:microsoft.com/office/officeart/2018/2/layout/IconCircleList"/>
    <dgm:cxn modelId="{FCF895EA-D91A-4D1F-8FB1-581B67F52CEE}" type="presParOf" srcId="{06C6CF4C-A63A-48B5-8F19-12711A3373B0}" destId="{170FD0A0-52FA-467B-B119-7770071A99E4}" srcOrd="0" destOrd="0" presId="urn:microsoft.com/office/officeart/2018/2/layout/IconCircleList"/>
    <dgm:cxn modelId="{3F7097B8-78F2-4316-9BFA-D5AB06865D66}" type="presParOf" srcId="{170FD0A0-52FA-467B-B119-7770071A99E4}" destId="{510AB121-84A6-4605-8100-55472DCA2D2E}" srcOrd="0" destOrd="0" presId="urn:microsoft.com/office/officeart/2018/2/layout/IconCircleList"/>
    <dgm:cxn modelId="{92903D87-16A0-45D2-A3C3-380DE9CCDEE8}" type="presParOf" srcId="{510AB121-84A6-4605-8100-55472DCA2D2E}" destId="{96A6F4D6-DFE5-46AC-9BF6-EA14A8153666}" srcOrd="0" destOrd="0" presId="urn:microsoft.com/office/officeart/2018/2/layout/IconCircleList"/>
    <dgm:cxn modelId="{74D8DD8E-C327-41A8-B18F-AA523A3C65F6}" type="presParOf" srcId="{510AB121-84A6-4605-8100-55472DCA2D2E}" destId="{8F9517F1-EEEB-4BD3-A185-70EE2C37DA89}" srcOrd="1" destOrd="0" presId="urn:microsoft.com/office/officeart/2018/2/layout/IconCircleList"/>
    <dgm:cxn modelId="{12E54B88-E000-4493-B24C-28B3269029DD}" type="presParOf" srcId="{510AB121-84A6-4605-8100-55472DCA2D2E}" destId="{038F3F4C-BF2E-46AC-9279-E906106A9037}" srcOrd="2" destOrd="0" presId="urn:microsoft.com/office/officeart/2018/2/layout/IconCircleList"/>
    <dgm:cxn modelId="{F928D713-BB22-422C-9CFC-A76786C43458}" type="presParOf" srcId="{510AB121-84A6-4605-8100-55472DCA2D2E}" destId="{C89A6131-A8AA-4DFE-AA9E-85B313B56585}" srcOrd="3" destOrd="0" presId="urn:microsoft.com/office/officeart/2018/2/layout/IconCircleList"/>
    <dgm:cxn modelId="{0F247844-D0AE-467B-A63E-7E749E7D3821}" type="presParOf" srcId="{170FD0A0-52FA-467B-B119-7770071A99E4}" destId="{98833579-F5B6-4368-A5AF-1121BBDE3F97}" srcOrd="1" destOrd="0" presId="urn:microsoft.com/office/officeart/2018/2/layout/IconCircleList"/>
    <dgm:cxn modelId="{283C52CA-A717-4337-8BD3-6577A94D16C4}" type="presParOf" srcId="{170FD0A0-52FA-467B-B119-7770071A99E4}" destId="{C6F7FF9C-CA1E-46D8-8A2C-FDD4DB81C358}" srcOrd="2" destOrd="0" presId="urn:microsoft.com/office/officeart/2018/2/layout/IconCircleList"/>
    <dgm:cxn modelId="{0AB6B9A5-CF1B-444C-AC4D-62B098544DAD}" type="presParOf" srcId="{C6F7FF9C-CA1E-46D8-8A2C-FDD4DB81C358}" destId="{1F20F8FC-8504-4FB9-B5CF-386B5D4817A4}" srcOrd="0" destOrd="0" presId="urn:microsoft.com/office/officeart/2018/2/layout/IconCircleList"/>
    <dgm:cxn modelId="{46867B6F-6D08-4DDE-91F6-034C95E5E5CC}" type="presParOf" srcId="{C6F7FF9C-CA1E-46D8-8A2C-FDD4DB81C358}" destId="{CEB79B40-35A1-4B6A-B344-FB3D5F02E100}" srcOrd="1" destOrd="0" presId="urn:microsoft.com/office/officeart/2018/2/layout/IconCircleList"/>
    <dgm:cxn modelId="{24793039-700A-4CA1-9AA5-945C0DDC97A9}" type="presParOf" srcId="{C6F7FF9C-CA1E-46D8-8A2C-FDD4DB81C358}" destId="{192F3669-6E7A-4426-BB33-B6B90697E938}" srcOrd="2" destOrd="0" presId="urn:microsoft.com/office/officeart/2018/2/layout/IconCircleList"/>
    <dgm:cxn modelId="{EE4D7B14-200B-4C8C-AEEC-DD5525AAEDBD}" type="presParOf" srcId="{C6F7FF9C-CA1E-46D8-8A2C-FDD4DB81C358}" destId="{35CFBB8B-03F2-463F-9906-21AB7E1A05F3}" srcOrd="3" destOrd="0" presId="urn:microsoft.com/office/officeart/2018/2/layout/IconCircleList"/>
    <dgm:cxn modelId="{2247A05D-F7DD-4988-92EF-B2C36B8DB8CE}" type="presParOf" srcId="{170FD0A0-52FA-467B-B119-7770071A99E4}" destId="{7648B199-FDA9-4476-8518-B60F28034E92}" srcOrd="3" destOrd="0" presId="urn:microsoft.com/office/officeart/2018/2/layout/IconCircleList"/>
    <dgm:cxn modelId="{FC794276-0DC3-4AA8-A569-10E045B1233F}" type="presParOf" srcId="{170FD0A0-52FA-467B-B119-7770071A99E4}" destId="{0F0DFF01-42B9-4E37-A124-C004DF2482F3}" srcOrd="4" destOrd="0" presId="urn:microsoft.com/office/officeart/2018/2/layout/IconCircleList"/>
    <dgm:cxn modelId="{B8789841-8525-48C0-AA57-12B8EF27FD6C}" type="presParOf" srcId="{0F0DFF01-42B9-4E37-A124-C004DF2482F3}" destId="{00616A11-EE17-4607-9477-BC120E22E490}" srcOrd="0" destOrd="0" presId="urn:microsoft.com/office/officeart/2018/2/layout/IconCircleList"/>
    <dgm:cxn modelId="{16C4EAE0-210B-41CD-A175-F2EFC0670C21}" type="presParOf" srcId="{0F0DFF01-42B9-4E37-A124-C004DF2482F3}" destId="{92C963FE-B6DE-45CF-A5A1-CD6BF193267B}" srcOrd="1" destOrd="0" presId="urn:microsoft.com/office/officeart/2018/2/layout/IconCircleList"/>
    <dgm:cxn modelId="{89351A23-88DE-43E4-AED6-193CF3BEF84E}" type="presParOf" srcId="{0F0DFF01-42B9-4E37-A124-C004DF2482F3}" destId="{4F246F73-39C7-4D7B-9C5D-7A819C344375}" srcOrd="2" destOrd="0" presId="urn:microsoft.com/office/officeart/2018/2/layout/IconCircleList"/>
    <dgm:cxn modelId="{A50C5E86-7B20-418B-82F7-C2BDDDB866BE}" type="presParOf" srcId="{0F0DFF01-42B9-4E37-A124-C004DF2482F3}" destId="{719F440B-DF1D-48A6-A2C4-7AF58E9C469D}" srcOrd="3" destOrd="0" presId="urn:microsoft.com/office/officeart/2018/2/layout/IconCircleList"/>
    <dgm:cxn modelId="{5BA95614-C322-419E-8EFB-5C6999FC6391}" type="presParOf" srcId="{170FD0A0-52FA-467B-B119-7770071A99E4}" destId="{EC6E4B20-047D-40A5-927B-0075CAB1DC33}" srcOrd="5" destOrd="0" presId="urn:microsoft.com/office/officeart/2018/2/layout/IconCircleList"/>
    <dgm:cxn modelId="{CD6EA0B2-D117-429A-9B0A-CEB2E6865787}" type="presParOf" srcId="{170FD0A0-52FA-467B-B119-7770071A99E4}" destId="{4B2CBDD4-3987-4FE7-9B19-9FC065911D6E}" srcOrd="6" destOrd="0" presId="urn:microsoft.com/office/officeart/2018/2/layout/IconCircleList"/>
    <dgm:cxn modelId="{85CEBFA1-1EE9-4211-A273-8CC9B73DDF1C}" type="presParOf" srcId="{4B2CBDD4-3987-4FE7-9B19-9FC065911D6E}" destId="{76093CD1-5872-4A2C-95F8-DD219F9D754C}" srcOrd="0" destOrd="0" presId="urn:microsoft.com/office/officeart/2018/2/layout/IconCircleList"/>
    <dgm:cxn modelId="{5BC6B7D5-5141-4B43-80BC-6E28FC730795}" type="presParOf" srcId="{4B2CBDD4-3987-4FE7-9B19-9FC065911D6E}" destId="{9E240B92-DC8E-4624-A1A4-FF8C194A9AC3}" srcOrd="1" destOrd="0" presId="urn:microsoft.com/office/officeart/2018/2/layout/IconCircleList"/>
    <dgm:cxn modelId="{11C5E8F4-5AC6-494E-A457-ECDBED0C7695}" type="presParOf" srcId="{4B2CBDD4-3987-4FE7-9B19-9FC065911D6E}" destId="{93B135A1-4C6E-46F6-9502-A1558D8436E9}" srcOrd="2" destOrd="0" presId="urn:microsoft.com/office/officeart/2018/2/layout/IconCircleList"/>
    <dgm:cxn modelId="{D6F101AD-96E2-4FF0-BCCD-5AEF8B95EFB9}" type="presParOf" srcId="{4B2CBDD4-3987-4FE7-9B19-9FC065911D6E}" destId="{021A8431-A370-4BE7-8646-D01128EF47B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1F52F4-D24C-4040-9594-3EFE5D5735C4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38FFB6-3BFF-473C-B3A1-6FEE17462F8E}">
      <dgm:prSet/>
      <dgm:spPr/>
      <dgm:t>
        <a:bodyPr/>
        <a:lstStyle/>
        <a:p>
          <a:r>
            <a:rPr lang="en-US"/>
            <a:t>Written in </a:t>
          </a:r>
          <a:r>
            <a:rPr lang="en-US" b="1"/>
            <a:t>Python</a:t>
          </a:r>
          <a:r>
            <a:rPr lang="en-US"/>
            <a:t> to simulate OS behavior</a:t>
          </a:r>
        </a:p>
      </dgm:t>
    </dgm:pt>
    <dgm:pt modelId="{850E4C44-E8DD-45CA-836D-6196CD59A061}" type="parTrans" cxnId="{C6B33FC0-2B0A-4A4D-94FD-610FA49F9089}">
      <dgm:prSet/>
      <dgm:spPr/>
      <dgm:t>
        <a:bodyPr/>
        <a:lstStyle/>
        <a:p>
          <a:endParaRPr lang="en-US"/>
        </a:p>
      </dgm:t>
    </dgm:pt>
    <dgm:pt modelId="{220EADBB-AA1D-4AEB-90CC-80B0108CDF8C}" type="sibTrans" cxnId="{C6B33FC0-2B0A-4A4D-94FD-610FA49F9089}">
      <dgm:prSet/>
      <dgm:spPr/>
      <dgm:t>
        <a:bodyPr/>
        <a:lstStyle/>
        <a:p>
          <a:endParaRPr lang="en-US"/>
        </a:p>
      </dgm:t>
    </dgm:pt>
    <dgm:pt modelId="{82B98FDE-7A39-4A4D-AB51-F14208B818DD}">
      <dgm:prSet/>
      <dgm:spPr/>
      <dgm:t>
        <a:bodyPr/>
        <a:lstStyle/>
        <a:p>
          <a:r>
            <a:rPr lang="en-US"/>
            <a:t>Components built:</a:t>
          </a:r>
        </a:p>
      </dgm:t>
    </dgm:pt>
    <dgm:pt modelId="{DE17A240-7091-4295-83C3-4B92687A9208}" type="parTrans" cxnId="{482F3779-05D5-4778-9913-D8B543A4A115}">
      <dgm:prSet/>
      <dgm:spPr/>
      <dgm:t>
        <a:bodyPr/>
        <a:lstStyle/>
        <a:p>
          <a:endParaRPr lang="en-US"/>
        </a:p>
      </dgm:t>
    </dgm:pt>
    <dgm:pt modelId="{740DF990-C604-4C9F-9CFE-9950B0722931}" type="sibTrans" cxnId="{482F3779-05D5-4778-9913-D8B543A4A115}">
      <dgm:prSet/>
      <dgm:spPr/>
      <dgm:t>
        <a:bodyPr/>
        <a:lstStyle/>
        <a:p>
          <a:endParaRPr lang="en-US"/>
        </a:p>
      </dgm:t>
    </dgm:pt>
    <dgm:pt modelId="{C52827A8-9967-41F8-9F63-DDFF409BC8BD}">
      <dgm:prSet/>
      <dgm:spPr/>
      <dgm:t>
        <a:bodyPr/>
        <a:lstStyle/>
        <a:p>
          <a:r>
            <a:rPr lang="en-US"/>
            <a:t>FileSystem → tracks inodes &amp; file contents</a:t>
          </a:r>
        </a:p>
      </dgm:t>
    </dgm:pt>
    <dgm:pt modelId="{213CA7E4-0B27-48C3-A718-CEF9E4C4267B}" type="parTrans" cxnId="{72D9483A-B44E-4DFA-8CCB-39D92619B194}">
      <dgm:prSet/>
      <dgm:spPr/>
      <dgm:t>
        <a:bodyPr/>
        <a:lstStyle/>
        <a:p>
          <a:endParaRPr lang="en-US"/>
        </a:p>
      </dgm:t>
    </dgm:pt>
    <dgm:pt modelId="{35BD8E7F-F238-49AB-AA7D-BC51E8886B9E}" type="sibTrans" cxnId="{72D9483A-B44E-4DFA-8CCB-39D92619B194}">
      <dgm:prSet/>
      <dgm:spPr/>
      <dgm:t>
        <a:bodyPr/>
        <a:lstStyle/>
        <a:p>
          <a:endParaRPr lang="en-US"/>
        </a:p>
      </dgm:t>
    </dgm:pt>
    <dgm:pt modelId="{FDAFA494-D069-4C54-BFCF-2E7988C78195}">
      <dgm:prSet/>
      <dgm:spPr/>
      <dgm:t>
        <a:bodyPr/>
        <a:lstStyle/>
        <a:p>
          <a:r>
            <a:rPr lang="en-US"/>
            <a:t>OpenFileTable → system-wide open entries</a:t>
          </a:r>
        </a:p>
      </dgm:t>
    </dgm:pt>
    <dgm:pt modelId="{75ADC570-3954-42E1-995F-BECDBBA78C26}" type="parTrans" cxnId="{2D9FE55D-F72E-4DC8-8289-CA9F55FD26E2}">
      <dgm:prSet/>
      <dgm:spPr/>
      <dgm:t>
        <a:bodyPr/>
        <a:lstStyle/>
        <a:p>
          <a:endParaRPr lang="en-US"/>
        </a:p>
      </dgm:t>
    </dgm:pt>
    <dgm:pt modelId="{6950806E-258D-4969-B754-2448871EE1C9}" type="sibTrans" cxnId="{2D9FE55D-F72E-4DC8-8289-CA9F55FD26E2}">
      <dgm:prSet/>
      <dgm:spPr/>
      <dgm:t>
        <a:bodyPr/>
        <a:lstStyle/>
        <a:p>
          <a:endParaRPr lang="en-US"/>
        </a:p>
      </dgm:t>
    </dgm:pt>
    <dgm:pt modelId="{F9310A6A-AC6A-4085-BA1B-4ED58540CF6F}">
      <dgm:prSet/>
      <dgm:spPr/>
      <dgm:t>
        <a:bodyPr/>
        <a:lstStyle/>
        <a:p>
          <a:r>
            <a:rPr lang="en-US"/>
            <a:t>Process → per-process FD table</a:t>
          </a:r>
        </a:p>
      </dgm:t>
    </dgm:pt>
    <dgm:pt modelId="{4230F5AF-8844-4A3B-A3E2-9AB842621A87}" type="parTrans" cxnId="{DC7B12A8-AD33-4F3F-A9B7-E1D4027B0A83}">
      <dgm:prSet/>
      <dgm:spPr/>
      <dgm:t>
        <a:bodyPr/>
        <a:lstStyle/>
        <a:p>
          <a:endParaRPr lang="en-US"/>
        </a:p>
      </dgm:t>
    </dgm:pt>
    <dgm:pt modelId="{764D0611-E153-43DD-872A-71E7D93446CF}" type="sibTrans" cxnId="{DC7B12A8-AD33-4F3F-A9B7-E1D4027B0A83}">
      <dgm:prSet/>
      <dgm:spPr/>
      <dgm:t>
        <a:bodyPr/>
        <a:lstStyle/>
        <a:p>
          <a:endParaRPr lang="en-US"/>
        </a:p>
      </dgm:t>
    </dgm:pt>
    <dgm:pt modelId="{29834A9F-502D-4CF7-8668-C7538BB797DF}">
      <dgm:prSet/>
      <dgm:spPr/>
      <dgm:t>
        <a:bodyPr/>
        <a:lstStyle/>
        <a:p>
          <a:r>
            <a:rPr lang="en-US"/>
            <a:t>System → coordinates opens, reads, writes, locks</a:t>
          </a:r>
        </a:p>
      </dgm:t>
    </dgm:pt>
    <dgm:pt modelId="{77D23649-A8E0-4A01-9818-AF6727334C63}" type="parTrans" cxnId="{0E8A1E3C-FCA1-483E-8F67-E7CCB149CBE3}">
      <dgm:prSet/>
      <dgm:spPr/>
      <dgm:t>
        <a:bodyPr/>
        <a:lstStyle/>
        <a:p>
          <a:endParaRPr lang="en-US"/>
        </a:p>
      </dgm:t>
    </dgm:pt>
    <dgm:pt modelId="{D5C4A4CD-04AD-4A5C-894B-750B047B27BB}" type="sibTrans" cxnId="{0E8A1E3C-FCA1-483E-8F67-E7CCB149CBE3}">
      <dgm:prSet/>
      <dgm:spPr/>
      <dgm:t>
        <a:bodyPr/>
        <a:lstStyle/>
        <a:p>
          <a:endParaRPr lang="en-US"/>
        </a:p>
      </dgm:t>
    </dgm:pt>
    <dgm:pt modelId="{71CEC508-4874-4842-BE96-5D8C3C34B36B}">
      <dgm:prSet/>
      <dgm:spPr/>
      <dgm:t>
        <a:bodyPr/>
        <a:lstStyle/>
        <a:p>
          <a:r>
            <a:rPr lang="en-US"/>
            <a:t>Allows testing of open, dup, append, fork behaviors.</a:t>
          </a:r>
        </a:p>
      </dgm:t>
    </dgm:pt>
    <dgm:pt modelId="{B69EA7C0-EF38-4966-B795-4EBCFA11DE33}" type="parTrans" cxnId="{34A20724-BA04-4388-AA15-B25FB9535D97}">
      <dgm:prSet/>
      <dgm:spPr/>
      <dgm:t>
        <a:bodyPr/>
        <a:lstStyle/>
        <a:p>
          <a:endParaRPr lang="en-US"/>
        </a:p>
      </dgm:t>
    </dgm:pt>
    <dgm:pt modelId="{F21ABDD0-A843-4492-9231-1D56F2D8308E}" type="sibTrans" cxnId="{34A20724-BA04-4388-AA15-B25FB9535D97}">
      <dgm:prSet/>
      <dgm:spPr/>
      <dgm:t>
        <a:bodyPr/>
        <a:lstStyle/>
        <a:p>
          <a:endParaRPr lang="en-US"/>
        </a:p>
      </dgm:t>
    </dgm:pt>
    <dgm:pt modelId="{BE5208AF-AF67-41B8-9983-4ABB6BB16B61}" type="pres">
      <dgm:prSet presAssocID="{2F1F52F4-D24C-4040-9594-3EFE5D5735C4}" presName="linear" presStyleCnt="0">
        <dgm:presLayoutVars>
          <dgm:dir/>
          <dgm:animLvl val="lvl"/>
          <dgm:resizeHandles val="exact"/>
        </dgm:presLayoutVars>
      </dgm:prSet>
      <dgm:spPr/>
    </dgm:pt>
    <dgm:pt modelId="{89B76508-543F-47BD-B166-F45DDC52144C}" type="pres">
      <dgm:prSet presAssocID="{2938FFB6-3BFF-473C-B3A1-6FEE17462F8E}" presName="parentLin" presStyleCnt="0"/>
      <dgm:spPr/>
    </dgm:pt>
    <dgm:pt modelId="{83048700-5FA7-41D8-8E7D-E50203E53F98}" type="pres">
      <dgm:prSet presAssocID="{2938FFB6-3BFF-473C-B3A1-6FEE17462F8E}" presName="parentLeftMargin" presStyleLbl="node1" presStyleIdx="0" presStyleCnt="3"/>
      <dgm:spPr/>
    </dgm:pt>
    <dgm:pt modelId="{6940D138-5BC6-496D-B903-241B01FABDB5}" type="pres">
      <dgm:prSet presAssocID="{2938FFB6-3BFF-473C-B3A1-6FEE17462F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2FC5DE-2472-4F01-98ED-56FBA9BEC30D}" type="pres">
      <dgm:prSet presAssocID="{2938FFB6-3BFF-473C-B3A1-6FEE17462F8E}" presName="negativeSpace" presStyleCnt="0"/>
      <dgm:spPr/>
    </dgm:pt>
    <dgm:pt modelId="{0CE35FBF-7EC1-45B1-B1F5-EA58F8E4C43E}" type="pres">
      <dgm:prSet presAssocID="{2938FFB6-3BFF-473C-B3A1-6FEE17462F8E}" presName="childText" presStyleLbl="conFgAcc1" presStyleIdx="0" presStyleCnt="3">
        <dgm:presLayoutVars>
          <dgm:bulletEnabled val="1"/>
        </dgm:presLayoutVars>
      </dgm:prSet>
      <dgm:spPr/>
    </dgm:pt>
    <dgm:pt modelId="{FAC85FBC-C7D6-4916-85CE-4F4EBE09EC7C}" type="pres">
      <dgm:prSet presAssocID="{220EADBB-AA1D-4AEB-90CC-80B0108CDF8C}" presName="spaceBetweenRectangles" presStyleCnt="0"/>
      <dgm:spPr/>
    </dgm:pt>
    <dgm:pt modelId="{AF56E4F3-D9AC-4AFB-93E3-22A7ACB4DC53}" type="pres">
      <dgm:prSet presAssocID="{82B98FDE-7A39-4A4D-AB51-F14208B818DD}" presName="parentLin" presStyleCnt="0"/>
      <dgm:spPr/>
    </dgm:pt>
    <dgm:pt modelId="{05749118-128D-4498-9CE7-A3ECDDEDDEA4}" type="pres">
      <dgm:prSet presAssocID="{82B98FDE-7A39-4A4D-AB51-F14208B818DD}" presName="parentLeftMargin" presStyleLbl="node1" presStyleIdx="0" presStyleCnt="3"/>
      <dgm:spPr/>
    </dgm:pt>
    <dgm:pt modelId="{2DCF44DC-6AC2-4714-A18B-C85D918036AC}" type="pres">
      <dgm:prSet presAssocID="{82B98FDE-7A39-4A4D-AB51-F14208B818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40C67C-8A95-4D37-BD26-F782EF5EE060}" type="pres">
      <dgm:prSet presAssocID="{82B98FDE-7A39-4A4D-AB51-F14208B818DD}" presName="negativeSpace" presStyleCnt="0"/>
      <dgm:spPr/>
    </dgm:pt>
    <dgm:pt modelId="{3DCF665D-ECA2-4A2E-BE60-B820704EAAF2}" type="pres">
      <dgm:prSet presAssocID="{82B98FDE-7A39-4A4D-AB51-F14208B818DD}" presName="childText" presStyleLbl="conFgAcc1" presStyleIdx="1" presStyleCnt="3">
        <dgm:presLayoutVars>
          <dgm:bulletEnabled val="1"/>
        </dgm:presLayoutVars>
      </dgm:prSet>
      <dgm:spPr/>
    </dgm:pt>
    <dgm:pt modelId="{0E4D7131-4F5A-4F0E-A7B2-ECB4D1D47F6B}" type="pres">
      <dgm:prSet presAssocID="{740DF990-C604-4C9F-9CFE-9950B0722931}" presName="spaceBetweenRectangles" presStyleCnt="0"/>
      <dgm:spPr/>
    </dgm:pt>
    <dgm:pt modelId="{89076CDD-A760-41D5-929B-A6F49D80CFDA}" type="pres">
      <dgm:prSet presAssocID="{71CEC508-4874-4842-BE96-5D8C3C34B36B}" presName="parentLin" presStyleCnt="0"/>
      <dgm:spPr/>
    </dgm:pt>
    <dgm:pt modelId="{9859A1B3-1DB9-4407-81E7-AFCB5A149345}" type="pres">
      <dgm:prSet presAssocID="{71CEC508-4874-4842-BE96-5D8C3C34B36B}" presName="parentLeftMargin" presStyleLbl="node1" presStyleIdx="1" presStyleCnt="3"/>
      <dgm:spPr/>
    </dgm:pt>
    <dgm:pt modelId="{14D50F04-54FA-4359-86A6-2EE7A67131E6}" type="pres">
      <dgm:prSet presAssocID="{71CEC508-4874-4842-BE96-5D8C3C34B3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1F20C4-B34B-4F99-A757-49FE66417C01}" type="pres">
      <dgm:prSet presAssocID="{71CEC508-4874-4842-BE96-5D8C3C34B36B}" presName="negativeSpace" presStyleCnt="0"/>
      <dgm:spPr/>
    </dgm:pt>
    <dgm:pt modelId="{F0519D5A-BC6F-444D-9DAE-0ADD107F219F}" type="pres">
      <dgm:prSet presAssocID="{71CEC508-4874-4842-BE96-5D8C3C34B3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DD1A415-6022-424A-8995-EE42ACFF140B}" type="presOf" srcId="{2938FFB6-3BFF-473C-B3A1-6FEE17462F8E}" destId="{6940D138-5BC6-496D-B903-241B01FABDB5}" srcOrd="1" destOrd="0" presId="urn:microsoft.com/office/officeart/2005/8/layout/list1"/>
    <dgm:cxn modelId="{34A20724-BA04-4388-AA15-B25FB9535D97}" srcId="{2F1F52F4-D24C-4040-9594-3EFE5D5735C4}" destId="{71CEC508-4874-4842-BE96-5D8C3C34B36B}" srcOrd="2" destOrd="0" parTransId="{B69EA7C0-EF38-4966-B795-4EBCFA11DE33}" sibTransId="{F21ABDD0-A843-4492-9231-1D56F2D8308E}"/>
    <dgm:cxn modelId="{A2894539-BA36-40C0-B738-CD85A62BBE47}" type="presOf" srcId="{2938FFB6-3BFF-473C-B3A1-6FEE17462F8E}" destId="{83048700-5FA7-41D8-8E7D-E50203E53F98}" srcOrd="0" destOrd="0" presId="urn:microsoft.com/office/officeart/2005/8/layout/list1"/>
    <dgm:cxn modelId="{72D9483A-B44E-4DFA-8CCB-39D92619B194}" srcId="{82B98FDE-7A39-4A4D-AB51-F14208B818DD}" destId="{C52827A8-9967-41F8-9F63-DDFF409BC8BD}" srcOrd="0" destOrd="0" parTransId="{213CA7E4-0B27-48C3-A718-CEF9E4C4267B}" sibTransId="{35BD8E7F-F238-49AB-AA7D-BC51E8886B9E}"/>
    <dgm:cxn modelId="{0E8A1E3C-FCA1-483E-8F67-E7CCB149CBE3}" srcId="{82B98FDE-7A39-4A4D-AB51-F14208B818DD}" destId="{29834A9F-502D-4CF7-8668-C7538BB797DF}" srcOrd="3" destOrd="0" parTransId="{77D23649-A8E0-4A01-9818-AF6727334C63}" sibTransId="{D5C4A4CD-04AD-4A5C-894B-750B047B27BB}"/>
    <dgm:cxn modelId="{24F95F3C-4E68-4B08-A60A-3A073CBA6EE1}" type="presOf" srcId="{29834A9F-502D-4CF7-8668-C7538BB797DF}" destId="{3DCF665D-ECA2-4A2E-BE60-B820704EAAF2}" srcOrd="0" destOrd="3" presId="urn:microsoft.com/office/officeart/2005/8/layout/list1"/>
    <dgm:cxn modelId="{F2412340-FE7C-4AA9-A54E-10983C7E006A}" type="presOf" srcId="{71CEC508-4874-4842-BE96-5D8C3C34B36B}" destId="{14D50F04-54FA-4359-86A6-2EE7A67131E6}" srcOrd="1" destOrd="0" presId="urn:microsoft.com/office/officeart/2005/8/layout/list1"/>
    <dgm:cxn modelId="{2D9FE55D-F72E-4DC8-8289-CA9F55FD26E2}" srcId="{82B98FDE-7A39-4A4D-AB51-F14208B818DD}" destId="{FDAFA494-D069-4C54-BFCF-2E7988C78195}" srcOrd="1" destOrd="0" parTransId="{75ADC570-3954-42E1-995F-BECDBBA78C26}" sibTransId="{6950806E-258D-4969-B754-2448871EE1C9}"/>
    <dgm:cxn modelId="{9C1BE942-2127-4567-929C-FE57B814CE47}" type="presOf" srcId="{2F1F52F4-D24C-4040-9594-3EFE5D5735C4}" destId="{BE5208AF-AF67-41B8-9983-4ABB6BB16B61}" srcOrd="0" destOrd="0" presId="urn:microsoft.com/office/officeart/2005/8/layout/list1"/>
    <dgm:cxn modelId="{482F3779-05D5-4778-9913-D8B543A4A115}" srcId="{2F1F52F4-D24C-4040-9594-3EFE5D5735C4}" destId="{82B98FDE-7A39-4A4D-AB51-F14208B818DD}" srcOrd="1" destOrd="0" parTransId="{DE17A240-7091-4295-83C3-4B92687A9208}" sibTransId="{740DF990-C604-4C9F-9CFE-9950B0722931}"/>
    <dgm:cxn modelId="{F9A07CA1-F8F3-48FB-8E3B-29FF05E99D76}" type="presOf" srcId="{FDAFA494-D069-4C54-BFCF-2E7988C78195}" destId="{3DCF665D-ECA2-4A2E-BE60-B820704EAAF2}" srcOrd="0" destOrd="1" presId="urn:microsoft.com/office/officeart/2005/8/layout/list1"/>
    <dgm:cxn modelId="{DC7B12A8-AD33-4F3F-A9B7-E1D4027B0A83}" srcId="{82B98FDE-7A39-4A4D-AB51-F14208B818DD}" destId="{F9310A6A-AC6A-4085-BA1B-4ED58540CF6F}" srcOrd="2" destOrd="0" parTransId="{4230F5AF-8844-4A3B-A3E2-9AB842621A87}" sibTransId="{764D0611-E153-43DD-872A-71E7D93446CF}"/>
    <dgm:cxn modelId="{E926C3B1-8D2C-416B-8845-AF7DDAAFEA83}" type="presOf" srcId="{F9310A6A-AC6A-4085-BA1B-4ED58540CF6F}" destId="{3DCF665D-ECA2-4A2E-BE60-B820704EAAF2}" srcOrd="0" destOrd="2" presId="urn:microsoft.com/office/officeart/2005/8/layout/list1"/>
    <dgm:cxn modelId="{7BAD01BF-C544-4CBE-8D52-99CE0540FCC1}" type="presOf" srcId="{C52827A8-9967-41F8-9F63-DDFF409BC8BD}" destId="{3DCF665D-ECA2-4A2E-BE60-B820704EAAF2}" srcOrd="0" destOrd="0" presId="urn:microsoft.com/office/officeart/2005/8/layout/list1"/>
    <dgm:cxn modelId="{C6B33FC0-2B0A-4A4D-94FD-610FA49F9089}" srcId="{2F1F52F4-D24C-4040-9594-3EFE5D5735C4}" destId="{2938FFB6-3BFF-473C-B3A1-6FEE17462F8E}" srcOrd="0" destOrd="0" parTransId="{850E4C44-E8DD-45CA-836D-6196CD59A061}" sibTransId="{220EADBB-AA1D-4AEB-90CC-80B0108CDF8C}"/>
    <dgm:cxn modelId="{FF6D24CC-86A8-44DE-8F21-9568D439229C}" type="presOf" srcId="{71CEC508-4874-4842-BE96-5D8C3C34B36B}" destId="{9859A1B3-1DB9-4407-81E7-AFCB5A149345}" srcOrd="0" destOrd="0" presId="urn:microsoft.com/office/officeart/2005/8/layout/list1"/>
    <dgm:cxn modelId="{3E9877D4-5A2F-4DBA-A6EF-7068365E88ED}" type="presOf" srcId="{82B98FDE-7A39-4A4D-AB51-F14208B818DD}" destId="{2DCF44DC-6AC2-4714-A18B-C85D918036AC}" srcOrd="1" destOrd="0" presId="urn:microsoft.com/office/officeart/2005/8/layout/list1"/>
    <dgm:cxn modelId="{75FCA5D4-AC6A-48B0-BB12-D88A99E7F87D}" type="presOf" srcId="{82B98FDE-7A39-4A4D-AB51-F14208B818DD}" destId="{05749118-128D-4498-9CE7-A3ECDDEDDEA4}" srcOrd="0" destOrd="0" presId="urn:microsoft.com/office/officeart/2005/8/layout/list1"/>
    <dgm:cxn modelId="{8255C676-D1B9-4159-9320-992143EE4FE5}" type="presParOf" srcId="{BE5208AF-AF67-41B8-9983-4ABB6BB16B61}" destId="{89B76508-543F-47BD-B166-F45DDC52144C}" srcOrd="0" destOrd="0" presId="urn:microsoft.com/office/officeart/2005/8/layout/list1"/>
    <dgm:cxn modelId="{D0D20F0F-4D06-4146-A2FB-BBF568A4148F}" type="presParOf" srcId="{89B76508-543F-47BD-B166-F45DDC52144C}" destId="{83048700-5FA7-41D8-8E7D-E50203E53F98}" srcOrd="0" destOrd="0" presId="urn:microsoft.com/office/officeart/2005/8/layout/list1"/>
    <dgm:cxn modelId="{85E2FA2F-28CB-4A95-A4F5-A76AF2C2C539}" type="presParOf" srcId="{89B76508-543F-47BD-B166-F45DDC52144C}" destId="{6940D138-5BC6-496D-B903-241B01FABDB5}" srcOrd="1" destOrd="0" presId="urn:microsoft.com/office/officeart/2005/8/layout/list1"/>
    <dgm:cxn modelId="{63BE6859-FE39-45CE-9085-7FF502B3DDBA}" type="presParOf" srcId="{BE5208AF-AF67-41B8-9983-4ABB6BB16B61}" destId="{E42FC5DE-2472-4F01-98ED-56FBA9BEC30D}" srcOrd="1" destOrd="0" presId="urn:microsoft.com/office/officeart/2005/8/layout/list1"/>
    <dgm:cxn modelId="{EC6E5326-80B6-4C6E-86A2-38E8F5D3913D}" type="presParOf" srcId="{BE5208AF-AF67-41B8-9983-4ABB6BB16B61}" destId="{0CE35FBF-7EC1-45B1-B1F5-EA58F8E4C43E}" srcOrd="2" destOrd="0" presId="urn:microsoft.com/office/officeart/2005/8/layout/list1"/>
    <dgm:cxn modelId="{521661FD-9762-43E4-A693-738BD41564E6}" type="presParOf" srcId="{BE5208AF-AF67-41B8-9983-4ABB6BB16B61}" destId="{FAC85FBC-C7D6-4916-85CE-4F4EBE09EC7C}" srcOrd="3" destOrd="0" presId="urn:microsoft.com/office/officeart/2005/8/layout/list1"/>
    <dgm:cxn modelId="{21169ED4-AD19-4E25-BB01-0B7CCCED76E3}" type="presParOf" srcId="{BE5208AF-AF67-41B8-9983-4ABB6BB16B61}" destId="{AF56E4F3-D9AC-4AFB-93E3-22A7ACB4DC53}" srcOrd="4" destOrd="0" presId="urn:microsoft.com/office/officeart/2005/8/layout/list1"/>
    <dgm:cxn modelId="{EA248E77-7DF3-4147-8105-E08789B498F8}" type="presParOf" srcId="{AF56E4F3-D9AC-4AFB-93E3-22A7ACB4DC53}" destId="{05749118-128D-4498-9CE7-A3ECDDEDDEA4}" srcOrd="0" destOrd="0" presId="urn:microsoft.com/office/officeart/2005/8/layout/list1"/>
    <dgm:cxn modelId="{8121F408-3CE2-4F46-B2F1-21BACBDD17B3}" type="presParOf" srcId="{AF56E4F3-D9AC-4AFB-93E3-22A7ACB4DC53}" destId="{2DCF44DC-6AC2-4714-A18B-C85D918036AC}" srcOrd="1" destOrd="0" presId="urn:microsoft.com/office/officeart/2005/8/layout/list1"/>
    <dgm:cxn modelId="{A93A9FA1-40A6-4102-A8D0-52D2B86A7F43}" type="presParOf" srcId="{BE5208AF-AF67-41B8-9983-4ABB6BB16B61}" destId="{AD40C67C-8A95-4D37-BD26-F782EF5EE060}" srcOrd="5" destOrd="0" presId="urn:microsoft.com/office/officeart/2005/8/layout/list1"/>
    <dgm:cxn modelId="{8ECEEB29-D27C-4AA2-B37B-B77F22D39455}" type="presParOf" srcId="{BE5208AF-AF67-41B8-9983-4ABB6BB16B61}" destId="{3DCF665D-ECA2-4A2E-BE60-B820704EAAF2}" srcOrd="6" destOrd="0" presId="urn:microsoft.com/office/officeart/2005/8/layout/list1"/>
    <dgm:cxn modelId="{F3249C11-F3FF-42A3-A5C7-BAB36257FCCF}" type="presParOf" srcId="{BE5208AF-AF67-41B8-9983-4ABB6BB16B61}" destId="{0E4D7131-4F5A-4F0E-A7B2-ECB4D1D47F6B}" srcOrd="7" destOrd="0" presId="urn:microsoft.com/office/officeart/2005/8/layout/list1"/>
    <dgm:cxn modelId="{7CCC507A-6460-4A13-B3F1-5D7DF7725B5A}" type="presParOf" srcId="{BE5208AF-AF67-41B8-9983-4ABB6BB16B61}" destId="{89076CDD-A760-41D5-929B-A6F49D80CFDA}" srcOrd="8" destOrd="0" presId="urn:microsoft.com/office/officeart/2005/8/layout/list1"/>
    <dgm:cxn modelId="{D3D53A3A-5F09-4451-BA3B-CD5AB01A12E7}" type="presParOf" srcId="{89076CDD-A760-41D5-929B-A6F49D80CFDA}" destId="{9859A1B3-1DB9-4407-81E7-AFCB5A149345}" srcOrd="0" destOrd="0" presId="urn:microsoft.com/office/officeart/2005/8/layout/list1"/>
    <dgm:cxn modelId="{F424CE6C-04E3-42AF-A028-091EBED189FD}" type="presParOf" srcId="{89076CDD-A760-41D5-929B-A6F49D80CFDA}" destId="{14D50F04-54FA-4359-86A6-2EE7A67131E6}" srcOrd="1" destOrd="0" presId="urn:microsoft.com/office/officeart/2005/8/layout/list1"/>
    <dgm:cxn modelId="{F63974FF-B902-482F-9B43-BE45AB8201D3}" type="presParOf" srcId="{BE5208AF-AF67-41B8-9983-4ABB6BB16B61}" destId="{7D1F20C4-B34B-4F99-A757-49FE66417C01}" srcOrd="9" destOrd="0" presId="urn:microsoft.com/office/officeart/2005/8/layout/list1"/>
    <dgm:cxn modelId="{919B43B5-5963-4CF1-A40E-DFBD4CDD3CFD}" type="presParOf" srcId="{BE5208AF-AF67-41B8-9983-4ABB6BB16B61}" destId="{F0519D5A-BC6F-444D-9DAE-0ADD107F219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03BBC6-F22D-44BC-8473-920F3181245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3D6D56-BB0C-44BA-9BDF-074B186D27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Changing file path or append option changes offsets.</a:t>
          </a:r>
        </a:p>
      </dgm:t>
    </dgm:pt>
    <dgm:pt modelId="{648758C0-3015-41A6-9462-3604F1D6134D}" type="parTrans" cxnId="{3995A871-88CB-4B71-97AF-DCBDB918D24D}">
      <dgm:prSet/>
      <dgm:spPr/>
      <dgm:t>
        <a:bodyPr/>
        <a:lstStyle/>
        <a:p>
          <a:endParaRPr lang="en-US"/>
        </a:p>
      </dgm:t>
    </dgm:pt>
    <dgm:pt modelId="{72CDF520-6D7B-419D-94C9-76C25A49BD29}" type="sibTrans" cxnId="{3995A871-88CB-4B71-97AF-DCBDB918D2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5E6A94-4614-4D02-A0E3-B8449E41F2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now displays file name in OFT for clarity.</a:t>
          </a:r>
        </a:p>
      </dgm:t>
    </dgm:pt>
    <dgm:pt modelId="{6F6694D5-69C2-4EE7-B853-C66EA5665F32}" type="parTrans" cxnId="{B5A8CABB-D299-4735-AA27-27DE857ACD2F}">
      <dgm:prSet/>
      <dgm:spPr/>
      <dgm:t>
        <a:bodyPr/>
        <a:lstStyle/>
        <a:p>
          <a:endParaRPr lang="en-US"/>
        </a:p>
      </dgm:t>
    </dgm:pt>
    <dgm:pt modelId="{7A5589E4-1B77-44D1-B0BE-33C52ABCE758}" type="sibTrans" cxnId="{B5A8CABB-D299-4735-AA27-27DE857ACD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440CBA3-BD39-471F-B930-CFDBB2D4CB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Confirms that append mode starts at end of file, while normal open starts at 0.</a:t>
          </a:r>
        </a:p>
      </dgm:t>
    </dgm:pt>
    <dgm:pt modelId="{D6A18144-7B5A-4D38-82DA-06C71759714D}" type="parTrans" cxnId="{59A32D74-2E9A-4D0C-A334-4F975605A860}">
      <dgm:prSet/>
      <dgm:spPr/>
      <dgm:t>
        <a:bodyPr/>
        <a:lstStyle/>
        <a:p>
          <a:endParaRPr lang="en-US"/>
        </a:p>
      </dgm:t>
    </dgm:pt>
    <dgm:pt modelId="{42E3202B-4E9A-4F8C-99C9-B3D4A70AA69E}" type="sibTrans" cxnId="{59A32D74-2E9A-4D0C-A334-4F975605A8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A6256D-1AFA-4D36-B57A-B36DC1517B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Lock example shows “Write denied: file locked by other process”.</a:t>
          </a:r>
        </a:p>
      </dgm:t>
    </dgm:pt>
    <dgm:pt modelId="{58284F71-3FCA-40CE-B5F1-76B79DEE5524}" type="parTrans" cxnId="{169AEEEE-FCF7-48BA-B3B9-F6E0DAD19858}">
      <dgm:prSet/>
      <dgm:spPr/>
      <dgm:t>
        <a:bodyPr/>
        <a:lstStyle/>
        <a:p>
          <a:endParaRPr lang="en-US"/>
        </a:p>
      </dgm:t>
    </dgm:pt>
    <dgm:pt modelId="{B862C14E-BF12-4068-95A0-5F4166164B1C}" type="sibTrans" cxnId="{169AEEEE-FCF7-48BA-B3B9-F6E0DAD19858}">
      <dgm:prSet/>
      <dgm:spPr/>
      <dgm:t>
        <a:bodyPr/>
        <a:lstStyle/>
        <a:p>
          <a:endParaRPr lang="en-US"/>
        </a:p>
      </dgm:t>
    </dgm:pt>
    <dgm:pt modelId="{69BE7FB9-BED2-400A-9677-104412616625}" type="pres">
      <dgm:prSet presAssocID="{1803BBC6-F22D-44BC-8473-920F31812450}" presName="root" presStyleCnt="0">
        <dgm:presLayoutVars>
          <dgm:dir/>
          <dgm:resizeHandles val="exact"/>
        </dgm:presLayoutVars>
      </dgm:prSet>
      <dgm:spPr/>
    </dgm:pt>
    <dgm:pt modelId="{DAD13DA2-74D9-499A-AEFE-8F104303BA89}" type="pres">
      <dgm:prSet presAssocID="{1803BBC6-F22D-44BC-8473-920F31812450}" presName="container" presStyleCnt="0">
        <dgm:presLayoutVars>
          <dgm:dir/>
          <dgm:resizeHandles val="exact"/>
        </dgm:presLayoutVars>
      </dgm:prSet>
      <dgm:spPr/>
    </dgm:pt>
    <dgm:pt modelId="{3799474A-D598-429A-BACC-E26348CC886A}" type="pres">
      <dgm:prSet presAssocID="{FE3D6D56-BB0C-44BA-9BDF-074B186D272D}" presName="compNode" presStyleCnt="0"/>
      <dgm:spPr/>
    </dgm:pt>
    <dgm:pt modelId="{5B5F7E27-F7D5-4DD0-A561-D42CD300509E}" type="pres">
      <dgm:prSet presAssocID="{FE3D6D56-BB0C-44BA-9BDF-074B186D272D}" presName="iconBgRect" presStyleLbl="bgShp" presStyleIdx="0" presStyleCnt="4"/>
      <dgm:spPr/>
    </dgm:pt>
    <dgm:pt modelId="{785C4011-1F8A-4096-9F64-0B615A2E219B}" type="pres">
      <dgm:prSet presAssocID="{FE3D6D56-BB0C-44BA-9BDF-074B186D272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89394901-6D0B-4ED3-A170-E1F42C87F1CE}" type="pres">
      <dgm:prSet presAssocID="{FE3D6D56-BB0C-44BA-9BDF-074B186D272D}" presName="spaceRect" presStyleCnt="0"/>
      <dgm:spPr/>
    </dgm:pt>
    <dgm:pt modelId="{769F2A4A-3D75-47BD-89E6-10957F390F05}" type="pres">
      <dgm:prSet presAssocID="{FE3D6D56-BB0C-44BA-9BDF-074B186D272D}" presName="textRect" presStyleLbl="revTx" presStyleIdx="0" presStyleCnt="4">
        <dgm:presLayoutVars>
          <dgm:chMax val="1"/>
          <dgm:chPref val="1"/>
        </dgm:presLayoutVars>
      </dgm:prSet>
      <dgm:spPr/>
    </dgm:pt>
    <dgm:pt modelId="{3A3372FC-F3BB-45B7-88E0-91C79E163175}" type="pres">
      <dgm:prSet presAssocID="{72CDF520-6D7B-419D-94C9-76C25A49BD29}" presName="sibTrans" presStyleLbl="sibTrans2D1" presStyleIdx="0" presStyleCnt="0"/>
      <dgm:spPr/>
    </dgm:pt>
    <dgm:pt modelId="{5630222C-0CC6-4A9D-97C9-BE755B92A5D9}" type="pres">
      <dgm:prSet presAssocID="{905E6A94-4614-4D02-A0E3-B8449E41F238}" presName="compNode" presStyleCnt="0"/>
      <dgm:spPr/>
    </dgm:pt>
    <dgm:pt modelId="{96FA898E-D656-452B-B6BF-D35F121A2563}" type="pres">
      <dgm:prSet presAssocID="{905E6A94-4614-4D02-A0E3-B8449E41F238}" presName="iconBgRect" presStyleLbl="bgShp" presStyleIdx="1" presStyleCnt="4"/>
      <dgm:spPr/>
    </dgm:pt>
    <dgm:pt modelId="{0B944576-04C8-418D-8256-00C0891AA0FE}" type="pres">
      <dgm:prSet presAssocID="{905E6A94-4614-4D02-A0E3-B8449E41F2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73D5B255-1E83-40FF-8734-30B1A545A2DF}" type="pres">
      <dgm:prSet presAssocID="{905E6A94-4614-4D02-A0E3-B8449E41F238}" presName="spaceRect" presStyleCnt="0"/>
      <dgm:spPr/>
    </dgm:pt>
    <dgm:pt modelId="{9BB88D1E-2B90-4283-A440-E1124E0AA5C2}" type="pres">
      <dgm:prSet presAssocID="{905E6A94-4614-4D02-A0E3-B8449E41F238}" presName="textRect" presStyleLbl="revTx" presStyleIdx="1" presStyleCnt="4">
        <dgm:presLayoutVars>
          <dgm:chMax val="1"/>
          <dgm:chPref val="1"/>
        </dgm:presLayoutVars>
      </dgm:prSet>
      <dgm:spPr/>
    </dgm:pt>
    <dgm:pt modelId="{E491F8C7-A48E-440B-A326-84FB2CAFCA9F}" type="pres">
      <dgm:prSet presAssocID="{7A5589E4-1B77-44D1-B0BE-33C52ABCE758}" presName="sibTrans" presStyleLbl="sibTrans2D1" presStyleIdx="0" presStyleCnt="0"/>
      <dgm:spPr/>
    </dgm:pt>
    <dgm:pt modelId="{03AA887B-C13E-471E-80BD-E4F048C06F07}" type="pres">
      <dgm:prSet presAssocID="{6440CBA3-BD39-471F-B930-CFDBB2D4CB1E}" presName="compNode" presStyleCnt="0"/>
      <dgm:spPr/>
    </dgm:pt>
    <dgm:pt modelId="{CAC9EE46-07B2-4169-8471-5DF1C8140152}" type="pres">
      <dgm:prSet presAssocID="{6440CBA3-BD39-471F-B930-CFDBB2D4CB1E}" presName="iconBgRect" presStyleLbl="bgShp" presStyleIdx="2" presStyleCnt="4"/>
      <dgm:spPr/>
    </dgm:pt>
    <dgm:pt modelId="{18FED450-5B50-4C9A-A87B-CC6AC15E4DF8}" type="pres">
      <dgm:prSet presAssocID="{6440CBA3-BD39-471F-B930-CFDBB2D4CB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7FE1B0A2-761C-42E2-B510-F735FE53BD3B}" type="pres">
      <dgm:prSet presAssocID="{6440CBA3-BD39-471F-B930-CFDBB2D4CB1E}" presName="spaceRect" presStyleCnt="0"/>
      <dgm:spPr/>
    </dgm:pt>
    <dgm:pt modelId="{F9D4E32E-4AD4-47EF-AFDF-9DD7FFC38641}" type="pres">
      <dgm:prSet presAssocID="{6440CBA3-BD39-471F-B930-CFDBB2D4CB1E}" presName="textRect" presStyleLbl="revTx" presStyleIdx="2" presStyleCnt="4">
        <dgm:presLayoutVars>
          <dgm:chMax val="1"/>
          <dgm:chPref val="1"/>
        </dgm:presLayoutVars>
      </dgm:prSet>
      <dgm:spPr/>
    </dgm:pt>
    <dgm:pt modelId="{B54FD51C-B44E-4056-B93C-A9DA80E2EB6C}" type="pres">
      <dgm:prSet presAssocID="{42E3202B-4E9A-4F8C-99C9-B3D4A70AA69E}" presName="sibTrans" presStyleLbl="sibTrans2D1" presStyleIdx="0" presStyleCnt="0"/>
      <dgm:spPr/>
    </dgm:pt>
    <dgm:pt modelId="{A41C4157-3DEB-4C86-9AB9-4B1E97677768}" type="pres">
      <dgm:prSet presAssocID="{35A6256D-1AFA-4D36-B57A-B36DC1517BAB}" presName="compNode" presStyleCnt="0"/>
      <dgm:spPr/>
    </dgm:pt>
    <dgm:pt modelId="{B410F9F0-7F22-4A54-B92C-E34E01D51826}" type="pres">
      <dgm:prSet presAssocID="{35A6256D-1AFA-4D36-B57A-B36DC1517BAB}" presName="iconBgRect" presStyleLbl="bgShp" presStyleIdx="3" presStyleCnt="4"/>
      <dgm:spPr/>
    </dgm:pt>
    <dgm:pt modelId="{ED7AABC7-5001-461F-AF88-769677B89670}" type="pres">
      <dgm:prSet presAssocID="{35A6256D-1AFA-4D36-B57A-B36DC1517B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BEA105-3D23-4E9B-B389-14D200FE4240}" type="pres">
      <dgm:prSet presAssocID="{35A6256D-1AFA-4D36-B57A-B36DC1517BAB}" presName="spaceRect" presStyleCnt="0"/>
      <dgm:spPr/>
    </dgm:pt>
    <dgm:pt modelId="{24306C9F-FB25-4E5A-8C2A-A7AD09C23D53}" type="pres">
      <dgm:prSet presAssocID="{35A6256D-1AFA-4D36-B57A-B36DC1517B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23B207-6771-4376-99F1-0642767EE274}" type="presOf" srcId="{1803BBC6-F22D-44BC-8473-920F31812450}" destId="{69BE7FB9-BED2-400A-9677-104412616625}" srcOrd="0" destOrd="0" presId="urn:microsoft.com/office/officeart/2018/2/layout/IconCircleList"/>
    <dgm:cxn modelId="{E7B23D1F-37B6-4ADE-9B7A-EA1508DBBF4D}" type="presOf" srcId="{905E6A94-4614-4D02-A0E3-B8449E41F238}" destId="{9BB88D1E-2B90-4283-A440-E1124E0AA5C2}" srcOrd="0" destOrd="0" presId="urn:microsoft.com/office/officeart/2018/2/layout/IconCircleList"/>
    <dgm:cxn modelId="{C2F07320-FA69-4619-BFE8-531AE0717F26}" type="presOf" srcId="{7A5589E4-1B77-44D1-B0BE-33C52ABCE758}" destId="{E491F8C7-A48E-440B-A326-84FB2CAFCA9F}" srcOrd="0" destOrd="0" presId="urn:microsoft.com/office/officeart/2018/2/layout/IconCircleList"/>
    <dgm:cxn modelId="{3995A871-88CB-4B71-97AF-DCBDB918D24D}" srcId="{1803BBC6-F22D-44BC-8473-920F31812450}" destId="{FE3D6D56-BB0C-44BA-9BDF-074B186D272D}" srcOrd="0" destOrd="0" parTransId="{648758C0-3015-41A6-9462-3604F1D6134D}" sibTransId="{72CDF520-6D7B-419D-94C9-76C25A49BD29}"/>
    <dgm:cxn modelId="{59A32D74-2E9A-4D0C-A334-4F975605A860}" srcId="{1803BBC6-F22D-44BC-8473-920F31812450}" destId="{6440CBA3-BD39-471F-B930-CFDBB2D4CB1E}" srcOrd="2" destOrd="0" parTransId="{D6A18144-7B5A-4D38-82DA-06C71759714D}" sibTransId="{42E3202B-4E9A-4F8C-99C9-B3D4A70AA69E}"/>
    <dgm:cxn modelId="{BF204DB5-AB3D-44FC-9E53-BA4092BC8F7B}" type="presOf" srcId="{35A6256D-1AFA-4D36-B57A-B36DC1517BAB}" destId="{24306C9F-FB25-4E5A-8C2A-A7AD09C23D53}" srcOrd="0" destOrd="0" presId="urn:microsoft.com/office/officeart/2018/2/layout/IconCircleList"/>
    <dgm:cxn modelId="{B5A8CABB-D299-4735-AA27-27DE857ACD2F}" srcId="{1803BBC6-F22D-44BC-8473-920F31812450}" destId="{905E6A94-4614-4D02-A0E3-B8449E41F238}" srcOrd="1" destOrd="0" parTransId="{6F6694D5-69C2-4EE7-B853-C66EA5665F32}" sibTransId="{7A5589E4-1B77-44D1-B0BE-33C52ABCE758}"/>
    <dgm:cxn modelId="{124E80BF-EC55-474D-A71D-2D2D57BAAEB3}" type="presOf" srcId="{6440CBA3-BD39-471F-B930-CFDBB2D4CB1E}" destId="{F9D4E32E-4AD4-47EF-AFDF-9DD7FFC38641}" srcOrd="0" destOrd="0" presId="urn:microsoft.com/office/officeart/2018/2/layout/IconCircleList"/>
    <dgm:cxn modelId="{756669E5-967E-48F0-8CB7-E7387107B978}" type="presOf" srcId="{42E3202B-4E9A-4F8C-99C9-B3D4A70AA69E}" destId="{B54FD51C-B44E-4056-B93C-A9DA80E2EB6C}" srcOrd="0" destOrd="0" presId="urn:microsoft.com/office/officeart/2018/2/layout/IconCircleList"/>
    <dgm:cxn modelId="{169AEEEE-FCF7-48BA-B3B9-F6E0DAD19858}" srcId="{1803BBC6-F22D-44BC-8473-920F31812450}" destId="{35A6256D-1AFA-4D36-B57A-B36DC1517BAB}" srcOrd="3" destOrd="0" parTransId="{58284F71-3FCA-40CE-B5F1-76B79DEE5524}" sibTransId="{B862C14E-BF12-4068-95A0-5F4166164B1C}"/>
    <dgm:cxn modelId="{4EF68DF3-6678-4BCC-875E-7CB04A6F03BC}" type="presOf" srcId="{FE3D6D56-BB0C-44BA-9BDF-074B186D272D}" destId="{769F2A4A-3D75-47BD-89E6-10957F390F05}" srcOrd="0" destOrd="0" presId="urn:microsoft.com/office/officeart/2018/2/layout/IconCircleList"/>
    <dgm:cxn modelId="{11617FF4-2654-45E7-AD76-D4E25636DDDF}" type="presOf" srcId="{72CDF520-6D7B-419D-94C9-76C25A49BD29}" destId="{3A3372FC-F3BB-45B7-88E0-91C79E163175}" srcOrd="0" destOrd="0" presId="urn:microsoft.com/office/officeart/2018/2/layout/IconCircleList"/>
    <dgm:cxn modelId="{E88591E3-36A0-45E9-81BE-503C6A9D86F4}" type="presParOf" srcId="{69BE7FB9-BED2-400A-9677-104412616625}" destId="{DAD13DA2-74D9-499A-AEFE-8F104303BA89}" srcOrd="0" destOrd="0" presId="urn:microsoft.com/office/officeart/2018/2/layout/IconCircleList"/>
    <dgm:cxn modelId="{BAD69F34-4D8C-40FF-BF66-4EC0DD5D8408}" type="presParOf" srcId="{DAD13DA2-74D9-499A-AEFE-8F104303BA89}" destId="{3799474A-D598-429A-BACC-E26348CC886A}" srcOrd="0" destOrd="0" presId="urn:microsoft.com/office/officeart/2018/2/layout/IconCircleList"/>
    <dgm:cxn modelId="{6F18AE51-3387-44E2-A6B5-A1B27065CCA2}" type="presParOf" srcId="{3799474A-D598-429A-BACC-E26348CC886A}" destId="{5B5F7E27-F7D5-4DD0-A561-D42CD300509E}" srcOrd="0" destOrd="0" presId="urn:microsoft.com/office/officeart/2018/2/layout/IconCircleList"/>
    <dgm:cxn modelId="{BA0D4AEB-D5FC-4C66-983D-7A41ACF6358B}" type="presParOf" srcId="{3799474A-D598-429A-BACC-E26348CC886A}" destId="{785C4011-1F8A-4096-9F64-0B615A2E219B}" srcOrd="1" destOrd="0" presId="urn:microsoft.com/office/officeart/2018/2/layout/IconCircleList"/>
    <dgm:cxn modelId="{11F0B65F-2F06-4504-97D0-3638BACD6696}" type="presParOf" srcId="{3799474A-D598-429A-BACC-E26348CC886A}" destId="{89394901-6D0B-4ED3-A170-E1F42C87F1CE}" srcOrd="2" destOrd="0" presId="urn:microsoft.com/office/officeart/2018/2/layout/IconCircleList"/>
    <dgm:cxn modelId="{E46F80F2-386B-4DD7-A5B5-62B62642CA2F}" type="presParOf" srcId="{3799474A-D598-429A-BACC-E26348CC886A}" destId="{769F2A4A-3D75-47BD-89E6-10957F390F05}" srcOrd="3" destOrd="0" presId="urn:microsoft.com/office/officeart/2018/2/layout/IconCircleList"/>
    <dgm:cxn modelId="{1CA973D9-47D8-4FD8-9349-3435159420F7}" type="presParOf" srcId="{DAD13DA2-74D9-499A-AEFE-8F104303BA89}" destId="{3A3372FC-F3BB-45B7-88E0-91C79E163175}" srcOrd="1" destOrd="0" presId="urn:microsoft.com/office/officeart/2018/2/layout/IconCircleList"/>
    <dgm:cxn modelId="{E0C2A9B0-FCB6-4134-BF1D-CBD13F0BB3DB}" type="presParOf" srcId="{DAD13DA2-74D9-499A-AEFE-8F104303BA89}" destId="{5630222C-0CC6-4A9D-97C9-BE755B92A5D9}" srcOrd="2" destOrd="0" presId="urn:microsoft.com/office/officeart/2018/2/layout/IconCircleList"/>
    <dgm:cxn modelId="{781D0ABC-EA4C-4DAF-A9E0-54AA8158C8B4}" type="presParOf" srcId="{5630222C-0CC6-4A9D-97C9-BE755B92A5D9}" destId="{96FA898E-D656-452B-B6BF-D35F121A2563}" srcOrd="0" destOrd="0" presId="urn:microsoft.com/office/officeart/2018/2/layout/IconCircleList"/>
    <dgm:cxn modelId="{414129D7-1780-4126-93A8-6730B40A9DEB}" type="presParOf" srcId="{5630222C-0CC6-4A9D-97C9-BE755B92A5D9}" destId="{0B944576-04C8-418D-8256-00C0891AA0FE}" srcOrd="1" destOrd="0" presId="urn:microsoft.com/office/officeart/2018/2/layout/IconCircleList"/>
    <dgm:cxn modelId="{1A8DE509-1F0E-422D-BE66-B7C22F4F96C0}" type="presParOf" srcId="{5630222C-0CC6-4A9D-97C9-BE755B92A5D9}" destId="{73D5B255-1E83-40FF-8734-30B1A545A2DF}" srcOrd="2" destOrd="0" presId="urn:microsoft.com/office/officeart/2018/2/layout/IconCircleList"/>
    <dgm:cxn modelId="{F32DF33A-D431-4F12-8A59-406231C51401}" type="presParOf" srcId="{5630222C-0CC6-4A9D-97C9-BE755B92A5D9}" destId="{9BB88D1E-2B90-4283-A440-E1124E0AA5C2}" srcOrd="3" destOrd="0" presId="urn:microsoft.com/office/officeart/2018/2/layout/IconCircleList"/>
    <dgm:cxn modelId="{51D0F5C3-F9C3-4CDA-AFC2-49440F81EA7C}" type="presParOf" srcId="{DAD13DA2-74D9-499A-AEFE-8F104303BA89}" destId="{E491F8C7-A48E-440B-A326-84FB2CAFCA9F}" srcOrd="3" destOrd="0" presId="urn:microsoft.com/office/officeart/2018/2/layout/IconCircleList"/>
    <dgm:cxn modelId="{139BD32F-AC18-4DEB-9C82-918CC621BA9C}" type="presParOf" srcId="{DAD13DA2-74D9-499A-AEFE-8F104303BA89}" destId="{03AA887B-C13E-471E-80BD-E4F048C06F07}" srcOrd="4" destOrd="0" presId="urn:microsoft.com/office/officeart/2018/2/layout/IconCircleList"/>
    <dgm:cxn modelId="{7F63269A-8F81-424D-8AEF-46FB84BEB92F}" type="presParOf" srcId="{03AA887B-C13E-471E-80BD-E4F048C06F07}" destId="{CAC9EE46-07B2-4169-8471-5DF1C8140152}" srcOrd="0" destOrd="0" presId="urn:microsoft.com/office/officeart/2018/2/layout/IconCircleList"/>
    <dgm:cxn modelId="{F537F211-6832-41C9-8194-26D6E7522CE5}" type="presParOf" srcId="{03AA887B-C13E-471E-80BD-E4F048C06F07}" destId="{18FED450-5B50-4C9A-A87B-CC6AC15E4DF8}" srcOrd="1" destOrd="0" presId="urn:microsoft.com/office/officeart/2018/2/layout/IconCircleList"/>
    <dgm:cxn modelId="{5FBC170C-4AF5-4602-9EA6-CADA915601F2}" type="presParOf" srcId="{03AA887B-C13E-471E-80BD-E4F048C06F07}" destId="{7FE1B0A2-761C-42E2-B510-F735FE53BD3B}" srcOrd="2" destOrd="0" presId="urn:microsoft.com/office/officeart/2018/2/layout/IconCircleList"/>
    <dgm:cxn modelId="{D9B4BE2C-9164-432C-908C-FA077DC1948F}" type="presParOf" srcId="{03AA887B-C13E-471E-80BD-E4F048C06F07}" destId="{F9D4E32E-4AD4-47EF-AFDF-9DD7FFC38641}" srcOrd="3" destOrd="0" presId="urn:microsoft.com/office/officeart/2018/2/layout/IconCircleList"/>
    <dgm:cxn modelId="{FB66CDE0-1C99-4F03-BB0A-87B1F5B7FD44}" type="presParOf" srcId="{DAD13DA2-74D9-499A-AEFE-8F104303BA89}" destId="{B54FD51C-B44E-4056-B93C-A9DA80E2EB6C}" srcOrd="5" destOrd="0" presId="urn:microsoft.com/office/officeart/2018/2/layout/IconCircleList"/>
    <dgm:cxn modelId="{B0EE4C2A-EC3E-473B-83B8-1A1F0D1F498F}" type="presParOf" srcId="{DAD13DA2-74D9-499A-AEFE-8F104303BA89}" destId="{A41C4157-3DEB-4C86-9AB9-4B1E97677768}" srcOrd="6" destOrd="0" presId="urn:microsoft.com/office/officeart/2018/2/layout/IconCircleList"/>
    <dgm:cxn modelId="{842D6B51-6A3B-4084-BA10-8C76E3FB7808}" type="presParOf" srcId="{A41C4157-3DEB-4C86-9AB9-4B1E97677768}" destId="{B410F9F0-7F22-4A54-B92C-E34E01D51826}" srcOrd="0" destOrd="0" presId="urn:microsoft.com/office/officeart/2018/2/layout/IconCircleList"/>
    <dgm:cxn modelId="{75E03213-30B8-4A7D-AABC-EF899C23603B}" type="presParOf" srcId="{A41C4157-3DEB-4C86-9AB9-4B1E97677768}" destId="{ED7AABC7-5001-461F-AF88-769677B89670}" srcOrd="1" destOrd="0" presId="urn:microsoft.com/office/officeart/2018/2/layout/IconCircleList"/>
    <dgm:cxn modelId="{45F413FE-5A76-427A-9830-AD8DEA3D84D5}" type="presParOf" srcId="{A41C4157-3DEB-4C86-9AB9-4B1E97677768}" destId="{FCBEA105-3D23-4E9B-B389-14D200FE4240}" srcOrd="2" destOrd="0" presId="urn:microsoft.com/office/officeart/2018/2/layout/IconCircleList"/>
    <dgm:cxn modelId="{7E11ADF3-08D8-4BB9-A900-DF19E248DAE7}" type="presParOf" srcId="{A41C4157-3DEB-4C86-9AB9-4B1E97677768}" destId="{24306C9F-FB25-4E5A-8C2A-A7AD09C23D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CE496A-5C56-4AE6-8AA3-86EC2DDCE14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F749BF-0551-4D4F-AD5C-3A9FD87CF450}">
      <dgm:prSet/>
      <dgm:spPr/>
      <dgm:t>
        <a:bodyPr/>
        <a:lstStyle/>
        <a:p>
          <a:r>
            <a:rPr lang="en-US"/>
            <a:t>Used in every </a:t>
          </a:r>
          <a:r>
            <a:rPr lang="en-US" b="1"/>
            <a:t>modern OS</a:t>
          </a:r>
          <a:r>
            <a:rPr lang="en-US"/>
            <a:t> for file handling.</a:t>
          </a:r>
        </a:p>
      </dgm:t>
    </dgm:pt>
    <dgm:pt modelId="{2007E816-50E7-41BE-ADC0-9E9A468A9623}" type="parTrans" cxnId="{C7FC6A2F-52D1-44ED-8931-F5ADB7C1DE01}">
      <dgm:prSet/>
      <dgm:spPr/>
      <dgm:t>
        <a:bodyPr/>
        <a:lstStyle/>
        <a:p>
          <a:endParaRPr lang="en-US"/>
        </a:p>
      </dgm:t>
    </dgm:pt>
    <dgm:pt modelId="{CAC092FA-16DF-4F2C-B57C-12653C78C63F}" type="sibTrans" cxnId="{C7FC6A2F-52D1-44ED-8931-F5ADB7C1DE01}">
      <dgm:prSet/>
      <dgm:spPr/>
      <dgm:t>
        <a:bodyPr/>
        <a:lstStyle/>
        <a:p>
          <a:endParaRPr lang="en-US"/>
        </a:p>
      </dgm:t>
    </dgm:pt>
    <dgm:pt modelId="{256D3535-6C14-4590-A810-FD3F298D9E08}">
      <dgm:prSet/>
      <dgm:spPr/>
      <dgm:t>
        <a:bodyPr/>
        <a:lstStyle/>
        <a:p>
          <a:r>
            <a:rPr lang="en-US" b="1"/>
            <a:t>Databases:</a:t>
          </a:r>
          <a:r>
            <a:rPr lang="en-US"/>
            <a:t> Use file locks and shared offsets for transaction logs.</a:t>
          </a:r>
        </a:p>
      </dgm:t>
    </dgm:pt>
    <dgm:pt modelId="{DC4833C9-0982-4CA9-87F7-4D18FA63CB74}" type="parTrans" cxnId="{0CD3FC76-8C4F-4C7D-AEC3-BBA08CB6D498}">
      <dgm:prSet/>
      <dgm:spPr/>
      <dgm:t>
        <a:bodyPr/>
        <a:lstStyle/>
        <a:p>
          <a:endParaRPr lang="en-US"/>
        </a:p>
      </dgm:t>
    </dgm:pt>
    <dgm:pt modelId="{9E237D62-3AA6-4278-A812-051F7B3B0DCB}" type="sibTrans" cxnId="{0CD3FC76-8C4F-4C7D-AEC3-BBA08CB6D498}">
      <dgm:prSet/>
      <dgm:spPr/>
      <dgm:t>
        <a:bodyPr/>
        <a:lstStyle/>
        <a:p>
          <a:endParaRPr lang="en-US"/>
        </a:p>
      </dgm:t>
    </dgm:pt>
    <dgm:pt modelId="{16418DFA-5A37-4040-9443-08D7BD1BA43B}">
      <dgm:prSet/>
      <dgm:spPr/>
      <dgm:t>
        <a:bodyPr/>
        <a:lstStyle/>
        <a:p>
          <a:r>
            <a:rPr lang="en-US" b="1"/>
            <a:t>Servers:</a:t>
          </a:r>
          <a:r>
            <a:rPr lang="en-US"/>
            <a:t> Use dup() to redirect I/O (e.g., web server logging).</a:t>
          </a:r>
        </a:p>
      </dgm:t>
    </dgm:pt>
    <dgm:pt modelId="{E2A1C7EF-FF7A-41F6-9CB0-9FFC8E50AA4F}" type="parTrans" cxnId="{DA4BDFA3-B5C6-4FED-9133-DF3A3DB1C6A3}">
      <dgm:prSet/>
      <dgm:spPr/>
      <dgm:t>
        <a:bodyPr/>
        <a:lstStyle/>
        <a:p>
          <a:endParaRPr lang="en-US"/>
        </a:p>
      </dgm:t>
    </dgm:pt>
    <dgm:pt modelId="{9071BFE5-26CF-4686-9CC8-A26A6AEC73F8}" type="sibTrans" cxnId="{DA4BDFA3-B5C6-4FED-9133-DF3A3DB1C6A3}">
      <dgm:prSet/>
      <dgm:spPr/>
      <dgm:t>
        <a:bodyPr/>
        <a:lstStyle/>
        <a:p>
          <a:endParaRPr lang="en-US"/>
        </a:p>
      </dgm:t>
    </dgm:pt>
    <dgm:pt modelId="{72F41FB1-2D03-447B-A37C-247A874E6E62}">
      <dgm:prSet/>
      <dgm:spPr/>
      <dgm:t>
        <a:bodyPr/>
        <a:lstStyle/>
        <a:p>
          <a:r>
            <a:rPr lang="en-US" b="1"/>
            <a:t>Backup systems:</a:t>
          </a:r>
          <a:r>
            <a:rPr lang="en-US"/>
            <a:t> Use OFT info to detect open files safely.</a:t>
          </a:r>
        </a:p>
      </dgm:t>
    </dgm:pt>
    <dgm:pt modelId="{F244AD1E-AC0B-4F97-9E43-36933269AA4F}" type="parTrans" cxnId="{C0335D79-F5B9-45A8-954A-8751B8143695}">
      <dgm:prSet/>
      <dgm:spPr/>
      <dgm:t>
        <a:bodyPr/>
        <a:lstStyle/>
        <a:p>
          <a:endParaRPr lang="en-US"/>
        </a:p>
      </dgm:t>
    </dgm:pt>
    <dgm:pt modelId="{73E2DDB2-4D75-4E6C-8C29-02E13F933F53}" type="sibTrans" cxnId="{C0335D79-F5B9-45A8-954A-8751B8143695}">
      <dgm:prSet/>
      <dgm:spPr/>
      <dgm:t>
        <a:bodyPr/>
        <a:lstStyle/>
        <a:p>
          <a:endParaRPr lang="en-US"/>
        </a:p>
      </dgm:t>
    </dgm:pt>
    <dgm:pt modelId="{029A85EA-ED9D-490F-8111-079BD3645A30}">
      <dgm:prSet/>
      <dgm:spPr/>
      <dgm:t>
        <a:bodyPr/>
        <a:lstStyle/>
        <a:p>
          <a:r>
            <a:rPr lang="en-US" b="1"/>
            <a:t>Cloud storage:</a:t>
          </a:r>
          <a:r>
            <a:rPr lang="en-US"/>
            <a:t> Implements append and exclusive locks at the system level.</a:t>
          </a:r>
        </a:p>
      </dgm:t>
    </dgm:pt>
    <dgm:pt modelId="{D39F6006-3B1C-4DCC-9182-C5574F0FA2FA}" type="parTrans" cxnId="{184D9FE8-615F-4CF4-82D6-F9BBD087E31D}">
      <dgm:prSet/>
      <dgm:spPr/>
      <dgm:t>
        <a:bodyPr/>
        <a:lstStyle/>
        <a:p>
          <a:endParaRPr lang="en-US"/>
        </a:p>
      </dgm:t>
    </dgm:pt>
    <dgm:pt modelId="{C8C8F4FE-407D-4BEB-A03A-2DBED817D434}" type="sibTrans" cxnId="{184D9FE8-615F-4CF4-82D6-F9BBD087E31D}">
      <dgm:prSet/>
      <dgm:spPr/>
      <dgm:t>
        <a:bodyPr/>
        <a:lstStyle/>
        <a:p>
          <a:endParaRPr lang="en-US"/>
        </a:p>
      </dgm:t>
    </dgm:pt>
    <dgm:pt modelId="{4A44E058-FBB4-4A55-B2B5-F781AD745767}" type="pres">
      <dgm:prSet presAssocID="{B2CE496A-5C56-4AE6-8AA3-86EC2DDCE147}" presName="linear" presStyleCnt="0">
        <dgm:presLayoutVars>
          <dgm:animLvl val="lvl"/>
          <dgm:resizeHandles val="exact"/>
        </dgm:presLayoutVars>
      </dgm:prSet>
      <dgm:spPr/>
    </dgm:pt>
    <dgm:pt modelId="{A52339C1-47FF-45A5-A6C2-C366FA65F2B4}" type="pres">
      <dgm:prSet presAssocID="{28F749BF-0551-4D4F-AD5C-3A9FD87CF45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5F5A1E0-46AA-4025-B0AC-25E60C8B31D0}" type="pres">
      <dgm:prSet presAssocID="{CAC092FA-16DF-4F2C-B57C-12653C78C63F}" presName="spacer" presStyleCnt="0"/>
      <dgm:spPr/>
    </dgm:pt>
    <dgm:pt modelId="{DC18FDA1-8527-4D4D-91B9-512D3D0A987A}" type="pres">
      <dgm:prSet presAssocID="{256D3535-6C14-4590-A810-FD3F298D9E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A778C16-BE95-4512-91E3-DC2533B5CF3A}" type="pres">
      <dgm:prSet presAssocID="{9E237D62-3AA6-4278-A812-051F7B3B0DCB}" presName="spacer" presStyleCnt="0"/>
      <dgm:spPr/>
    </dgm:pt>
    <dgm:pt modelId="{E249BB59-E455-4B04-ACA9-A9F2D2E7BD0D}" type="pres">
      <dgm:prSet presAssocID="{16418DFA-5A37-4040-9443-08D7BD1BA43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2DF7F2-E96C-40B3-9400-DE02585D0064}" type="pres">
      <dgm:prSet presAssocID="{9071BFE5-26CF-4686-9CC8-A26A6AEC73F8}" presName="spacer" presStyleCnt="0"/>
      <dgm:spPr/>
    </dgm:pt>
    <dgm:pt modelId="{6136E95D-BB90-4F38-86F9-06E87FBC556D}" type="pres">
      <dgm:prSet presAssocID="{72F41FB1-2D03-447B-A37C-247A874E6E6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DC4157-F355-4E2F-B78E-08DDC75899DA}" type="pres">
      <dgm:prSet presAssocID="{73E2DDB2-4D75-4E6C-8C29-02E13F933F53}" presName="spacer" presStyleCnt="0"/>
      <dgm:spPr/>
    </dgm:pt>
    <dgm:pt modelId="{6CFF005C-A8D9-4E21-85FC-65520A4F13E9}" type="pres">
      <dgm:prSet presAssocID="{029A85EA-ED9D-490F-8111-079BD3645A3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7F10115-515F-4B7A-A27B-465EDE8E4A00}" type="presOf" srcId="{16418DFA-5A37-4040-9443-08D7BD1BA43B}" destId="{E249BB59-E455-4B04-ACA9-A9F2D2E7BD0D}" srcOrd="0" destOrd="0" presId="urn:microsoft.com/office/officeart/2005/8/layout/vList2"/>
    <dgm:cxn modelId="{FBAB941E-4688-4CF2-A79C-75D45FF75E9E}" type="presOf" srcId="{256D3535-6C14-4590-A810-FD3F298D9E08}" destId="{DC18FDA1-8527-4D4D-91B9-512D3D0A987A}" srcOrd="0" destOrd="0" presId="urn:microsoft.com/office/officeart/2005/8/layout/vList2"/>
    <dgm:cxn modelId="{C687432B-F347-4F5E-8491-8D089711DACD}" type="presOf" srcId="{029A85EA-ED9D-490F-8111-079BD3645A30}" destId="{6CFF005C-A8D9-4E21-85FC-65520A4F13E9}" srcOrd="0" destOrd="0" presId="urn:microsoft.com/office/officeart/2005/8/layout/vList2"/>
    <dgm:cxn modelId="{C7FC6A2F-52D1-44ED-8931-F5ADB7C1DE01}" srcId="{B2CE496A-5C56-4AE6-8AA3-86EC2DDCE147}" destId="{28F749BF-0551-4D4F-AD5C-3A9FD87CF450}" srcOrd="0" destOrd="0" parTransId="{2007E816-50E7-41BE-ADC0-9E9A468A9623}" sibTransId="{CAC092FA-16DF-4F2C-B57C-12653C78C63F}"/>
    <dgm:cxn modelId="{0CD3FC76-8C4F-4C7D-AEC3-BBA08CB6D498}" srcId="{B2CE496A-5C56-4AE6-8AA3-86EC2DDCE147}" destId="{256D3535-6C14-4590-A810-FD3F298D9E08}" srcOrd="1" destOrd="0" parTransId="{DC4833C9-0982-4CA9-87F7-4D18FA63CB74}" sibTransId="{9E237D62-3AA6-4278-A812-051F7B3B0DCB}"/>
    <dgm:cxn modelId="{C0335D79-F5B9-45A8-954A-8751B8143695}" srcId="{B2CE496A-5C56-4AE6-8AA3-86EC2DDCE147}" destId="{72F41FB1-2D03-447B-A37C-247A874E6E62}" srcOrd="3" destOrd="0" parTransId="{F244AD1E-AC0B-4F97-9E43-36933269AA4F}" sibTransId="{73E2DDB2-4D75-4E6C-8C29-02E13F933F53}"/>
    <dgm:cxn modelId="{DA4BDFA3-B5C6-4FED-9133-DF3A3DB1C6A3}" srcId="{B2CE496A-5C56-4AE6-8AA3-86EC2DDCE147}" destId="{16418DFA-5A37-4040-9443-08D7BD1BA43B}" srcOrd="2" destOrd="0" parTransId="{E2A1C7EF-FF7A-41F6-9CB0-9FFC8E50AA4F}" sibTransId="{9071BFE5-26CF-4686-9CC8-A26A6AEC73F8}"/>
    <dgm:cxn modelId="{35E80CA7-0878-4B58-8794-462C997B1DAF}" type="presOf" srcId="{28F749BF-0551-4D4F-AD5C-3A9FD87CF450}" destId="{A52339C1-47FF-45A5-A6C2-C366FA65F2B4}" srcOrd="0" destOrd="0" presId="urn:microsoft.com/office/officeart/2005/8/layout/vList2"/>
    <dgm:cxn modelId="{4399AFC2-2164-4CDD-AAB4-83D0885A5B52}" type="presOf" srcId="{72F41FB1-2D03-447B-A37C-247A874E6E62}" destId="{6136E95D-BB90-4F38-86F9-06E87FBC556D}" srcOrd="0" destOrd="0" presId="urn:microsoft.com/office/officeart/2005/8/layout/vList2"/>
    <dgm:cxn modelId="{BDBBA4C6-4BEB-47C3-8173-C5B0A25BF73D}" type="presOf" srcId="{B2CE496A-5C56-4AE6-8AA3-86EC2DDCE147}" destId="{4A44E058-FBB4-4A55-B2B5-F781AD745767}" srcOrd="0" destOrd="0" presId="urn:microsoft.com/office/officeart/2005/8/layout/vList2"/>
    <dgm:cxn modelId="{184D9FE8-615F-4CF4-82D6-F9BBD087E31D}" srcId="{B2CE496A-5C56-4AE6-8AA3-86EC2DDCE147}" destId="{029A85EA-ED9D-490F-8111-079BD3645A30}" srcOrd="4" destOrd="0" parTransId="{D39F6006-3B1C-4DCC-9182-C5574F0FA2FA}" sibTransId="{C8C8F4FE-407D-4BEB-A03A-2DBED817D434}"/>
    <dgm:cxn modelId="{105F4DEA-723C-4606-B0BB-D97E45B98800}" type="presParOf" srcId="{4A44E058-FBB4-4A55-B2B5-F781AD745767}" destId="{A52339C1-47FF-45A5-A6C2-C366FA65F2B4}" srcOrd="0" destOrd="0" presId="urn:microsoft.com/office/officeart/2005/8/layout/vList2"/>
    <dgm:cxn modelId="{781BD6CC-36E7-4CBE-8995-3CFF3139FE64}" type="presParOf" srcId="{4A44E058-FBB4-4A55-B2B5-F781AD745767}" destId="{95F5A1E0-46AA-4025-B0AC-25E60C8B31D0}" srcOrd="1" destOrd="0" presId="urn:microsoft.com/office/officeart/2005/8/layout/vList2"/>
    <dgm:cxn modelId="{471B3E43-07FE-4E68-8914-2457653EBF3F}" type="presParOf" srcId="{4A44E058-FBB4-4A55-B2B5-F781AD745767}" destId="{DC18FDA1-8527-4D4D-91B9-512D3D0A987A}" srcOrd="2" destOrd="0" presId="urn:microsoft.com/office/officeart/2005/8/layout/vList2"/>
    <dgm:cxn modelId="{9BE9FE0E-7AD2-4BBF-807D-705124A147F7}" type="presParOf" srcId="{4A44E058-FBB4-4A55-B2B5-F781AD745767}" destId="{AA778C16-BE95-4512-91E3-DC2533B5CF3A}" srcOrd="3" destOrd="0" presId="urn:microsoft.com/office/officeart/2005/8/layout/vList2"/>
    <dgm:cxn modelId="{ED7A79D7-F312-443A-9143-5FF96B05730C}" type="presParOf" srcId="{4A44E058-FBB4-4A55-B2B5-F781AD745767}" destId="{E249BB59-E455-4B04-ACA9-A9F2D2E7BD0D}" srcOrd="4" destOrd="0" presId="urn:microsoft.com/office/officeart/2005/8/layout/vList2"/>
    <dgm:cxn modelId="{98364221-A4A7-4D7E-B427-DF74CE17A950}" type="presParOf" srcId="{4A44E058-FBB4-4A55-B2B5-F781AD745767}" destId="{AC2DF7F2-E96C-40B3-9400-DE02585D0064}" srcOrd="5" destOrd="0" presId="urn:microsoft.com/office/officeart/2005/8/layout/vList2"/>
    <dgm:cxn modelId="{4E264EC5-BE1D-4A16-9558-5214C6BBE48B}" type="presParOf" srcId="{4A44E058-FBB4-4A55-B2B5-F781AD745767}" destId="{6136E95D-BB90-4F38-86F9-06E87FBC556D}" srcOrd="6" destOrd="0" presId="urn:microsoft.com/office/officeart/2005/8/layout/vList2"/>
    <dgm:cxn modelId="{01EB77EB-853A-4A3A-88B7-14C5EB060E50}" type="presParOf" srcId="{4A44E058-FBB4-4A55-B2B5-F781AD745767}" destId="{12DC4157-F355-4E2F-B78E-08DDC75899DA}" srcOrd="7" destOrd="0" presId="urn:microsoft.com/office/officeart/2005/8/layout/vList2"/>
    <dgm:cxn modelId="{6AD25E88-C3C8-4C8E-B8B4-2915EDE03FFB}" type="presParOf" srcId="{4A44E058-FBB4-4A55-B2B5-F781AD745767}" destId="{6CFF005C-A8D9-4E21-85FC-65520A4F13E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57494-89E2-44A0-A1A6-75A426DFE3A0}">
      <dsp:nvSpPr>
        <dsp:cNvPr id="0" name=""/>
        <dsp:cNvSpPr/>
      </dsp:nvSpPr>
      <dsp:spPr>
        <a:xfrm>
          <a:off x="0" y="2105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 file system organizes data on storage devices.</a:t>
          </a:r>
        </a:p>
      </dsp:txBody>
      <dsp:txXfrm>
        <a:off x="58257" y="268816"/>
        <a:ext cx="6550319" cy="1076886"/>
      </dsp:txXfrm>
    </dsp:sp>
    <dsp:sp modelId="{78AB7C6C-8194-49C1-B029-88A7054356DA}">
      <dsp:nvSpPr>
        <dsp:cNvPr id="0" name=""/>
        <dsp:cNvSpPr/>
      </dsp:nvSpPr>
      <dsp:spPr>
        <a:xfrm>
          <a:off x="0" y="14903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It manages files, directories, and metadata.</a:t>
          </a:r>
        </a:p>
      </dsp:txBody>
      <dsp:txXfrm>
        <a:off x="58257" y="1548616"/>
        <a:ext cx="6550319" cy="1076886"/>
      </dsp:txXfrm>
    </dsp:sp>
    <dsp:sp modelId="{794BE1E2-683F-4E61-B321-4A2C924B3BF5}">
      <dsp:nvSpPr>
        <dsp:cNvPr id="0" name=""/>
        <dsp:cNvSpPr/>
      </dsp:nvSpPr>
      <dsp:spPr>
        <a:xfrm>
          <a:off x="0" y="27701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OS uses file tables to know which files are open and who opened them.</a:t>
          </a:r>
        </a:p>
      </dsp:txBody>
      <dsp:txXfrm>
        <a:off x="58257" y="2828416"/>
        <a:ext cx="6550319" cy="1076886"/>
      </dsp:txXfrm>
    </dsp:sp>
    <dsp:sp modelId="{ADAA6013-B1DA-4DC9-83C3-785F9BA08273}">
      <dsp:nvSpPr>
        <dsp:cNvPr id="0" name=""/>
        <dsp:cNvSpPr/>
      </dsp:nvSpPr>
      <dsp:spPr>
        <a:xfrm>
          <a:off x="0" y="4049960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Without this, processes could lose track of their files or cause corruption.</a:t>
          </a:r>
        </a:p>
      </dsp:txBody>
      <dsp:txXfrm>
        <a:off x="58257" y="4108217"/>
        <a:ext cx="6550319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63B08-9FA4-4254-917C-AADC438214A4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7D5D3-7D0C-40CC-804E-F085B0E57F5F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Many processes may open the same file at the same time.</a:t>
          </a:r>
        </a:p>
      </dsp:txBody>
      <dsp:txXfrm>
        <a:off x="1011204" y="630714"/>
        <a:ext cx="1946396" cy="1946396"/>
      </dsp:txXfrm>
    </dsp:sp>
    <dsp:sp modelId="{D3A475EB-1302-4A26-AFF7-6ECDA07CFE3E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OS must keep correct offsets, access modes, and locks for each process.</a:t>
          </a:r>
        </a:p>
      </dsp:txBody>
      <dsp:txXfrm>
        <a:off x="3334113" y="630714"/>
        <a:ext cx="1946396" cy="1946396"/>
      </dsp:txXfrm>
    </dsp:sp>
    <dsp:sp modelId="{C2CDF46C-E579-478A-808E-BA9A986B426D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 File Table prevents data loss and inconsistent reads/writes.</a:t>
          </a:r>
        </a:p>
      </dsp:txBody>
      <dsp:txXfrm>
        <a:off x="1011204" y="2953623"/>
        <a:ext cx="1946396" cy="1946396"/>
      </dsp:txXfrm>
    </dsp:sp>
    <dsp:sp modelId="{20BD6DED-9D50-47FC-9A97-E67DCBFDC326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Example: multiple text editors reading the same log file.</a:t>
          </a:r>
        </a:p>
      </dsp:txBody>
      <dsp:txXfrm>
        <a:off x="3334113" y="2953623"/>
        <a:ext cx="1946396" cy="1946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6F4D6-DFE5-46AC-9BF6-EA14A815366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517F1-EEEB-4BD3-A185-70EE2C37DA8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A6131-A8AA-4DFE-AA9E-85B313B5658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Each process has its </a:t>
          </a:r>
          <a:r>
            <a:rPr lang="en-US" sz="2100" b="1" kern="1200"/>
            <a:t>own FD table</a:t>
          </a:r>
          <a:r>
            <a:rPr lang="en-US" sz="2100" kern="1200"/>
            <a:t>.</a:t>
          </a:r>
        </a:p>
      </dsp:txBody>
      <dsp:txXfrm>
        <a:off x="1834517" y="469890"/>
        <a:ext cx="3148942" cy="1335915"/>
      </dsp:txXfrm>
    </dsp:sp>
    <dsp:sp modelId="{1F20F8FC-8504-4FB9-B5CF-386B5D4817A4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79B40-35A1-4B6A-B344-FB3D5F02E10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FBB8B-03F2-463F-9906-21AB7E1A05F3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Maps integer FDs (like 3, 4, 5) → OFT entries</a:t>
          </a:r>
        </a:p>
      </dsp:txBody>
      <dsp:txXfrm>
        <a:off x="7154322" y="469890"/>
        <a:ext cx="3148942" cy="1335915"/>
      </dsp:txXfrm>
    </dsp:sp>
    <dsp:sp modelId="{00616A11-EE17-4607-9477-BC120E22E49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963FE-B6DE-45CF-A5A1-CD6BF193267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F440B-DF1D-48A6-A2C4-7AF58E9C469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Enables system calls like read(), write(), close()</a:t>
          </a:r>
        </a:p>
      </dsp:txBody>
      <dsp:txXfrm>
        <a:off x="1834517" y="2545532"/>
        <a:ext cx="3148942" cy="1335915"/>
      </dsp:txXfrm>
    </dsp:sp>
    <dsp:sp modelId="{76093CD1-5872-4A2C-95F8-DD219F9D754C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40B92-DC8E-4624-A1A4-FF8C194A9AC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A8431-A370-4BE7-8646-D01128EF47B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Two FDs in the same process can point to the same OFT entry (after dup()).</a:t>
          </a:r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35FBF-7EC1-45B1-B1F5-EA58F8E4C43E}">
      <dsp:nvSpPr>
        <dsp:cNvPr id="0" name=""/>
        <dsp:cNvSpPr/>
      </dsp:nvSpPr>
      <dsp:spPr>
        <a:xfrm>
          <a:off x="0" y="1472134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0D138-5BC6-496D-B903-241B01FABDB5}">
      <dsp:nvSpPr>
        <dsp:cNvPr id="0" name=""/>
        <dsp:cNvSpPr/>
      </dsp:nvSpPr>
      <dsp:spPr>
        <a:xfrm>
          <a:off x="333341" y="1250734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Written in </a:t>
          </a:r>
          <a:r>
            <a:rPr lang="en-US" sz="1500" b="1" kern="1200"/>
            <a:t>Python</a:t>
          </a:r>
          <a:r>
            <a:rPr lang="en-US" sz="1500" kern="1200"/>
            <a:t> to simulate OS behavior</a:t>
          </a:r>
        </a:p>
      </dsp:txBody>
      <dsp:txXfrm>
        <a:off x="354957" y="1272350"/>
        <a:ext cx="4623551" cy="399568"/>
      </dsp:txXfrm>
    </dsp:sp>
    <dsp:sp modelId="{3DCF665D-ECA2-4A2E-BE60-B820704EAAF2}">
      <dsp:nvSpPr>
        <dsp:cNvPr id="0" name=""/>
        <dsp:cNvSpPr/>
      </dsp:nvSpPr>
      <dsp:spPr>
        <a:xfrm>
          <a:off x="0" y="2152535"/>
          <a:ext cx="6666833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12420" rIns="5174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FileSystem → tracks inodes &amp; file contents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OpenFileTable → system-wide open entries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Process → per-process FD table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System → coordinates opens, reads, writes, locks</a:t>
          </a:r>
        </a:p>
      </dsp:txBody>
      <dsp:txXfrm>
        <a:off x="0" y="2152535"/>
        <a:ext cx="6666833" cy="1370250"/>
      </dsp:txXfrm>
    </dsp:sp>
    <dsp:sp modelId="{2DCF44DC-6AC2-4714-A18B-C85D918036AC}">
      <dsp:nvSpPr>
        <dsp:cNvPr id="0" name=""/>
        <dsp:cNvSpPr/>
      </dsp:nvSpPr>
      <dsp:spPr>
        <a:xfrm>
          <a:off x="333341" y="1931134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Components built:</a:t>
          </a:r>
        </a:p>
      </dsp:txBody>
      <dsp:txXfrm>
        <a:off x="354957" y="1952750"/>
        <a:ext cx="4623551" cy="399568"/>
      </dsp:txXfrm>
    </dsp:sp>
    <dsp:sp modelId="{F0519D5A-BC6F-444D-9DAE-0ADD107F219F}">
      <dsp:nvSpPr>
        <dsp:cNvPr id="0" name=""/>
        <dsp:cNvSpPr/>
      </dsp:nvSpPr>
      <dsp:spPr>
        <a:xfrm>
          <a:off x="0" y="3825185"/>
          <a:ext cx="6666833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50F04-54FA-4359-86A6-2EE7A67131E6}">
      <dsp:nvSpPr>
        <dsp:cNvPr id="0" name=""/>
        <dsp:cNvSpPr/>
      </dsp:nvSpPr>
      <dsp:spPr>
        <a:xfrm>
          <a:off x="333341" y="3603785"/>
          <a:ext cx="4666783" cy="4428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testing of open, dup, append, fork behaviors.</a:t>
          </a:r>
        </a:p>
      </dsp:txBody>
      <dsp:txXfrm>
        <a:off x="354957" y="3625401"/>
        <a:ext cx="4623551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F7E27-F7D5-4DD0-A561-D42CD300509E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C4011-1F8A-4096-9F64-0B615A2E219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F2A4A-3D75-47BD-89E6-10957F390F0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Changing file path or append option changes offsets.</a:t>
          </a:r>
        </a:p>
      </dsp:txBody>
      <dsp:txXfrm>
        <a:off x="1834517" y="469890"/>
        <a:ext cx="3148942" cy="1335915"/>
      </dsp:txXfrm>
    </dsp:sp>
    <dsp:sp modelId="{96FA898E-D656-452B-B6BF-D35F121A2563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44576-04C8-418D-8256-00C0891AA0F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88D1E-2B90-4283-A440-E1124E0AA5C2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Output now displays file name in OFT for clarity.</a:t>
          </a:r>
        </a:p>
      </dsp:txBody>
      <dsp:txXfrm>
        <a:off x="7154322" y="469890"/>
        <a:ext cx="3148942" cy="1335915"/>
      </dsp:txXfrm>
    </dsp:sp>
    <dsp:sp modelId="{CAC9EE46-07B2-4169-8471-5DF1C814015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ED450-5B50-4C9A-A87B-CC6AC15E4DF8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4E32E-4AD4-47EF-AFDF-9DD7FFC3864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Confirms that append mode starts at end of file, while normal open starts at 0.</a:t>
          </a:r>
        </a:p>
      </dsp:txBody>
      <dsp:txXfrm>
        <a:off x="1834517" y="2545532"/>
        <a:ext cx="3148942" cy="1335915"/>
      </dsp:txXfrm>
    </dsp:sp>
    <dsp:sp modelId="{B410F9F0-7F22-4A54-B92C-E34E01D51826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AABC7-5001-461F-AF88-769677B89670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06C9F-FB25-4E5A-8C2A-A7AD09C23D5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Lock example shows “Write denied: file locked by other process”.</a:t>
          </a:r>
        </a:p>
      </dsp:txBody>
      <dsp:txXfrm>
        <a:off x="7154322" y="2545532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339C1-47FF-45A5-A6C2-C366FA65F2B4}">
      <dsp:nvSpPr>
        <dsp:cNvPr id="0" name=""/>
        <dsp:cNvSpPr/>
      </dsp:nvSpPr>
      <dsp:spPr>
        <a:xfrm>
          <a:off x="0" y="87569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in every </a:t>
          </a:r>
          <a:r>
            <a:rPr lang="en-US" sz="2500" b="1" kern="1200"/>
            <a:t>modern OS</a:t>
          </a:r>
          <a:r>
            <a:rPr lang="en-US" sz="2500" kern="1200"/>
            <a:t> for file handling.</a:t>
          </a:r>
        </a:p>
      </dsp:txBody>
      <dsp:txXfrm>
        <a:off x="48726" y="136295"/>
        <a:ext cx="6569381" cy="900704"/>
      </dsp:txXfrm>
    </dsp:sp>
    <dsp:sp modelId="{DC18FDA1-8527-4D4D-91B9-512D3D0A987A}">
      <dsp:nvSpPr>
        <dsp:cNvPr id="0" name=""/>
        <dsp:cNvSpPr/>
      </dsp:nvSpPr>
      <dsp:spPr>
        <a:xfrm>
          <a:off x="0" y="1157725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Databases:</a:t>
          </a:r>
          <a:r>
            <a:rPr lang="en-US" sz="2500" kern="1200"/>
            <a:t> Use file locks and shared offsets for transaction logs.</a:t>
          </a:r>
        </a:p>
      </dsp:txBody>
      <dsp:txXfrm>
        <a:off x="48726" y="1206451"/>
        <a:ext cx="6569381" cy="900704"/>
      </dsp:txXfrm>
    </dsp:sp>
    <dsp:sp modelId="{E249BB59-E455-4B04-ACA9-A9F2D2E7BD0D}">
      <dsp:nvSpPr>
        <dsp:cNvPr id="0" name=""/>
        <dsp:cNvSpPr/>
      </dsp:nvSpPr>
      <dsp:spPr>
        <a:xfrm>
          <a:off x="0" y="2227881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Servers:</a:t>
          </a:r>
          <a:r>
            <a:rPr lang="en-US" sz="2500" kern="1200"/>
            <a:t> Use dup() to redirect I/O (e.g., web server logging).</a:t>
          </a:r>
        </a:p>
      </dsp:txBody>
      <dsp:txXfrm>
        <a:off x="48726" y="2276607"/>
        <a:ext cx="6569381" cy="900704"/>
      </dsp:txXfrm>
    </dsp:sp>
    <dsp:sp modelId="{6136E95D-BB90-4F38-86F9-06E87FBC556D}">
      <dsp:nvSpPr>
        <dsp:cNvPr id="0" name=""/>
        <dsp:cNvSpPr/>
      </dsp:nvSpPr>
      <dsp:spPr>
        <a:xfrm>
          <a:off x="0" y="3298038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Backup systems:</a:t>
          </a:r>
          <a:r>
            <a:rPr lang="en-US" sz="2500" kern="1200"/>
            <a:t> Use OFT info to detect open files safely.</a:t>
          </a:r>
        </a:p>
      </dsp:txBody>
      <dsp:txXfrm>
        <a:off x="48726" y="3346764"/>
        <a:ext cx="6569381" cy="900704"/>
      </dsp:txXfrm>
    </dsp:sp>
    <dsp:sp modelId="{6CFF005C-A8D9-4E21-85FC-65520A4F13E9}">
      <dsp:nvSpPr>
        <dsp:cNvPr id="0" name=""/>
        <dsp:cNvSpPr/>
      </dsp:nvSpPr>
      <dsp:spPr>
        <a:xfrm>
          <a:off x="0" y="4368194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Cloud storage:</a:t>
          </a:r>
          <a:r>
            <a:rPr lang="en-US" sz="2500" kern="1200"/>
            <a:t> Implements append and exclusive locks at the system level.</a:t>
          </a:r>
        </a:p>
      </dsp:txBody>
      <dsp:txXfrm>
        <a:off x="48726" y="4416920"/>
        <a:ext cx="6569381" cy="900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ic.edu/~jbell/CourseNotes/OperatingSystems/11_FileSystemImplementation.html" TargetMode="External"/><Relationship Id="rId2" Type="http://schemas.openxmlformats.org/officeDocument/2006/relationships/hyperlink" Target="https://www.andrew.cmu.edu/course/14-712-s20/applications/ln/14712-l16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enix.org/conference/hotstorage19/presentation/liu" TargetMode="External"/><Relationship Id="rId5" Type="http://schemas.openxmlformats.org/officeDocument/2006/relationships/hyperlink" Target="https://www.andrew.cmu.edu/course/14-712-s20/applications/ln/14712-l18.pdf" TargetMode="External"/><Relationship Id="rId4" Type="http://schemas.openxmlformats.org/officeDocument/2006/relationships/hyperlink" Target="https://arxiv.org/abs/1312.18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File Systems (Open File Table Mechanism)- Keerthana J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/>
              <a:t>Course:</a:t>
            </a:r>
            <a:r>
              <a:rPr lang="en-US" sz="2000"/>
              <a:t> CPSC51500 Operating Systems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/>
              <a:t>Instructor:</a:t>
            </a:r>
            <a:r>
              <a:rPr lang="en-US" sz="2000"/>
              <a:t> </a:t>
            </a:r>
            <a:r>
              <a:rPr lang="en-US" sz="2000" b="1"/>
              <a:t>Matthew Clavelli</a:t>
            </a:r>
            <a:endParaRPr lang="en-US" sz="200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/>
              <a:t>Goal:</a:t>
            </a:r>
            <a:r>
              <a:rPr lang="en-US" sz="2000"/>
              <a:t> To show how operating systems track open files using Open File Table and File Descriptor Tables.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C082E-5DE5-B6AF-3657-28D991E9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Code Logic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B388-A304-00B5-FD99-25D7B0D2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>
                <a:ea typeface="+mn-lt"/>
                <a:cs typeface="+mn-lt"/>
              </a:rPr>
              <a:t>Each </a:t>
            </a:r>
            <a:r>
              <a:rPr lang="en-US" sz="2600">
                <a:latin typeface="Consolas"/>
              </a:rPr>
              <a:t>open()</a:t>
            </a:r>
            <a:r>
              <a:rPr lang="en-US" sz="2600">
                <a:ea typeface="+mn-lt"/>
                <a:cs typeface="+mn-lt"/>
              </a:rPr>
              <a:t> → creates new OFT entry with offset and </a:t>
            </a:r>
            <a:r>
              <a:rPr lang="en-US" sz="2600" err="1">
                <a:ea typeface="+mn-lt"/>
                <a:cs typeface="+mn-lt"/>
              </a:rPr>
              <a:t>refcount</a:t>
            </a:r>
            <a:r>
              <a:rPr lang="en-US" sz="2600">
                <a:ea typeface="+mn-lt"/>
                <a:cs typeface="+mn-lt"/>
              </a:rPr>
              <a:t>.</a:t>
            </a:r>
            <a:endParaRPr lang="en-US" sz="2600"/>
          </a:p>
          <a:p>
            <a:r>
              <a:rPr lang="en-US" sz="2600">
                <a:latin typeface="Consolas"/>
              </a:rPr>
              <a:t>dup()</a:t>
            </a:r>
            <a:r>
              <a:rPr lang="en-US" sz="2600">
                <a:ea typeface="+mn-lt"/>
                <a:cs typeface="+mn-lt"/>
              </a:rPr>
              <a:t> → adds new FD to same OFT entry → shared offset.</a:t>
            </a:r>
            <a:endParaRPr lang="en-US" sz="2600"/>
          </a:p>
          <a:p>
            <a:r>
              <a:rPr lang="en-US" sz="2600">
                <a:latin typeface="Consolas"/>
              </a:rPr>
              <a:t>append</a:t>
            </a:r>
            <a:r>
              <a:rPr lang="en-US" sz="2600">
                <a:ea typeface="+mn-lt"/>
                <a:cs typeface="+mn-lt"/>
              </a:rPr>
              <a:t> → starts writing at end of file.</a:t>
            </a:r>
            <a:endParaRPr lang="en-US" sz="2600"/>
          </a:p>
          <a:p>
            <a:r>
              <a:rPr lang="en-US" sz="2600">
                <a:latin typeface="Consolas"/>
              </a:rPr>
              <a:t>fork()</a:t>
            </a:r>
            <a:r>
              <a:rPr lang="en-US" sz="2600">
                <a:ea typeface="+mn-lt"/>
                <a:cs typeface="+mn-lt"/>
              </a:rPr>
              <a:t> → child inherits parent’s FD table → same OFT entries.</a:t>
            </a:r>
            <a:endParaRPr lang="en-US" sz="2600"/>
          </a:p>
          <a:p>
            <a:r>
              <a:rPr lang="en-US" sz="2600">
                <a:latin typeface="Consolas"/>
              </a:rPr>
              <a:t>lock</a:t>
            </a:r>
            <a:r>
              <a:rPr lang="en-US" sz="2600">
                <a:ea typeface="+mn-lt"/>
                <a:cs typeface="+mn-lt"/>
              </a:rPr>
              <a:t> → blocks other processes from writing to same </a:t>
            </a:r>
            <a:r>
              <a:rPr lang="en-US" sz="2600" err="1">
                <a:ea typeface="+mn-lt"/>
                <a:cs typeface="+mn-lt"/>
              </a:rPr>
              <a:t>inode</a:t>
            </a:r>
            <a:r>
              <a:rPr lang="en-US" sz="2600">
                <a:ea typeface="+mn-lt"/>
                <a:cs typeface="+mn-lt"/>
              </a:rPr>
              <a:t>.</a:t>
            </a:r>
            <a:endParaRPr lang="en-US" sz="2600"/>
          </a:p>
          <a:p>
            <a:endParaRPr lang="en-US" sz="2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2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3C710-2E87-4D6C-92E1-FA8D0019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Output - 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C166-F9AB-BA09-E9D6-06BCE4D6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Each section lists the </a:t>
            </a:r>
            <a:r>
              <a:rPr lang="en-US" b="1" dirty="0">
                <a:ea typeface="+mn-lt"/>
                <a:cs typeface="+mn-lt"/>
              </a:rPr>
              <a:t>system open file table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per-process FD tables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Example output:</a:t>
            </a:r>
            <a:endParaRPr lang="en-US" dirty="0"/>
          </a:p>
          <a:p>
            <a:r>
              <a:rPr lang="en-US" dirty="0" err="1">
                <a:latin typeface="Consolas"/>
              </a:rPr>
              <a:t>ofid</a:t>
            </a:r>
            <a:r>
              <a:rPr lang="en-US" dirty="0">
                <a:latin typeface="Consolas"/>
              </a:rPr>
              <a:t>=100 </a:t>
            </a:r>
            <a:r>
              <a:rPr lang="en-US" dirty="0" err="1">
                <a:latin typeface="Consolas"/>
              </a:rPr>
              <a:t>inode</a:t>
            </a:r>
            <a:r>
              <a:rPr lang="en-US" dirty="0">
                <a:latin typeface="Consolas"/>
              </a:rPr>
              <a:t>=1 mode=</a:t>
            </a:r>
            <a:r>
              <a:rPr lang="en-US" dirty="0" err="1">
                <a:latin typeface="Consolas"/>
              </a:rPr>
              <a:t>rw</a:t>
            </a:r>
            <a:r>
              <a:rPr lang="en-US" dirty="0">
                <a:latin typeface="Consolas"/>
              </a:rPr>
              <a:t> off=8 ref=2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Offset and </a:t>
            </a:r>
            <a:r>
              <a:rPr lang="en-US" dirty="0" err="1">
                <a:ea typeface="+mn-lt"/>
                <a:cs typeface="+mn-lt"/>
              </a:rPr>
              <a:t>refcount</a:t>
            </a:r>
            <a:r>
              <a:rPr lang="en-US" dirty="0">
                <a:ea typeface="+mn-lt"/>
                <a:cs typeface="+mn-lt"/>
              </a:rPr>
              <a:t> change as operations occur.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Shows how processes share or create independent file entries.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8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5632-9E8E-B2F4-9B9A-DD7AAF97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Output- II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39F220-0A39-2B78-AFF0-750091C03B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292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CD6D5-50D9-E0AD-2577-6AFB1347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Depth Explanation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BD9D21-4857-9D8C-958D-191D8F39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Explains actual OS behavior mirrored by this demo: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Real systems keep OFT in kernel memory.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FDs in Linux/Windows point to these entries.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Shared offsets mean </a:t>
            </a:r>
            <a:r>
              <a:rPr lang="en-US">
                <a:latin typeface="Consolas"/>
              </a:rPr>
              <a:t>dup()</a:t>
            </a:r>
            <a:r>
              <a:rPr lang="en-US">
                <a:ea typeface="+mn-lt"/>
                <a:cs typeface="+mn-lt"/>
              </a:rPr>
              <a:t> affects both FDs.</a:t>
            </a:r>
            <a:endParaRPr lang="en-US"/>
          </a:p>
          <a:p>
            <a:r>
              <a:rPr lang="en-US">
                <a:latin typeface="Consolas"/>
              </a:rPr>
              <a:t>fork()</a:t>
            </a:r>
            <a:r>
              <a:rPr lang="en-US">
                <a:ea typeface="+mn-lt"/>
                <a:cs typeface="+mn-lt"/>
              </a:rPr>
              <a:t> copies FD table but not OFT entries.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Locks prevent race conditions and maintain file integrity.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91317-51A8-9D46-9886-1C094E84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Real-World Applications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5D9E4-05DF-544C-F484-41DB94411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626129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19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9D4A7-0A7C-CC62-0E3F-1D7817BF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Conclusion</a:t>
            </a:r>
            <a:endParaRPr lang="en-US" sz="480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3AD20C6-CE13-B754-9C9D-0B4E35CC0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Open File Table is a critical OS data structure.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It ensures controlled access, data consistency, and safe multitasking.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The demo proved how offsets, refcounts, and locks change during operations.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Understanding this helps in system programming and debugging.</a:t>
            </a:r>
            <a:endParaRPr lang="en-US" sz="2400"/>
          </a:p>
          <a:p>
            <a:endParaRPr lang="en-US" sz="2400" i="1"/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8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460D3-051A-4E86-FC01-FE2560926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References: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6CB3-E020-8562-1573-DFA9BC12E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ea typeface="+mn-lt"/>
                <a:cs typeface="+mn-lt"/>
                <a:hlinkClick r:id="rId2"/>
              </a:rPr>
              <a:t>https://www.andrew.cmu.edu/course/14-712-s20/applications/ln/14712-l16.html</a:t>
            </a:r>
            <a:r>
              <a:rPr lang="en-US" sz="1800" dirty="0">
                <a:ea typeface="+mn-lt"/>
                <a:cs typeface="+mn-lt"/>
              </a:rPr>
              <a:t> </a:t>
            </a:r>
          </a:p>
          <a:p>
            <a:r>
              <a:rPr lang="en-US" sz="1800" dirty="0">
                <a:ea typeface="+mn-lt"/>
                <a:cs typeface="+mn-lt"/>
                <a:hlinkClick r:id="rId3"/>
              </a:rPr>
              <a:t>https://www.cs.uic.edu/~jbell/CourseNotes/OperatingSystems/11_FileSystemImplementation.html</a:t>
            </a:r>
            <a:r>
              <a:rPr lang="en-US" sz="1800" dirty="0">
                <a:ea typeface="+mn-lt"/>
                <a:cs typeface="+mn-lt"/>
              </a:rPr>
              <a:t> </a:t>
            </a:r>
          </a:p>
          <a:p>
            <a:r>
              <a:rPr lang="en-US" sz="1800" dirty="0" err="1">
                <a:ea typeface="+mn-lt"/>
                <a:cs typeface="+mn-lt"/>
              </a:rPr>
              <a:t>Kahanwal</a:t>
            </a:r>
            <a:r>
              <a:rPr lang="en-US" sz="1800" dirty="0">
                <a:ea typeface="+mn-lt"/>
                <a:cs typeface="+mn-lt"/>
              </a:rPr>
              <a:t>, B., Singh, T. P., Bhargava, R., &amp; Singh, G. P. (2013). </a:t>
            </a:r>
            <a:r>
              <a:rPr lang="en-US" sz="1800" i="1" dirty="0">
                <a:ea typeface="+mn-lt"/>
                <a:cs typeface="+mn-lt"/>
              </a:rPr>
              <a:t>File System – A Component of Operating System.</a:t>
            </a:r>
            <a:r>
              <a:rPr lang="en-US" sz="1800" dirty="0">
                <a:ea typeface="+mn-lt"/>
                <a:cs typeface="+mn-lt"/>
              </a:rPr>
              <a:t> Shri </a:t>
            </a:r>
            <a:r>
              <a:rPr lang="en-US" sz="1800" dirty="0" err="1">
                <a:ea typeface="+mn-lt"/>
                <a:cs typeface="+mn-lt"/>
              </a:rPr>
              <a:t>Jagdishprasad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Jhabarmal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Tibrewala</a:t>
            </a:r>
            <a:r>
              <a:rPr lang="en-US" sz="1800" dirty="0">
                <a:ea typeface="+mn-lt"/>
                <a:cs typeface="+mn-lt"/>
              </a:rPr>
              <a:t> University.</a:t>
            </a:r>
            <a:r>
              <a:rPr lang="en-US" sz="1800" dirty="0">
                <a:ea typeface="+mn-lt"/>
                <a:cs typeface="+mn-lt"/>
                <a:hlinkClick r:id="rId4"/>
              </a:rPr>
              <a:t>https://arxiv.org/abs/1312.1810</a:t>
            </a:r>
            <a:r>
              <a:rPr lang="en-US" sz="1800" dirty="0">
                <a:ea typeface="+mn-lt"/>
                <a:cs typeface="+mn-lt"/>
              </a:rPr>
              <a:t> </a:t>
            </a:r>
          </a:p>
          <a:p>
            <a:r>
              <a:rPr lang="en-US" sz="1800" dirty="0">
                <a:ea typeface="+mn-lt"/>
                <a:cs typeface="+mn-lt"/>
                <a:hlinkClick r:id="rId5"/>
              </a:rPr>
              <a:t>https://www.andrew.cmu.edu/course/14-712-s20/applications/ln/14712-l18.pdf</a:t>
            </a:r>
            <a:r>
              <a:rPr lang="en-US" sz="1800" dirty="0">
                <a:ea typeface="+mn-lt"/>
                <a:cs typeface="+mn-lt"/>
              </a:rPr>
              <a:t> </a:t>
            </a:r>
          </a:p>
          <a:p>
            <a:r>
              <a:rPr lang="en-US" sz="1800" dirty="0">
                <a:ea typeface="+mn-lt"/>
                <a:cs typeface="+mn-lt"/>
              </a:rPr>
              <a:t>Liu, J., Arpaci-Dusseau, A. C., Arpaci-Dusseau, R. H., &amp; Kannan, S. (2019). </a:t>
            </a:r>
            <a:r>
              <a:rPr lang="en-US" sz="1800" i="1" dirty="0">
                <a:ea typeface="+mn-lt"/>
                <a:cs typeface="+mn-lt"/>
              </a:rPr>
              <a:t>File Systems as Processes.</a:t>
            </a:r>
            <a:r>
              <a:rPr lang="en-US" sz="1800" dirty="0">
                <a:ea typeface="+mn-lt"/>
                <a:cs typeface="+mn-lt"/>
              </a:rPr>
              <a:t> In </a:t>
            </a:r>
            <a:r>
              <a:rPr lang="en-US" sz="1800" i="1" dirty="0">
                <a:ea typeface="+mn-lt"/>
                <a:cs typeface="+mn-lt"/>
              </a:rPr>
              <a:t>11th USENIX Workshop on Hot Storage (</a:t>
            </a:r>
            <a:r>
              <a:rPr lang="en-US" sz="1800" i="1" dirty="0" err="1">
                <a:ea typeface="+mn-lt"/>
                <a:cs typeface="+mn-lt"/>
              </a:rPr>
              <a:t>HotStorage</a:t>
            </a:r>
            <a:r>
              <a:rPr lang="en-US" sz="1800" i="1" dirty="0">
                <a:ea typeface="+mn-lt"/>
                <a:cs typeface="+mn-lt"/>
              </a:rPr>
              <a:t> ’19).</a:t>
            </a:r>
            <a:br>
              <a:rPr lang="en-US" sz="1800" i="1" dirty="0">
                <a:ea typeface="+mn-lt"/>
                <a:cs typeface="+mn-lt"/>
              </a:rPr>
            </a:br>
            <a:r>
              <a:rPr lang="en-US" sz="1800" i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  <a:hlinkClick r:id="rId6"/>
              </a:rPr>
              <a:t>https://www.usenix.org/conference/hotstorage19/presentation/liu</a:t>
            </a:r>
            <a:endParaRPr lang="en-US" sz="1800" dirty="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6786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2C1D0-52B9-6FE9-8EE7-FD27E76C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Definition: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788390E7-156E-08C2-1FDD-6508116CC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38038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795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90A0B-EB0A-CA07-A745-146D331C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OS </a:t>
            </a:r>
            <a:r>
              <a:rPr lang="en-US" sz="5200" dirty="0" err="1"/>
              <a:t>cordination</a:t>
            </a:r>
          </a:p>
        </p:txBody>
      </p:sp>
      <p:pic>
        <p:nvPicPr>
          <p:cNvPr id="5" name="Picture 4" descr="A diagram of a program&#10;&#10;AI-generated content may be incorrect.">
            <a:extLst>
              <a:ext uri="{FF2B5EF4-FFF2-40B4-BE49-F238E27FC236}">
                <a16:creationId xmlns:a16="http://schemas.microsoft.com/office/drawing/2014/main" id="{6FEF805C-0EEB-A25A-4BAF-5C40AE25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3049938"/>
            <a:ext cx="5828261" cy="3161830"/>
          </a:xfrm>
          <a:prstGeom prst="rect">
            <a:avLst/>
          </a:prstGeom>
        </p:spPr>
      </p:pic>
      <p:pic>
        <p:nvPicPr>
          <p:cNvPr id="4" name="Content Placeholder 3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3FC8DC9B-D03C-C2C6-022E-7682F3373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2505" y="3093649"/>
            <a:ext cx="5828261" cy="30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2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B422B-272D-3E7F-52FC-F5B4A3D1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Concept: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2CF3FC-680D-0C54-8839-C3C4362D7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96918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973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83AC4D8B-0355-FCFC-0A6A-4534684F9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04494"/>
            <a:ext cx="5294716" cy="424900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DACF6FC7-4C6B-0007-F7A4-FAE19EE7D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278022"/>
            <a:ext cx="5294715" cy="430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8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2D58-2C17-1CD7-4C20-FED31563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  <a:ea typeface="+mj-lt"/>
                <a:cs typeface="+mj-lt"/>
              </a:rPr>
              <a:t>Open File Table (OFT)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DFA15-997B-125B-A587-9E916C3B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Global table</a:t>
            </a:r>
            <a:r>
              <a:rPr lang="en-US" sz="2400">
                <a:ea typeface="+mn-lt"/>
                <a:cs typeface="+mn-lt"/>
              </a:rPr>
              <a:t> inside the OS kernel.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Each entry = one </a:t>
            </a:r>
            <a:r>
              <a:rPr lang="en-US" sz="2400" b="1">
                <a:ea typeface="+mn-lt"/>
                <a:cs typeface="+mn-lt"/>
              </a:rPr>
              <a:t>open-file description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Stores:</a:t>
            </a:r>
            <a:endParaRPr lang="en-US" sz="2400"/>
          </a:p>
          <a:p>
            <a:pPr lvl="1">
              <a:buFont typeface="Wingdings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Inode</a:t>
            </a:r>
            <a:r>
              <a:rPr lang="en-US" dirty="0">
                <a:ea typeface="+mn-lt"/>
                <a:cs typeface="+mn-lt"/>
              </a:rPr>
              <a:t>  - file identity</a:t>
            </a:r>
            <a:endParaRPr lang="en-US" dirty="0"/>
          </a:p>
          <a:p>
            <a:pPr lvl="1"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Mode - read/write/append</a:t>
            </a:r>
            <a:endParaRPr lang="en-US" dirty="0"/>
          </a:p>
          <a:p>
            <a:pPr lvl="1"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Current offset- file position</a:t>
            </a:r>
            <a:endParaRPr lang="en-US" dirty="0"/>
          </a:p>
          <a:p>
            <a:pPr lvl="1"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Reference count -how many FDs point here</a:t>
            </a:r>
            <a:endParaRPr lang="en-US" dirty="0"/>
          </a:p>
          <a:p>
            <a:pPr lvl="1">
              <a:spcBef>
                <a:spcPts val="1000"/>
              </a:spcBef>
              <a:buFont typeface="Wingdings" panose="020B0604020202020204" pitchFamily="34" charset="0"/>
              <a:buChar char="v"/>
            </a:pPr>
            <a:r>
              <a:rPr lang="en-US" dirty="0">
                <a:ea typeface="+mn-lt"/>
                <a:cs typeface="+mn-lt"/>
              </a:rPr>
              <a:t>Lock info - if file is locked by a process</a:t>
            </a:r>
            <a:endParaRPr lang="en-US" dirty="0"/>
          </a:p>
          <a:p>
            <a:r>
              <a:rPr lang="en-US" sz="2400">
                <a:ea typeface="+mn-lt"/>
                <a:cs typeface="+mn-lt"/>
              </a:rPr>
              <a:t>Shared among processes for efficiency.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8183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E168-7A6E-550C-284A-96AA1A90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File Descriptor Table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F57051-94D4-5211-81DA-DCE601503F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50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CF1BBF-7FD6-2A92-608E-A6C58F180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7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67BC1-EBD8-3AFD-C3DA-E2B29355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Required Program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C2F829-4651-4190-49F8-C693D6EFE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86432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37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File Systems (Open File Table Mechanism)- Keerthana J</vt:lpstr>
      <vt:lpstr>Definition:</vt:lpstr>
      <vt:lpstr>OS cordination</vt:lpstr>
      <vt:lpstr>Concept:</vt:lpstr>
      <vt:lpstr>PowerPoint Presentation</vt:lpstr>
      <vt:lpstr>Open File Table (OFT)</vt:lpstr>
      <vt:lpstr>File Descriptor Table</vt:lpstr>
      <vt:lpstr>PowerPoint Presentation</vt:lpstr>
      <vt:lpstr>Required Program</vt:lpstr>
      <vt:lpstr>Code Logic</vt:lpstr>
      <vt:lpstr>Output - I</vt:lpstr>
      <vt:lpstr>Output- II</vt:lpstr>
      <vt:lpstr>Depth Explanation</vt:lpstr>
      <vt:lpstr>Real-World Applications</vt:lpstr>
      <vt:lpstr>Conclusion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134</cp:revision>
  <dcterms:created xsi:type="dcterms:W3CDTF">2025-10-17T12:14:10Z</dcterms:created>
  <dcterms:modified xsi:type="dcterms:W3CDTF">2025-10-17T12:42:20Z</dcterms:modified>
</cp:coreProperties>
</file>