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8" r:id="rId3"/>
    <p:sldId id="261" r:id="rId4"/>
    <p:sldId id="273" r:id="rId5"/>
    <p:sldId id="260" r:id="rId6"/>
    <p:sldId id="274" r:id="rId7"/>
    <p:sldId id="264" r:id="rId8"/>
    <p:sldId id="276" r:id="rId9"/>
    <p:sldId id="262" r:id="rId10"/>
    <p:sldId id="275" r:id="rId11"/>
    <p:sldId id="272" r:id="rId12"/>
    <p:sldId id="27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ana k" initials="kk" lastIdx="1" clrIdx="0">
    <p:extLst>
      <p:ext uri="{19B8F6BF-5375-455C-9EA6-DF929625EA0E}">
        <p15:presenceInfo xmlns:p15="http://schemas.microsoft.com/office/powerpoint/2012/main" userId="0a28a21050118d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k" userId="0a28a21050118d38" providerId="LiveId" clId="{859D1082-69B3-4FE9-BF1B-761E35B9933D}"/>
    <pc:docChg chg="undo custSel addSld delSld modSld sldOrd">
      <pc:chgData name="keerthana k" userId="0a28a21050118d38" providerId="LiveId" clId="{859D1082-69B3-4FE9-BF1B-761E35B9933D}" dt="2022-12-18T11:04:44.055" v="5094" actId="207"/>
      <pc:docMkLst>
        <pc:docMk/>
      </pc:docMkLst>
      <pc:sldChg chg="addSp modSp mod">
        <pc:chgData name="keerthana k" userId="0a28a21050118d38" providerId="LiveId" clId="{859D1082-69B3-4FE9-BF1B-761E35B9933D}" dt="2022-12-18T11:04:44.055" v="5094" actId="207"/>
        <pc:sldMkLst>
          <pc:docMk/>
          <pc:sldMk cId="1869278876" sldId="256"/>
        </pc:sldMkLst>
        <pc:spChg chg="mod">
          <ac:chgData name="keerthana k" userId="0a28a21050118d38" providerId="LiveId" clId="{859D1082-69B3-4FE9-BF1B-761E35B9933D}" dt="2022-12-16T07:40:15.468" v="319" actId="14100"/>
          <ac:spMkLst>
            <pc:docMk/>
            <pc:sldMk cId="1869278876" sldId="256"/>
            <ac:spMk id="2" creationId="{D7412946-F857-3E6C-8CC0-478016CC1A85}"/>
          </ac:spMkLst>
        </pc:spChg>
        <pc:spChg chg="mod">
          <ac:chgData name="keerthana k" userId="0a28a21050118d38" providerId="LiveId" clId="{859D1082-69B3-4FE9-BF1B-761E35B9933D}" dt="2022-12-18T11:04:03.995" v="5088" actId="207"/>
          <ac:spMkLst>
            <pc:docMk/>
            <pc:sldMk cId="1869278876" sldId="256"/>
            <ac:spMk id="3" creationId="{A240DA62-E97D-FE90-AEB3-884473C38E20}"/>
          </ac:spMkLst>
        </pc:spChg>
        <pc:spChg chg="add mod">
          <ac:chgData name="keerthana k" userId="0a28a21050118d38" providerId="LiveId" clId="{859D1082-69B3-4FE9-BF1B-761E35B9933D}" dt="2022-12-16T07:43:25.051" v="348" actId="1076"/>
          <ac:spMkLst>
            <pc:docMk/>
            <pc:sldMk cId="1869278876" sldId="256"/>
            <ac:spMk id="4" creationId="{E1037DBF-C859-F7A4-1314-6EC0858F88A3}"/>
          </ac:spMkLst>
        </pc:spChg>
        <pc:spChg chg="add mod">
          <ac:chgData name="keerthana k" userId="0a28a21050118d38" providerId="LiveId" clId="{859D1082-69B3-4FE9-BF1B-761E35B9933D}" dt="2022-12-18T11:04:44.055" v="5094" actId="207"/>
          <ac:spMkLst>
            <pc:docMk/>
            <pc:sldMk cId="1869278876" sldId="256"/>
            <ac:spMk id="5" creationId="{9BF460C4-E1AD-8B5D-BCA3-8D45D13CF2B7}"/>
          </ac:spMkLst>
        </pc:spChg>
      </pc:sldChg>
      <pc:sldChg chg="modSp del mod">
        <pc:chgData name="keerthana k" userId="0a28a21050118d38" providerId="LiveId" clId="{859D1082-69B3-4FE9-BF1B-761E35B9933D}" dt="2022-12-16T07:44:24.355" v="353" actId="2696"/>
        <pc:sldMkLst>
          <pc:docMk/>
          <pc:sldMk cId="3242916479" sldId="257"/>
        </pc:sldMkLst>
        <pc:spChg chg="mod">
          <ac:chgData name="keerthana k" userId="0a28a21050118d38" providerId="LiveId" clId="{859D1082-69B3-4FE9-BF1B-761E35B9933D}" dt="2022-12-16T07:41:15.580" v="323" actId="14100"/>
          <ac:spMkLst>
            <pc:docMk/>
            <pc:sldMk cId="3242916479" sldId="257"/>
            <ac:spMk id="2" creationId="{2C82944E-39C4-36E1-B758-7713301FFF3F}"/>
          </ac:spMkLst>
        </pc:spChg>
        <pc:spChg chg="mod">
          <ac:chgData name="keerthana k" userId="0a28a21050118d38" providerId="LiveId" clId="{859D1082-69B3-4FE9-BF1B-761E35B9933D}" dt="2022-12-16T03:51:04.333" v="254" actId="207"/>
          <ac:spMkLst>
            <pc:docMk/>
            <pc:sldMk cId="3242916479" sldId="257"/>
            <ac:spMk id="3" creationId="{1315880C-83CF-BC8B-45BA-04DC00822023}"/>
          </ac:spMkLst>
        </pc:spChg>
      </pc:sldChg>
      <pc:sldChg chg="del">
        <pc:chgData name="keerthana k" userId="0a28a21050118d38" providerId="LiveId" clId="{859D1082-69B3-4FE9-BF1B-761E35B9933D}" dt="2022-12-16T08:00:57.615" v="547" actId="2696"/>
        <pc:sldMkLst>
          <pc:docMk/>
          <pc:sldMk cId="3520506769" sldId="259"/>
        </pc:sldMkLst>
      </pc:sldChg>
      <pc:sldChg chg="addSp delSp modSp mod">
        <pc:chgData name="keerthana k" userId="0a28a21050118d38" providerId="LiveId" clId="{859D1082-69B3-4FE9-BF1B-761E35B9933D}" dt="2022-12-16T09:01:46.054" v="841" actId="14100"/>
        <pc:sldMkLst>
          <pc:docMk/>
          <pc:sldMk cId="1291294880" sldId="260"/>
        </pc:sldMkLst>
        <pc:spChg chg="mod">
          <ac:chgData name="keerthana k" userId="0a28a21050118d38" providerId="LiveId" clId="{859D1082-69B3-4FE9-BF1B-761E35B9933D}" dt="2022-12-16T07:56:11.071" v="510" actId="14100"/>
          <ac:spMkLst>
            <pc:docMk/>
            <pc:sldMk cId="1291294880" sldId="260"/>
            <ac:spMk id="2" creationId="{8C14826C-28B4-A7F3-8773-EFB5EF78E2DC}"/>
          </ac:spMkLst>
        </pc:spChg>
        <pc:spChg chg="mod">
          <ac:chgData name="keerthana k" userId="0a28a21050118d38" providerId="LiveId" clId="{859D1082-69B3-4FE9-BF1B-761E35B9933D}" dt="2022-12-16T09:01:27.474" v="836" actId="6549"/>
          <ac:spMkLst>
            <pc:docMk/>
            <pc:sldMk cId="1291294880" sldId="260"/>
            <ac:spMk id="7" creationId="{6B10FB8D-3DF4-604C-FA43-0A796207252A}"/>
          </ac:spMkLst>
        </pc:spChg>
        <pc:picChg chg="add del mod">
          <ac:chgData name="keerthana k" userId="0a28a21050118d38" providerId="LiveId" clId="{859D1082-69B3-4FE9-BF1B-761E35B9933D}" dt="2022-12-16T07:22:06.837" v="301" actId="478"/>
          <ac:picMkLst>
            <pc:docMk/>
            <pc:sldMk cId="1291294880" sldId="260"/>
            <ac:picMk id="4" creationId="{04AD1CB6-80CF-7299-A007-A2651ABB2BB3}"/>
          </ac:picMkLst>
        </pc:picChg>
        <pc:picChg chg="del">
          <ac:chgData name="keerthana k" userId="0a28a21050118d38" providerId="LiveId" clId="{859D1082-69B3-4FE9-BF1B-761E35B9933D}" dt="2022-12-16T01:47:48.803" v="4" actId="478"/>
          <ac:picMkLst>
            <pc:docMk/>
            <pc:sldMk cId="1291294880" sldId="260"/>
            <ac:picMk id="4" creationId="{06BDC92C-6D51-52A8-9EA2-060B216CE9E6}"/>
          </ac:picMkLst>
        </pc:picChg>
        <pc:picChg chg="add del mod">
          <ac:chgData name="keerthana k" userId="0a28a21050118d38" providerId="LiveId" clId="{859D1082-69B3-4FE9-BF1B-761E35B9933D}" dt="2022-12-16T08:03:37.432" v="548" actId="478"/>
          <ac:picMkLst>
            <pc:docMk/>
            <pc:sldMk cId="1291294880" sldId="260"/>
            <ac:picMk id="6" creationId="{FEEFE352-2FBF-D8E7-ABDC-EF0950960BA5}"/>
          </ac:picMkLst>
        </pc:picChg>
        <pc:picChg chg="add mod">
          <ac:chgData name="keerthana k" userId="0a28a21050118d38" providerId="LiveId" clId="{859D1082-69B3-4FE9-BF1B-761E35B9933D}" dt="2022-12-16T09:01:46.054" v="841" actId="14100"/>
          <ac:picMkLst>
            <pc:docMk/>
            <pc:sldMk cId="1291294880" sldId="260"/>
            <ac:picMk id="9" creationId="{A93DBB08-A53E-1353-E3C9-A7EBDB82DAEC}"/>
          </ac:picMkLst>
        </pc:picChg>
      </pc:sldChg>
      <pc:sldChg chg="addSp delSp modSp mod">
        <pc:chgData name="keerthana k" userId="0a28a21050118d38" providerId="LiveId" clId="{859D1082-69B3-4FE9-BF1B-761E35B9933D}" dt="2022-12-16T08:58:45.994" v="815" actId="14100"/>
        <pc:sldMkLst>
          <pc:docMk/>
          <pc:sldMk cId="149394966" sldId="261"/>
        </pc:sldMkLst>
        <pc:spChg chg="mod">
          <ac:chgData name="keerthana k" userId="0a28a21050118d38" providerId="LiveId" clId="{859D1082-69B3-4FE9-BF1B-761E35B9933D}" dt="2022-12-16T07:45:47.008" v="358" actId="14100"/>
          <ac:spMkLst>
            <pc:docMk/>
            <pc:sldMk cId="149394966" sldId="261"/>
            <ac:spMk id="2" creationId="{9E18AE13-8F30-E969-EF8E-9196C1D2645A}"/>
          </ac:spMkLst>
        </pc:spChg>
        <pc:spChg chg="mod">
          <ac:chgData name="keerthana k" userId="0a28a21050118d38" providerId="LiveId" clId="{859D1082-69B3-4FE9-BF1B-761E35B9933D}" dt="2022-12-16T08:58:36.926" v="813" actId="20577"/>
          <ac:spMkLst>
            <pc:docMk/>
            <pc:sldMk cId="149394966" sldId="261"/>
            <ac:spMk id="7" creationId="{5BB73110-1E87-77CA-BAC1-CCFBBDEE5A09}"/>
          </ac:spMkLst>
        </pc:spChg>
        <pc:picChg chg="add del mod">
          <ac:chgData name="keerthana k" userId="0a28a21050118d38" providerId="LiveId" clId="{859D1082-69B3-4FE9-BF1B-761E35B9933D}" dt="2022-12-16T02:11:26.837" v="170" actId="478"/>
          <ac:picMkLst>
            <pc:docMk/>
            <pc:sldMk cId="149394966" sldId="261"/>
            <ac:picMk id="4" creationId="{4728E83F-17A6-0956-1552-865946552D6F}"/>
          </ac:picMkLst>
        </pc:picChg>
        <pc:picChg chg="add del mod">
          <ac:chgData name="keerthana k" userId="0a28a21050118d38" providerId="LiveId" clId="{859D1082-69B3-4FE9-BF1B-761E35B9933D}" dt="2022-12-16T08:49:48.088" v="801" actId="478"/>
          <ac:picMkLst>
            <pc:docMk/>
            <pc:sldMk cId="149394966" sldId="261"/>
            <ac:picMk id="4" creationId="{B79EFAC7-A9C0-01ED-7B25-470BF63E0A00}"/>
          </ac:picMkLst>
        </pc:picChg>
        <pc:picChg chg="add mod">
          <ac:chgData name="keerthana k" userId="0a28a21050118d38" providerId="LiveId" clId="{859D1082-69B3-4FE9-BF1B-761E35B9933D}" dt="2022-12-16T08:58:45.994" v="815" actId="14100"/>
          <ac:picMkLst>
            <pc:docMk/>
            <pc:sldMk cId="149394966" sldId="261"/>
            <ac:picMk id="6" creationId="{2610EE28-D0A5-CBBA-574C-CD18BCBF2447}"/>
          </ac:picMkLst>
        </pc:picChg>
        <pc:picChg chg="add del mod">
          <ac:chgData name="keerthana k" userId="0a28a21050118d38" providerId="LiveId" clId="{859D1082-69B3-4FE9-BF1B-761E35B9933D}" dt="2022-12-16T02:27:36.050" v="224" actId="478"/>
          <ac:picMkLst>
            <pc:docMk/>
            <pc:sldMk cId="149394966" sldId="261"/>
            <ac:picMk id="6" creationId="{2F5564AB-5349-866B-D542-1792762A333E}"/>
          </ac:picMkLst>
        </pc:picChg>
        <pc:picChg chg="add del mod">
          <ac:chgData name="keerthana k" userId="0a28a21050118d38" providerId="LiveId" clId="{859D1082-69B3-4FE9-BF1B-761E35B9933D}" dt="2022-12-16T08:57:31.540" v="802" actId="478"/>
          <ac:picMkLst>
            <pc:docMk/>
            <pc:sldMk cId="149394966" sldId="261"/>
            <ac:picMk id="9" creationId="{D7F57910-A4ED-2B8A-11A4-2845B3C0D435}"/>
          </ac:picMkLst>
        </pc:picChg>
        <pc:picChg chg="del">
          <ac:chgData name="keerthana k" userId="0a28a21050118d38" providerId="LiveId" clId="{859D1082-69B3-4FE9-BF1B-761E35B9933D}" dt="2022-12-16T01:47:23.853" v="0" actId="478"/>
          <ac:picMkLst>
            <pc:docMk/>
            <pc:sldMk cId="149394966" sldId="261"/>
            <ac:picMk id="11" creationId="{161028CF-E0D1-9088-13EA-6F895CE3E019}"/>
          </ac:picMkLst>
        </pc:picChg>
      </pc:sldChg>
      <pc:sldChg chg="addSp delSp modSp mod ord">
        <pc:chgData name="keerthana k" userId="0a28a21050118d38" providerId="LiveId" clId="{859D1082-69B3-4FE9-BF1B-761E35B9933D}" dt="2022-12-17T06:26:02.203" v="4377" actId="14100"/>
        <pc:sldMkLst>
          <pc:docMk/>
          <pc:sldMk cId="850865026" sldId="262"/>
        </pc:sldMkLst>
        <pc:spChg chg="mod">
          <ac:chgData name="keerthana k" userId="0a28a21050118d38" providerId="LiveId" clId="{859D1082-69B3-4FE9-BF1B-761E35B9933D}" dt="2022-12-17T06:26:02.203" v="4377" actId="14100"/>
          <ac:spMkLst>
            <pc:docMk/>
            <pc:sldMk cId="850865026" sldId="262"/>
            <ac:spMk id="2" creationId="{5D27F367-D017-6889-9402-FD57CE9F47CB}"/>
          </ac:spMkLst>
        </pc:spChg>
        <pc:spChg chg="mod">
          <ac:chgData name="keerthana k" userId="0a28a21050118d38" providerId="LiveId" clId="{859D1082-69B3-4FE9-BF1B-761E35B9933D}" dt="2022-12-16T08:25:48.226" v="783" actId="20577"/>
          <ac:spMkLst>
            <pc:docMk/>
            <pc:sldMk cId="850865026" sldId="262"/>
            <ac:spMk id="3" creationId="{EE00D263-C6DD-3E8A-3389-D33FBF493C01}"/>
          </ac:spMkLst>
        </pc:spChg>
        <pc:picChg chg="add mod">
          <ac:chgData name="keerthana k" userId="0a28a21050118d38" providerId="LiveId" clId="{859D1082-69B3-4FE9-BF1B-761E35B9933D}" dt="2022-12-16T09:04:28.138" v="855" actId="14100"/>
          <ac:picMkLst>
            <pc:docMk/>
            <pc:sldMk cId="850865026" sldId="262"/>
            <ac:picMk id="5" creationId="{4A41BA32-7B1C-82A1-6C8E-D519AD9DF1CA}"/>
          </ac:picMkLst>
        </pc:picChg>
        <pc:picChg chg="del">
          <ac:chgData name="keerthana k" userId="0a28a21050118d38" providerId="LiveId" clId="{859D1082-69B3-4FE9-BF1B-761E35B9933D}" dt="2022-12-16T01:48:10.701" v="8" actId="478"/>
          <ac:picMkLst>
            <pc:docMk/>
            <pc:sldMk cId="850865026" sldId="262"/>
            <ac:picMk id="5" creationId="{E978C331-6D1F-D07D-66DE-126005EFB1A6}"/>
          </ac:picMkLst>
        </pc:picChg>
        <pc:picChg chg="add del mod">
          <ac:chgData name="keerthana k" userId="0a28a21050118d38" providerId="LiveId" clId="{859D1082-69B3-4FE9-BF1B-761E35B9933D}" dt="2022-12-16T08:25:17.116" v="772" actId="478"/>
          <ac:picMkLst>
            <pc:docMk/>
            <pc:sldMk cId="850865026" sldId="262"/>
            <ac:picMk id="6" creationId="{39D36422-21C1-CE9E-249E-2BF845A69927}"/>
          </ac:picMkLst>
        </pc:picChg>
      </pc:sldChg>
      <pc:sldChg chg="addSp delSp modSp mod ord">
        <pc:chgData name="keerthana k" userId="0a28a21050118d38" providerId="LiveId" clId="{859D1082-69B3-4FE9-BF1B-761E35B9933D}" dt="2022-12-16T09:08:09.478" v="886" actId="14100"/>
        <pc:sldMkLst>
          <pc:docMk/>
          <pc:sldMk cId="199360134" sldId="264"/>
        </pc:sldMkLst>
        <pc:spChg chg="mod">
          <ac:chgData name="keerthana k" userId="0a28a21050118d38" providerId="LiveId" clId="{859D1082-69B3-4FE9-BF1B-761E35B9933D}" dt="2022-12-16T07:58:37.732" v="523" actId="14100"/>
          <ac:spMkLst>
            <pc:docMk/>
            <pc:sldMk cId="199360134" sldId="264"/>
            <ac:spMk id="2" creationId="{2858D24F-4153-22FD-6CD2-35ACA6314C5A}"/>
          </ac:spMkLst>
        </pc:spChg>
        <pc:spChg chg="mod">
          <ac:chgData name="keerthana k" userId="0a28a21050118d38" providerId="LiveId" clId="{859D1082-69B3-4FE9-BF1B-761E35B9933D}" dt="2022-12-16T09:02:11.574" v="844" actId="20577"/>
          <ac:spMkLst>
            <pc:docMk/>
            <pc:sldMk cId="199360134" sldId="264"/>
            <ac:spMk id="3" creationId="{2E85C555-2221-D5AE-9338-7148A0172AB6}"/>
          </ac:spMkLst>
        </pc:spChg>
        <pc:picChg chg="add del mod modCrop">
          <ac:chgData name="keerthana k" userId="0a28a21050118d38" providerId="LiveId" clId="{859D1082-69B3-4FE9-BF1B-761E35B9933D}" dt="2022-12-16T07:07:51.655" v="282" actId="478"/>
          <ac:picMkLst>
            <pc:docMk/>
            <pc:sldMk cId="199360134" sldId="264"/>
            <ac:picMk id="4" creationId="{ED193375-B3D2-A542-AED3-172E6D893D07}"/>
          </ac:picMkLst>
        </pc:picChg>
        <pc:picChg chg="add del mod">
          <ac:chgData name="keerthana k" userId="0a28a21050118d38" providerId="LiveId" clId="{859D1082-69B3-4FE9-BF1B-761E35B9933D}" dt="2022-12-16T02:28:52.949" v="229" actId="478"/>
          <ac:picMkLst>
            <pc:docMk/>
            <pc:sldMk cId="199360134" sldId="264"/>
            <ac:picMk id="5" creationId="{3C0B8DFC-9D9F-8EEF-99F1-245C7F967F0E}"/>
          </ac:picMkLst>
        </pc:picChg>
        <pc:picChg chg="add del mod modCrop">
          <ac:chgData name="keerthana k" userId="0a28a21050118d38" providerId="LiveId" clId="{859D1082-69B3-4FE9-BF1B-761E35B9933D}" dt="2022-12-16T09:05:56.833" v="865" actId="478"/>
          <ac:picMkLst>
            <pc:docMk/>
            <pc:sldMk cId="199360134" sldId="264"/>
            <ac:picMk id="6" creationId="{18239F17-B739-C19F-801B-6DCA86EB882D}"/>
          </ac:picMkLst>
        </pc:picChg>
        <pc:picChg chg="del">
          <ac:chgData name="keerthana k" userId="0a28a21050118d38" providerId="LiveId" clId="{859D1082-69B3-4FE9-BF1B-761E35B9933D}" dt="2022-12-16T01:48:01.011" v="6" actId="478"/>
          <ac:picMkLst>
            <pc:docMk/>
            <pc:sldMk cId="199360134" sldId="264"/>
            <ac:picMk id="7" creationId="{07E65A83-7631-0832-B16F-2C4C5CC55344}"/>
          </ac:picMkLst>
        </pc:picChg>
        <pc:picChg chg="add del mod">
          <ac:chgData name="keerthana k" userId="0a28a21050118d38" providerId="LiveId" clId="{859D1082-69B3-4FE9-BF1B-761E35B9933D}" dt="2022-12-16T09:06:53.897" v="872" actId="478"/>
          <ac:picMkLst>
            <pc:docMk/>
            <pc:sldMk cId="199360134" sldId="264"/>
            <ac:picMk id="7" creationId="{9B17E204-05C0-AF44-BA48-116227C23450}"/>
          </ac:picMkLst>
        </pc:picChg>
        <pc:picChg chg="add mod">
          <ac:chgData name="keerthana k" userId="0a28a21050118d38" providerId="LiveId" clId="{859D1082-69B3-4FE9-BF1B-761E35B9933D}" dt="2022-12-16T09:08:09.478" v="886" actId="14100"/>
          <ac:picMkLst>
            <pc:docMk/>
            <pc:sldMk cId="199360134" sldId="264"/>
            <ac:picMk id="9" creationId="{CBD310E5-D91F-F9AD-6085-F9444F42E76A}"/>
          </ac:picMkLst>
        </pc:picChg>
      </pc:sldChg>
      <pc:sldChg chg="modSp del mod">
        <pc:chgData name="keerthana k" userId="0a28a21050118d38" providerId="LiveId" clId="{859D1082-69B3-4FE9-BF1B-761E35B9933D}" dt="2022-12-16T01:49:51.807" v="16" actId="2696"/>
        <pc:sldMkLst>
          <pc:docMk/>
          <pc:sldMk cId="1324442904" sldId="265"/>
        </pc:sldMkLst>
        <pc:spChg chg="mod">
          <ac:chgData name="keerthana k" userId="0a28a21050118d38" providerId="LiveId" clId="{859D1082-69B3-4FE9-BF1B-761E35B9933D}" dt="2022-12-16T01:48:05.227" v="7" actId="20577"/>
          <ac:spMkLst>
            <pc:docMk/>
            <pc:sldMk cId="1324442904" sldId="265"/>
            <ac:spMk id="3" creationId="{AD48721B-1EC1-6390-C4C1-27315ED3D881}"/>
          </ac:spMkLst>
        </pc:spChg>
      </pc:sldChg>
      <pc:sldChg chg="modSp del mod">
        <pc:chgData name="keerthana k" userId="0a28a21050118d38" providerId="LiveId" clId="{859D1082-69B3-4FE9-BF1B-761E35B9933D}" dt="2022-12-16T01:49:45.323" v="15" actId="2696"/>
        <pc:sldMkLst>
          <pc:docMk/>
          <pc:sldMk cId="3812812151" sldId="266"/>
        </pc:sldMkLst>
        <pc:spChg chg="mod">
          <ac:chgData name="keerthana k" userId="0a28a21050118d38" providerId="LiveId" clId="{859D1082-69B3-4FE9-BF1B-761E35B9933D}" dt="2022-12-16T01:47:54.024" v="5" actId="20577"/>
          <ac:spMkLst>
            <pc:docMk/>
            <pc:sldMk cId="3812812151" sldId="266"/>
            <ac:spMk id="3" creationId="{89557CE8-967B-F721-5EB6-743B68DF46B0}"/>
          </ac:spMkLst>
        </pc:spChg>
      </pc:sldChg>
      <pc:sldChg chg="addSp delSp modSp del mod">
        <pc:chgData name="keerthana k" userId="0a28a21050118d38" providerId="LiveId" clId="{859D1082-69B3-4FE9-BF1B-761E35B9933D}" dt="2022-12-16T08:41:10.955" v="790" actId="2696"/>
        <pc:sldMkLst>
          <pc:docMk/>
          <pc:sldMk cId="4207784727" sldId="267"/>
        </pc:sldMkLst>
        <pc:spChg chg="mod">
          <ac:chgData name="keerthana k" userId="0a28a21050118d38" providerId="LiveId" clId="{859D1082-69B3-4FE9-BF1B-761E35B9933D}" dt="2022-12-16T01:52:05.189" v="69" actId="27636"/>
          <ac:spMkLst>
            <pc:docMk/>
            <pc:sldMk cId="4207784727" sldId="267"/>
            <ac:spMk id="2" creationId="{B1F29EF9-3776-6D8A-E673-06D33837374B}"/>
          </ac:spMkLst>
        </pc:spChg>
        <pc:spChg chg="add del mod">
          <ac:chgData name="keerthana k" userId="0a28a21050118d38" providerId="LiveId" clId="{859D1082-69B3-4FE9-BF1B-761E35B9933D}" dt="2022-12-16T02:10:45.303" v="152" actId="22"/>
          <ac:spMkLst>
            <pc:docMk/>
            <pc:sldMk cId="4207784727" sldId="267"/>
            <ac:spMk id="4" creationId="{502579AA-E4B6-C40A-6DB1-3742A938695C}"/>
          </ac:spMkLst>
        </pc:spChg>
        <pc:picChg chg="del">
          <ac:chgData name="keerthana k" userId="0a28a21050118d38" providerId="LiveId" clId="{859D1082-69B3-4FE9-BF1B-761E35B9933D}" dt="2022-12-16T01:48:22.473" v="10" actId="478"/>
          <ac:picMkLst>
            <pc:docMk/>
            <pc:sldMk cId="4207784727" sldId="267"/>
            <ac:picMk id="6" creationId="{E0405282-0424-CF81-AE76-359F582B90BB}"/>
          </ac:picMkLst>
        </pc:picChg>
        <pc:picChg chg="add mod ord">
          <ac:chgData name="keerthana k" userId="0a28a21050118d38" providerId="LiveId" clId="{859D1082-69B3-4FE9-BF1B-761E35B9933D}" dt="2022-12-16T02:10:59.865" v="156" actId="14100"/>
          <ac:picMkLst>
            <pc:docMk/>
            <pc:sldMk cId="4207784727" sldId="267"/>
            <ac:picMk id="7" creationId="{543E3CDC-F090-FCE7-1D3B-60FC045FA3DC}"/>
          </ac:picMkLst>
        </pc:picChg>
      </pc:sldChg>
      <pc:sldChg chg="modSp del mod">
        <pc:chgData name="keerthana k" userId="0a28a21050118d38" providerId="LiveId" clId="{859D1082-69B3-4FE9-BF1B-761E35B9933D}" dt="2022-12-16T08:41:06.568" v="789" actId="2696"/>
        <pc:sldMkLst>
          <pc:docMk/>
          <pc:sldMk cId="3993765523" sldId="268"/>
        </pc:sldMkLst>
        <pc:spChg chg="mod">
          <ac:chgData name="keerthana k" userId="0a28a21050118d38" providerId="LiveId" clId="{859D1082-69B3-4FE9-BF1B-761E35B9933D}" dt="2022-12-16T01:52:16.822" v="73" actId="27636"/>
          <ac:spMkLst>
            <pc:docMk/>
            <pc:sldMk cId="3993765523" sldId="268"/>
            <ac:spMk id="2" creationId="{12FFEB61-3A21-D96E-30EF-C2CD98B464BE}"/>
          </ac:spMkLst>
        </pc:spChg>
        <pc:spChg chg="mod">
          <ac:chgData name="keerthana k" userId="0a28a21050118d38" providerId="LiveId" clId="{859D1082-69B3-4FE9-BF1B-761E35B9933D}" dt="2022-12-16T01:57:39.212" v="90" actId="14100"/>
          <ac:spMkLst>
            <pc:docMk/>
            <pc:sldMk cId="3993765523" sldId="268"/>
            <ac:spMk id="3" creationId="{F103BB7E-4827-6E21-2F4B-8DAF1C83267F}"/>
          </ac:spMkLst>
        </pc:spChg>
      </pc:sldChg>
      <pc:sldChg chg="ord">
        <pc:chgData name="keerthana k" userId="0a28a21050118d38" providerId="LiveId" clId="{859D1082-69B3-4FE9-BF1B-761E35B9933D}" dt="2022-12-17T16:33:37.582" v="5075"/>
        <pc:sldMkLst>
          <pc:docMk/>
          <pc:sldMk cId="1625093142" sldId="269"/>
        </pc:sldMkLst>
      </pc:sldChg>
      <pc:sldChg chg="modSp del mod">
        <pc:chgData name="keerthana k" userId="0a28a21050118d38" providerId="LiveId" clId="{859D1082-69B3-4FE9-BF1B-761E35B9933D}" dt="2022-12-16T01:49:38.163" v="14" actId="2696"/>
        <pc:sldMkLst>
          <pc:docMk/>
          <pc:sldMk cId="3026536830" sldId="270"/>
        </pc:sldMkLst>
        <pc:spChg chg="mod">
          <ac:chgData name="keerthana k" userId="0a28a21050118d38" providerId="LiveId" clId="{859D1082-69B3-4FE9-BF1B-761E35B9933D}" dt="2022-12-16T01:47:42.884" v="3" actId="20577"/>
          <ac:spMkLst>
            <pc:docMk/>
            <pc:sldMk cId="3026536830" sldId="270"/>
            <ac:spMk id="3" creationId="{BF1D2214-DAAD-BDB2-67C6-AEA10C4D89CC}"/>
          </ac:spMkLst>
        </pc:spChg>
      </pc:sldChg>
      <pc:sldChg chg="modSp del mod">
        <pc:chgData name="keerthana k" userId="0a28a21050118d38" providerId="LiveId" clId="{859D1082-69B3-4FE9-BF1B-761E35B9933D}" dt="2022-12-16T01:50:18.755" v="25" actId="2696"/>
        <pc:sldMkLst>
          <pc:docMk/>
          <pc:sldMk cId="4107262241" sldId="271"/>
        </pc:sldMkLst>
        <pc:spChg chg="mod">
          <ac:chgData name="keerthana k" userId="0a28a21050118d38" providerId="LiveId" clId="{859D1082-69B3-4FE9-BF1B-761E35B9933D}" dt="2022-12-16T01:48:14.246" v="9" actId="20577"/>
          <ac:spMkLst>
            <pc:docMk/>
            <pc:sldMk cId="4107262241" sldId="271"/>
            <ac:spMk id="3" creationId="{E63D36F7-E15B-BE73-BDC4-9D1623316223}"/>
          </ac:spMkLst>
        </pc:spChg>
      </pc:sldChg>
      <pc:sldChg chg="addSp delSp modSp new mod ord">
        <pc:chgData name="keerthana k" userId="0a28a21050118d38" providerId="LiveId" clId="{859D1082-69B3-4FE9-BF1B-761E35B9933D}" dt="2022-12-16T09:05:06.236" v="861" actId="255"/>
        <pc:sldMkLst>
          <pc:docMk/>
          <pc:sldMk cId="2706000891" sldId="272"/>
        </pc:sldMkLst>
        <pc:spChg chg="mod">
          <ac:chgData name="keerthana k" userId="0a28a21050118d38" providerId="LiveId" clId="{859D1082-69B3-4FE9-BF1B-761E35B9933D}" dt="2022-12-16T09:05:06.236" v="861" actId="255"/>
          <ac:spMkLst>
            <pc:docMk/>
            <pc:sldMk cId="2706000891" sldId="272"/>
            <ac:spMk id="2" creationId="{AA198439-954D-6819-E5DD-4C2B331F6740}"/>
          </ac:spMkLst>
        </pc:spChg>
        <pc:spChg chg="del mod">
          <ac:chgData name="keerthana k" userId="0a28a21050118d38" providerId="LiveId" clId="{859D1082-69B3-4FE9-BF1B-761E35B9933D}" dt="2022-12-16T02:08:06.780" v="111" actId="22"/>
          <ac:spMkLst>
            <pc:docMk/>
            <pc:sldMk cId="2706000891" sldId="272"/>
            <ac:spMk id="3" creationId="{4E51A5A1-A012-9CDD-A038-1BEAFF2F5F89}"/>
          </ac:spMkLst>
        </pc:spChg>
        <pc:spChg chg="add mod">
          <ac:chgData name="keerthana k" userId="0a28a21050118d38" providerId="LiveId" clId="{859D1082-69B3-4FE9-BF1B-761E35B9933D}" dt="2022-12-16T09:04:51.386" v="859" actId="14100"/>
          <ac:spMkLst>
            <pc:docMk/>
            <pc:sldMk cId="2706000891" sldId="272"/>
            <ac:spMk id="7" creationId="{343D2F4C-7DD5-FF1C-361A-75278C902888}"/>
          </ac:spMkLst>
        </pc:spChg>
        <pc:picChg chg="add del mod ord">
          <ac:chgData name="keerthana k" userId="0a28a21050118d38" providerId="LiveId" clId="{859D1082-69B3-4FE9-BF1B-761E35B9933D}" dt="2022-12-16T02:08:46.348" v="121" actId="478"/>
          <ac:picMkLst>
            <pc:docMk/>
            <pc:sldMk cId="2706000891" sldId="272"/>
            <ac:picMk id="5" creationId="{F5BBF656-2D57-5C8D-B19B-85360EEC958E}"/>
          </ac:picMkLst>
        </pc:picChg>
        <pc:picChg chg="add del mod">
          <ac:chgData name="keerthana k" userId="0a28a21050118d38" providerId="LiveId" clId="{859D1082-69B3-4FE9-BF1B-761E35B9933D}" dt="2022-12-16T02:11:08.760" v="157" actId="478"/>
          <ac:picMkLst>
            <pc:docMk/>
            <pc:sldMk cId="2706000891" sldId="272"/>
            <ac:picMk id="9" creationId="{61899DE8-11D3-F244-94CF-E58CFB0218EE}"/>
          </ac:picMkLst>
        </pc:picChg>
        <pc:picChg chg="add del mod">
          <ac:chgData name="keerthana k" userId="0a28a21050118d38" providerId="LiveId" clId="{859D1082-69B3-4FE9-BF1B-761E35B9933D}" dt="2022-12-16T02:28:55.256" v="230" actId="478"/>
          <ac:picMkLst>
            <pc:docMk/>
            <pc:sldMk cId="2706000891" sldId="272"/>
            <ac:picMk id="11" creationId="{606DBE43-9014-EEEA-9200-A349044D20B7}"/>
          </ac:picMkLst>
        </pc:picChg>
        <pc:picChg chg="add mod">
          <ac:chgData name="keerthana k" userId="0a28a21050118d38" providerId="LiveId" clId="{859D1082-69B3-4FE9-BF1B-761E35B9933D}" dt="2022-12-16T09:04:48.830" v="858" actId="14100"/>
          <ac:picMkLst>
            <pc:docMk/>
            <pc:sldMk cId="2706000891" sldId="272"/>
            <ac:picMk id="13" creationId="{0ADBEFEF-35A9-B850-96CA-978FF6A654C9}"/>
          </ac:picMkLst>
        </pc:picChg>
      </pc:sldChg>
      <pc:sldChg chg="addSp delSp modSp new mod modClrScheme chgLayout">
        <pc:chgData name="keerthana k" userId="0a28a21050118d38" providerId="LiveId" clId="{859D1082-69B3-4FE9-BF1B-761E35B9933D}" dt="2022-12-17T03:05:23.927" v="1893" actId="1076"/>
        <pc:sldMkLst>
          <pc:docMk/>
          <pc:sldMk cId="1577886645" sldId="273"/>
        </pc:sldMkLst>
        <pc:spChg chg="del">
          <ac:chgData name="keerthana k" userId="0a28a21050118d38" providerId="LiveId" clId="{859D1082-69B3-4FE9-BF1B-761E35B9933D}" dt="2022-12-16T08:58:54.589" v="816" actId="478"/>
          <ac:spMkLst>
            <pc:docMk/>
            <pc:sldMk cId="1577886645" sldId="273"/>
            <ac:spMk id="2" creationId="{5A61BC07-7146-5395-72FC-B53E3EAF9BD7}"/>
          </ac:spMkLst>
        </pc:spChg>
        <pc:spChg chg="add mod ord">
          <ac:chgData name="keerthana k" userId="0a28a21050118d38" providerId="LiveId" clId="{859D1082-69B3-4FE9-BF1B-761E35B9933D}" dt="2022-12-17T03:05:18.980" v="1892" actId="255"/>
          <ac:spMkLst>
            <pc:docMk/>
            <pc:sldMk cId="1577886645" sldId="273"/>
            <ac:spMk id="2" creationId="{AB579585-C638-E963-EB34-37920F2A7307}"/>
          </ac:spMkLst>
        </pc:spChg>
        <pc:spChg chg="mod ord">
          <ac:chgData name="keerthana k" userId="0a28a21050118d38" providerId="LiveId" clId="{859D1082-69B3-4FE9-BF1B-761E35B9933D}" dt="2022-12-17T03:05:23.927" v="1893" actId="1076"/>
          <ac:spMkLst>
            <pc:docMk/>
            <pc:sldMk cId="1577886645" sldId="273"/>
            <ac:spMk id="3" creationId="{982329C9-FEFD-9F17-B4B1-BEC1D1EDE01A}"/>
          </ac:spMkLst>
        </pc:spChg>
      </pc:sldChg>
      <pc:sldChg chg="new del">
        <pc:chgData name="keerthana k" userId="0a28a21050118d38" providerId="LiveId" clId="{859D1082-69B3-4FE9-BF1B-761E35B9933D}" dt="2022-12-16T01:50:13.548" v="24" actId="2696"/>
        <pc:sldMkLst>
          <pc:docMk/>
          <pc:sldMk cId="1583676106" sldId="273"/>
        </pc:sldMkLst>
      </pc:sldChg>
      <pc:sldChg chg="addSp delSp modSp new mod modClrScheme chgLayout">
        <pc:chgData name="keerthana k" userId="0a28a21050118d38" providerId="LiveId" clId="{859D1082-69B3-4FE9-BF1B-761E35B9933D}" dt="2022-12-17T16:23:00.923" v="5015" actId="20577"/>
        <pc:sldMkLst>
          <pc:docMk/>
          <pc:sldMk cId="3317223931" sldId="274"/>
        </pc:sldMkLst>
        <pc:spChg chg="add del mod ord">
          <ac:chgData name="keerthana k" userId="0a28a21050118d38" providerId="LiveId" clId="{859D1082-69B3-4FE9-BF1B-761E35B9933D}" dt="2022-12-17T04:03:57.388" v="2651" actId="700"/>
          <ac:spMkLst>
            <pc:docMk/>
            <pc:sldMk cId="3317223931" sldId="274"/>
            <ac:spMk id="2" creationId="{688228CA-CBD9-96EE-47F3-F546B14DF5E8}"/>
          </ac:spMkLst>
        </pc:spChg>
        <pc:spChg chg="del">
          <ac:chgData name="keerthana k" userId="0a28a21050118d38" providerId="LiveId" clId="{859D1082-69B3-4FE9-BF1B-761E35B9933D}" dt="2022-12-16T08:59:49.516" v="822" actId="478"/>
          <ac:spMkLst>
            <pc:docMk/>
            <pc:sldMk cId="3317223931" sldId="274"/>
            <ac:spMk id="2" creationId="{7BB215E9-4439-7852-6DBB-2EB85A60A3A8}"/>
          </ac:spMkLst>
        </pc:spChg>
        <pc:spChg chg="mod ord">
          <ac:chgData name="keerthana k" userId="0a28a21050118d38" providerId="LiveId" clId="{859D1082-69B3-4FE9-BF1B-761E35B9933D}" dt="2022-12-17T16:23:00.923" v="5015" actId="20577"/>
          <ac:spMkLst>
            <pc:docMk/>
            <pc:sldMk cId="3317223931" sldId="274"/>
            <ac:spMk id="3" creationId="{C4D0EE88-FB21-5453-C0C1-F7E14EDF7184}"/>
          </ac:spMkLst>
        </pc:spChg>
        <pc:spChg chg="add mod">
          <ac:chgData name="keerthana k" userId="0a28a21050118d38" providerId="LiveId" clId="{859D1082-69B3-4FE9-BF1B-761E35B9933D}" dt="2022-12-17T05:03:18.417" v="2704" actId="1076"/>
          <ac:spMkLst>
            <pc:docMk/>
            <pc:sldMk cId="3317223931" sldId="274"/>
            <ac:spMk id="4" creationId="{2B53F064-15CE-3574-D269-2DEC062C344C}"/>
          </ac:spMkLst>
        </pc:spChg>
      </pc:sldChg>
      <pc:sldChg chg="add del">
        <pc:chgData name="keerthana k" userId="0a28a21050118d38" providerId="LiveId" clId="{859D1082-69B3-4FE9-BF1B-761E35B9933D}" dt="2022-12-16T09:00:26.809" v="825" actId="2696"/>
        <pc:sldMkLst>
          <pc:docMk/>
          <pc:sldMk cId="1884879364" sldId="275"/>
        </pc:sldMkLst>
      </pc:sldChg>
      <pc:sldChg chg="addSp delSp modSp add mod modClrScheme chgLayout">
        <pc:chgData name="keerthana k" userId="0a28a21050118d38" providerId="LiveId" clId="{859D1082-69B3-4FE9-BF1B-761E35B9933D}" dt="2022-12-18T06:26:05.722" v="5087" actId="207"/>
        <pc:sldMkLst>
          <pc:docMk/>
          <pc:sldMk cId="2247659873" sldId="275"/>
        </pc:sldMkLst>
        <pc:spChg chg="add del mod ord">
          <ac:chgData name="keerthana k" userId="0a28a21050118d38" providerId="LiveId" clId="{859D1082-69B3-4FE9-BF1B-761E35B9933D}" dt="2022-12-17T06:12:29.516" v="3867" actId="478"/>
          <ac:spMkLst>
            <pc:docMk/>
            <pc:sldMk cId="2247659873" sldId="275"/>
            <ac:spMk id="2" creationId="{5FE8EF66-1898-8EF8-8DB9-F9949518BA6F}"/>
          </ac:spMkLst>
        </pc:spChg>
        <pc:spChg chg="mod ord">
          <ac:chgData name="keerthana k" userId="0a28a21050118d38" providerId="LiveId" clId="{859D1082-69B3-4FE9-BF1B-761E35B9933D}" dt="2022-12-18T06:26:05.722" v="5087" actId="207"/>
          <ac:spMkLst>
            <pc:docMk/>
            <pc:sldMk cId="2247659873" sldId="275"/>
            <ac:spMk id="3" creationId="{C4D0EE88-FB21-5453-C0C1-F7E14EDF7184}"/>
          </ac:spMkLst>
        </pc:spChg>
        <pc:spChg chg="add mod">
          <ac:chgData name="keerthana k" userId="0a28a21050118d38" providerId="LiveId" clId="{859D1082-69B3-4FE9-BF1B-761E35B9933D}" dt="2022-12-17T06:32:04.167" v="4469" actId="1076"/>
          <ac:spMkLst>
            <pc:docMk/>
            <pc:sldMk cId="2247659873" sldId="275"/>
            <ac:spMk id="4" creationId="{6EEEC139-2C37-1447-F0F9-6BEB5DC47B21}"/>
          </ac:spMkLst>
        </pc:spChg>
      </pc:sldChg>
      <pc:sldChg chg="addSp modSp add mod">
        <pc:chgData name="keerthana k" userId="0a28a21050118d38" providerId="LiveId" clId="{859D1082-69B3-4FE9-BF1B-761E35B9933D}" dt="2022-12-17T05:27:50.489" v="3803" actId="1076"/>
        <pc:sldMkLst>
          <pc:docMk/>
          <pc:sldMk cId="1436005479" sldId="276"/>
        </pc:sldMkLst>
        <pc:spChg chg="add mod">
          <ac:chgData name="keerthana k" userId="0a28a21050118d38" providerId="LiveId" clId="{859D1082-69B3-4FE9-BF1B-761E35B9933D}" dt="2022-12-17T05:27:46.469" v="3802" actId="1076"/>
          <ac:spMkLst>
            <pc:docMk/>
            <pc:sldMk cId="1436005479" sldId="276"/>
            <ac:spMk id="2" creationId="{535CEC2C-678A-941E-7789-6AED05285CE5}"/>
          </ac:spMkLst>
        </pc:spChg>
        <pc:spChg chg="mod">
          <ac:chgData name="keerthana k" userId="0a28a21050118d38" providerId="LiveId" clId="{859D1082-69B3-4FE9-BF1B-761E35B9933D}" dt="2022-12-17T05:27:50.489" v="3803" actId="1076"/>
          <ac:spMkLst>
            <pc:docMk/>
            <pc:sldMk cId="1436005479" sldId="276"/>
            <ac:spMk id="3" creationId="{C4D0EE88-FB21-5453-C0C1-F7E14EDF7184}"/>
          </ac:spMkLst>
        </pc:spChg>
      </pc:sldChg>
      <pc:sldChg chg="addSp modSp add mod">
        <pc:chgData name="keerthana k" userId="0a28a21050118d38" providerId="LiveId" clId="{859D1082-69B3-4FE9-BF1B-761E35B9933D}" dt="2022-12-17T16:33:15.796" v="5073" actId="14100"/>
        <pc:sldMkLst>
          <pc:docMk/>
          <pc:sldMk cId="2742874227" sldId="277"/>
        </pc:sldMkLst>
        <pc:spChg chg="add mod">
          <ac:chgData name="keerthana k" userId="0a28a21050118d38" providerId="LiveId" clId="{859D1082-69B3-4FE9-BF1B-761E35B9933D}" dt="2022-12-17T06:47:46.415" v="4475" actId="14100"/>
          <ac:spMkLst>
            <pc:docMk/>
            <pc:sldMk cId="2742874227" sldId="277"/>
            <ac:spMk id="2" creationId="{1CC73F8B-4C94-F20C-1417-A543692D4481}"/>
          </ac:spMkLst>
        </pc:spChg>
        <pc:spChg chg="mod">
          <ac:chgData name="keerthana k" userId="0a28a21050118d38" providerId="LiveId" clId="{859D1082-69B3-4FE9-BF1B-761E35B9933D}" dt="2022-12-17T16:33:15.796" v="5073" actId="14100"/>
          <ac:spMkLst>
            <pc:docMk/>
            <pc:sldMk cId="2742874227" sldId="277"/>
            <ac:spMk id="3" creationId="{C4D0EE88-FB21-5453-C0C1-F7E14EDF71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70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40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57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8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8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7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C9C6-8AA2-492A-A01A-127FCB6709E6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60EDB35-95A6-4863-BEFF-379A29FE4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2946-F857-3E6C-8CC0-478016CC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14" y="288350"/>
            <a:ext cx="7610806" cy="713136"/>
          </a:xfrm>
        </p:spPr>
        <p:txBody>
          <a:bodyPr/>
          <a:lstStyle/>
          <a:p>
            <a:pPr marL="285750" indent="-285750" algn="ctr"/>
            <a:r>
              <a:rPr lang="en-IN" sz="4400" dirty="0"/>
              <a:t>Olist Store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0DA62-E97D-FE90-AEB3-884473C3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4274" y="1133463"/>
            <a:ext cx="2463900" cy="4427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+mj-lt"/>
              </a:rPr>
              <a:t>Domain: E-Commerce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037DBF-C859-F7A4-1314-6EC0858F88A3}"/>
              </a:ext>
            </a:extLst>
          </p:cNvPr>
          <p:cNvSpPr txBox="1">
            <a:spLocks/>
          </p:cNvSpPr>
          <p:nvPr/>
        </p:nvSpPr>
        <p:spPr>
          <a:xfrm>
            <a:off x="494455" y="1767840"/>
            <a:ext cx="4983237" cy="522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400" dirty="0"/>
              <a:t>Project Group Members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460C4-E1AD-8B5D-BCA3-8D45D13CF2B7}"/>
              </a:ext>
            </a:extLst>
          </p:cNvPr>
          <p:cNvSpPr txBox="1">
            <a:spLocks/>
          </p:cNvSpPr>
          <p:nvPr/>
        </p:nvSpPr>
        <p:spPr>
          <a:xfrm>
            <a:off x="442202" y="2497391"/>
            <a:ext cx="8301203" cy="3685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0070C0"/>
                </a:solidFill>
              </a:rPr>
              <a:t>1) </a:t>
            </a:r>
            <a:r>
              <a:rPr lang="en-IN" dirty="0">
                <a:solidFill>
                  <a:schemeClr val="tx1"/>
                </a:solidFill>
              </a:rPr>
              <a:t>MISS. KEERTHANA KUNDAPUR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0070C0"/>
                </a:solidFill>
              </a:rPr>
              <a:t>2) </a:t>
            </a:r>
            <a:r>
              <a:rPr lang="en-IN" dirty="0">
                <a:solidFill>
                  <a:schemeClr val="tx1"/>
                </a:solidFill>
              </a:rPr>
              <a:t>MISS. PRIYA RAMESH SHINDE</a:t>
            </a:r>
          </a:p>
          <a:p>
            <a:pPr algn="l">
              <a:spcBef>
                <a:spcPts val="600"/>
              </a:spcBef>
            </a:pPr>
            <a:endParaRPr lang="en-I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0070C0"/>
                </a:solidFill>
              </a:rPr>
              <a:t>3) </a:t>
            </a:r>
            <a:r>
              <a:rPr lang="en-IN" dirty="0">
                <a:solidFill>
                  <a:schemeClr val="tx1"/>
                </a:solidFill>
              </a:rPr>
              <a:t>MR. SAURABH SUBHASH NAVALE</a:t>
            </a:r>
          </a:p>
          <a:p>
            <a:pPr algn="l">
              <a:spcBef>
                <a:spcPts val="600"/>
              </a:spcBef>
            </a:pPr>
            <a:endParaRPr lang="en-I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0070C0"/>
                </a:solidFill>
              </a:rPr>
              <a:t>4) </a:t>
            </a:r>
            <a:r>
              <a:rPr lang="en-IN" dirty="0">
                <a:solidFill>
                  <a:schemeClr val="tx1"/>
                </a:solidFill>
              </a:rPr>
              <a:t>MR. MANOJ LM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     PROJECT MENTOR: SHUBHAM SIR</a:t>
            </a:r>
          </a:p>
        </p:txBody>
      </p:sp>
    </p:spTree>
    <p:extLst>
      <p:ext uri="{BB962C8B-B14F-4D97-AF65-F5344CB8AC3E}">
        <p14:creationId xmlns:p14="http://schemas.microsoft.com/office/powerpoint/2010/main" val="186927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EE88-FB21-5453-C0C1-F7E14EDF71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8938" y="1376273"/>
            <a:ext cx="8072845" cy="46587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The Product Category name </a:t>
            </a:r>
            <a:r>
              <a:rPr lang="en-IN" sz="2000" dirty="0">
                <a:solidFill>
                  <a:srgbClr val="0070C0"/>
                </a:solidFill>
              </a:rPr>
              <a:t>pcs</a:t>
            </a:r>
            <a:r>
              <a:rPr lang="en-IN" sz="2000" dirty="0"/>
              <a:t> has the </a:t>
            </a:r>
            <a:r>
              <a:rPr lang="en-IN" sz="2000" dirty="0">
                <a:solidFill>
                  <a:srgbClr val="0070C0"/>
                </a:solidFill>
              </a:rPr>
              <a:t>highest</a:t>
            </a:r>
            <a:r>
              <a:rPr lang="en-IN" sz="2000" dirty="0"/>
              <a:t> price and payment value where as </a:t>
            </a:r>
            <a:r>
              <a:rPr lang="en-IN" sz="2000" dirty="0">
                <a:solidFill>
                  <a:srgbClr val="0070C0"/>
                </a:solidFill>
              </a:rPr>
              <a:t>casa_conforto_2 </a:t>
            </a: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less</a:t>
            </a:r>
            <a:r>
              <a:rPr lang="en-IN" sz="2000" dirty="0"/>
              <a:t> price and payment value.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highest average price and payment</a:t>
            </a:r>
            <a:r>
              <a:rPr lang="en-US" sz="2000" dirty="0">
                <a:latin typeface="+mj-lt"/>
              </a:rPr>
              <a:t> values from customers of sao paulo city is done through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credit card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boleto</a:t>
            </a:r>
            <a:r>
              <a:rPr lang="en-US" sz="2000" dirty="0">
                <a:latin typeface="+mj-lt"/>
              </a:rPr>
              <a:t>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When we consider other </a:t>
            </a:r>
            <a:r>
              <a:rPr lang="en-IN" sz="2000" dirty="0">
                <a:solidFill>
                  <a:srgbClr val="0070C0"/>
                </a:solidFill>
              </a:rPr>
              <a:t>cities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0070C0"/>
                </a:solidFill>
              </a:rPr>
              <a:t>pianco</a:t>
            </a:r>
            <a:r>
              <a:rPr lang="en-IN" sz="2000" dirty="0"/>
              <a:t> has </a:t>
            </a:r>
            <a:r>
              <a:rPr lang="en-IN" sz="2000" dirty="0">
                <a:solidFill>
                  <a:srgbClr val="0070C0"/>
                </a:solidFill>
              </a:rPr>
              <a:t>highest</a:t>
            </a:r>
            <a:r>
              <a:rPr lang="en-IN" sz="2000" dirty="0"/>
              <a:t> price and payment value and when we consider </a:t>
            </a:r>
            <a:r>
              <a:rPr lang="en-IN" sz="2000" dirty="0">
                <a:solidFill>
                  <a:srgbClr val="0070C0"/>
                </a:solidFill>
              </a:rPr>
              <a:t>states, BA </a:t>
            </a: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highest</a:t>
            </a:r>
            <a:r>
              <a:rPr lang="en-IN" sz="2000" dirty="0"/>
              <a:t> price and payment value.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EEC139-2C37-1447-F0F9-6BEB5DC4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2" y="470262"/>
            <a:ext cx="8090263" cy="487680"/>
          </a:xfrm>
        </p:spPr>
        <p:txBody>
          <a:bodyPr>
            <a:noAutofit/>
          </a:bodyPr>
          <a:lstStyle/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765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8439-954D-6819-E5DD-4C2B331F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60" y="104503"/>
            <a:ext cx="8596668" cy="1219199"/>
          </a:xfrm>
        </p:spPr>
        <p:txBody>
          <a:bodyPr>
            <a:noAutofit/>
          </a:bodyPr>
          <a:lstStyle/>
          <a:p>
            <a:r>
              <a:rPr lang="en-IN" sz="2000" dirty="0"/>
              <a:t>KPI 5: </a:t>
            </a:r>
            <a:r>
              <a:rPr lang="en-US" sz="2000" dirty="0">
                <a:latin typeface="+mj-lt"/>
              </a:rPr>
              <a:t>Relationship between shipping days (order_delivered_customer_date - order_purchase_timestamp) Vs review scores.</a:t>
            </a:r>
            <a:br>
              <a:rPr lang="en-IN" sz="1400" dirty="0">
                <a:latin typeface="+mj-lt"/>
              </a:rPr>
            </a:b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3D2F4C-7DD5-FF1C-361A-75278C9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393371"/>
            <a:ext cx="8551190" cy="454587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DBEFEF-35A9-B850-96CA-978FF6A6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" y="1532709"/>
            <a:ext cx="7465900" cy="42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EE88-FB21-5453-C0C1-F7E14EDF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5" y="1140822"/>
            <a:ext cx="7768046" cy="44500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Here we got </a:t>
            </a:r>
            <a:r>
              <a:rPr lang="en-IN" dirty="0">
                <a:solidFill>
                  <a:srgbClr val="0070C0"/>
                </a:solidFill>
              </a:rPr>
              <a:t>1 review score </a:t>
            </a:r>
            <a:r>
              <a:rPr lang="en-IN" dirty="0"/>
              <a:t>for both highest as well as for lowest number of shipping days so we can conclude that there is </a:t>
            </a:r>
            <a:r>
              <a:rPr lang="en-IN" dirty="0">
                <a:solidFill>
                  <a:srgbClr val="0070C0"/>
                </a:solidFill>
              </a:rPr>
              <a:t>no relationship </a:t>
            </a:r>
            <a:r>
              <a:rPr lang="en-IN" dirty="0"/>
              <a:t>between Review Score and Shipping Days.</a:t>
            </a:r>
          </a:p>
          <a:p>
            <a:pPr>
              <a:lnSpc>
                <a:spcPct val="200000"/>
              </a:lnSpc>
            </a:pPr>
            <a:r>
              <a:rPr lang="en-IN" dirty="0"/>
              <a:t>Similarly we got </a:t>
            </a:r>
            <a:r>
              <a:rPr lang="en-IN" dirty="0">
                <a:solidFill>
                  <a:srgbClr val="0070C0"/>
                </a:solidFill>
              </a:rPr>
              <a:t>5 review score </a:t>
            </a:r>
            <a:r>
              <a:rPr lang="en-IN" dirty="0">
                <a:solidFill>
                  <a:schemeClr val="tx1"/>
                </a:solidFill>
              </a:rPr>
              <a:t>for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both highest as well as lowest number of shipping days.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73F8B-4C94-F20C-1417-A543692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6" y="209004"/>
            <a:ext cx="7811588" cy="644435"/>
          </a:xfrm>
        </p:spPr>
        <p:txBody>
          <a:bodyPr>
            <a:noAutofit/>
          </a:bodyPr>
          <a:lstStyle/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287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C071-68FF-CCFB-ACE1-FD812C54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51" y="2151017"/>
            <a:ext cx="8596668" cy="2560319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2509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6A20-58FC-17AF-84A8-D655B104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6390"/>
            <a:ext cx="8596668" cy="740228"/>
          </a:xfrm>
        </p:spPr>
        <p:txBody>
          <a:bodyPr>
            <a:normAutofit/>
          </a:bodyPr>
          <a:lstStyle/>
          <a:p>
            <a:r>
              <a:rPr lang="en-IN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AC5A-5D2E-0106-9E9C-B01A71D3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3949338"/>
          </a:xfrm>
        </p:spPr>
        <p:txBody>
          <a:bodyPr/>
          <a:lstStyle/>
          <a:p>
            <a:r>
              <a:rPr lang="en-IN" dirty="0"/>
              <a:t>EXCEL</a:t>
            </a:r>
          </a:p>
          <a:p>
            <a:endParaRPr lang="en-IN" dirty="0"/>
          </a:p>
          <a:p>
            <a:r>
              <a:rPr lang="en-IN" dirty="0"/>
              <a:t>MYSQL</a:t>
            </a:r>
          </a:p>
          <a:p>
            <a:endParaRPr lang="en-IN" dirty="0"/>
          </a:p>
          <a:p>
            <a:r>
              <a:rPr lang="en-IN" dirty="0"/>
              <a:t>TABLEAU</a:t>
            </a:r>
          </a:p>
          <a:p>
            <a:endParaRPr lang="en-IN" dirty="0"/>
          </a:p>
          <a:p>
            <a:r>
              <a:rPr lang="en-IN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40FFD-06C5-B450-67B7-149BD7C2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77" y="1454331"/>
            <a:ext cx="1022323" cy="619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0F583-177D-CF3A-2C36-92402395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54" y="2148345"/>
            <a:ext cx="764114" cy="619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81B78-9180-8D5B-B25D-BE1D4177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568" y="2865120"/>
            <a:ext cx="920199" cy="815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8B665-3768-C438-DA7C-5714B3722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649" y="3931472"/>
            <a:ext cx="920200" cy="8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AE13-8F30-E969-EF8E-9196C1D2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3" y="95793"/>
            <a:ext cx="8596668" cy="731521"/>
          </a:xfrm>
        </p:spPr>
        <p:txBody>
          <a:bodyPr>
            <a:noAutofit/>
          </a:bodyPr>
          <a:lstStyle/>
          <a:p>
            <a:r>
              <a:rPr lang="en-IN" sz="2000" dirty="0"/>
              <a:t>KPI 1:</a:t>
            </a:r>
            <a:r>
              <a:rPr lang="en-US" sz="2000" dirty="0">
                <a:latin typeface="+mj-lt"/>
              </a:rPr>
              <a:t>Weekday Vs Weekend (order_purchase_timestamp) Payment Statistics</a:t>
            </a:r>
            <a:br>
              <a:rPr lang="en-US" sz="1400" dirty="0">
                <a:latin typeface="+mj-lt"/>
              </a:rPr>
            </a:b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73110-1E87-77CA-BAC1-CCFBBDEE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905691"/>
            <a:ext cx="8596668" cy="54515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EE28-D0A5-CBBA-574C-CD18BCBF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0" y="1036319"/>
            <a:ext cx="7571374" cy="52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9585-C638-E963-EB34-37920F2A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37" y="383176"/>
            <a:ext cx="7952860" cy="487680"/>
          </a:xfrm>
        </p:spPr>
        <p:txBody>
          <a:bodyPr>
            <a:noAutofit/>
          </a:bodyPr>
          <a:lstStyle/>
          <a:p>
            <a:r>
              <a:rPr lang="en-IN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9C9-FEFD-9F17-B4B1-BEC1D1EDE0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1189" y="1088572"/>
            <a:ext cx="7960587" cy="4641669"/>
          </a:xfrm>
        </p:spPr>
        <p:txBody>
          <a:bodyPr>
            <a:normAutofit lnSpcReduction="10000"/>
          </a:bodyPr>
          <a:lstStyle/>
          <a:p>
            <a:pPr rtl="0">
              <a:lnSpc>
                <a:spcPct val="150000"/>
              </a:lnSpc>
            </a:pPr>
            <a:r>
              <a:rPr lang="en-IN" dirty="0"/>
              <a:t>In </a:t>
            </a:r>
            <a:r>
              <a:rPr lang="en-IN" dirty="0">
                <a:solidFill>
                  <a:srgbClr val="0070C0"/>
                </a:solidFill>
              </a:rPr>
              <a:t>Weekday</a:t>
            </a:r>
            <a:r>
              <a:rPr lang="en-IN" dirty="0"/>
              <a:t> the Sum of Payment Value is </a:t>
            </a:r>
            <a:r>
              <a:rPr lang="en-IN" dirty="0">
                <a:solidFill>
                  <a:srgbClr val="0070C0"/>
                </a:solidFill>
              </a:rPr>
              <a:t>77% </a:t>
            </a:r>
            <a:r>
              <a:rPr lang="en-IN" dirty="0"/>
              <a:t>and in </a:t>
            </a:r>
            <a:r>
              <a:rPr lang="en-IN" dirty="0">
                <a:solidFill>
                  <a:srgbClr val="0070C0"/>
                </a:solidFill>
              </a:rPr>
              <a:t>Weekend</a:t>
            </a:r>
            <a:r>
              <a:rPr lang="en-IN" dirty="0"/>
              <a:t> its only </a:t>
            </a:r>
            <a:r>
              <a:rPr lang="en-IN" dirty="0">
                <a:solidFill>
                  <a:srgbClr val="0070C0"/>
                </a:solidFill>
              </a:rPr>
              <a:t>23%</a:t>
            </a:r>
            <a:r>
              <a:rPr lang="en-IN" dirty="0"/>
              <a:t>, So here we can say that Weekday has more Sum of payment Value than Weekend may be because </a:t>
            </a:r>
            <a:r>
              <a:rPr lang="en-US" b="0" i="0" dirty="0">
                <a:effectLst/>
              </a:rPr>
              <a:t>people head out more on weekends. Which means they are offline. Based on this logic, a business site will get more hits during the weekdays.</a:t>
            </a:r>
          </a:p>
          <a:p>
            <a:pPr rtl="0">
              <a:lnSpc>
                <a:spcPct val="150000"/>
              </a:lnSpc>
            </a:pPr>
            <a:r>
              <a:rPr lang="en-US" dirty="0"/>
              <a:t>When we consider </a:t>
            </a:r>
            <a:r>
              <a:rPr lang="en-US" dirty="0">
                <a:solidFill>
                  <a:srgbClr val="0070C0"/>
                </a:solidFill>
              </a:rPr>
              <a:t>Weekday: Monday </a:t>
            </a:r>
            <a:r>
              <a:rPr lang="en-US" dirty="0"/>
              <a:t>has the highest payment value and for </a:t>
            </a:r>
            <a:r>
              <a:rPr lang="en-US" dirty="0">
                <a:solidFill>
                  <a:srgbClr val="0070C0"/>
                </a:solidFill>
              </a:rPr>
              <a:t>Weekend: Sunday </a:t>
            </a:r>
            <a:r>
              <a:rPr lang="en-US" dirty="0"/>
              <a:t>has the highest payment Value and here in both Weekday as well as in the Weekend the payment was done more through </a:t>
            </a:r>
            <a:r>
              <a:rPr lang="en-US" dirty="0">
                <a:solidFill>
                  <a:srgbClr val="0070C0"/>
                </a:solidFill>
              </a:rPr>
              <a:t>credit card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IN" dirty="0"/>
              <a:t>Here the highest sold product name is </a:t>
            </a:r>
            <a:r>
              <a:rPr lang="en-IN" dirty="0">
                <a:solidFill>
                  <a:srgbClr val="0070C0"/>
                </a:solidFill>
              </a:rPr>
              <a:t>Beleza saude </a:t>
            </a:r>
            <a:r>
              <a:rPr lang="en-IN" dirty="0"/>
              <a:t>and highest product sold City and State are </a:t>
            </a:r>
            <a:r>
              <a:rPr lang="en-IN" dirty="0">
                <a:solidFill>
                  <a:srgbClr val="0070C0"/>
                </a:solidFill>
              </a:rPr>
              <a:t>sao paulo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SP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78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826C-28B4-A7F3-8773-EFB5EF78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952"/>
            <a:ext cx="8596668" cy="751321"/>
          </a:xfrm>
        </p:spPr>
        <p:txBody>
          <a:bodyPr>
            <a:noAutofit/>
          </a:bodyPr>
          <a:lstStyle/>
          <a:p>
            <a:r>
              <a:rPr lang="en-IN" sz="2000" dirty="0"/>
              <a:t>KPI 2: </a:t>
            </a:r>
            <a:r>
              <a:rPr lang="en-US" sz="2000" dirty="0">
                <a:latin typeface="+mj-lt"/>
              </a:rPr>
              <a:t>Number of Orders with review score 5 and payment type as credit card</a:t>
            </a:r>
            <a:r>
              <a:rPr lang="en-US" sz="1400" dirty="0">
                <a:latin typeface="+mj-lt"/>
              </a:rPr>
              <a:t>.</a:t>
            </a:r>
            <a:br>
              <a:rPr lang="en-US" sz="1400" dirty="0">
                <a:latin typeface="+mj-lt"/>
              </a:rPr>
            </a:b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10FB8D-3DF4-604C-FA43-0A796207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02" y="1079862"/>
            <a:ext cx="8170575" cy="51990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DBB08-A53E-1353-E3C9-A7EBDB82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9" y="1171934"/>
            <a:ext cx="6264641" cy="50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EE88-FB21-5453-C0C1-F7E14EDF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3" y="1210494"/>
            <a:ext cx="8005113" cy="467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When we consider the other payment types, the Number of orders with the review score 5 for </a:t>
            </a:r>
            <a:r>
              <a:rPr lang="en-IN" dirty="0">
                <a:solidFill>
                  <a:srgbClr val="0070C0"/>
                </a:solidFill>
              </a:rPr>
              <a:t>credit card is more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less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for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debit card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Similarly when we consider other review scores, the Number of orders with payment type as credit card the </a:t>
            </a:r>
            <a:r>
              <a:rPr lang="en-IN" dirty="0">
                <a:solidFill>
                  <a:srgbClr val="0070C0"/>
                </a:solidFill>
              </a:rPr>
              <a:t>review score 5 has the maximum number of orders </a:t>
            </a:r>
            <a:r>
              <a:rPr lang="en-IN" dirty="0"/>
              <a:t>where as </a:t>
            </a:r>
            <a:r>
              <a:rPr lang="en-IN" dirty="0">
                <a:solidFill>
                  <a:srgbClr val="0070C0"/>
                </a:solidFill>
              </a:rPr>
              <a:t>review score 2 has the least number of orders.</a:t>
            </a:r>
          </a:p>
          <a:p>
            <a:pPr>
              <a:lnSpc>
                <a:spcPct val="150000"/>
              </a:lnSpc>
            </a:pPr>
            <a:r>
              <a:rPr lang="en-IN" dirty="0"/>
              <a:t>Here we concluded that the </a:t>
            </a:r>
            <a:r>
              <a:rPr lang="en-IN" dirty="0">
                <a:solidFill>
                  <a:srgbClr val="0070C0"/>
                </a:solidFill>
              </a:rPr>
              <a:t>product Category name Beleza saude </a:t>
            </a:r>
            <a:r>
              <a:rPr lang="en-IN" dirty="0"/>
              <a:t>in the </a:t>
            </a:r>
            <a:r>
              <a:rPr lang="en-IN" dirty="0">
                <a:solidFill>
                  <a:srgbClr val="0070C0"/>
                </a:solidFill>
              </a:rPr>
              <a:t>sao Paulo city and state SP </a:t>
            </a:r>
            <a:r>
              <a:rPr lang="en-IN" dirty="0"/>
              <a:t>is doing </a:t>
            </a:r>
            <a:r>
              <a:rPr lang="en-IN" dirty="0">
                <a:solidFill>
                  <a:srgbClr val="0070C0"/>
                </a:solidFill>
              </a:rPr>
              <a:t>more transaction </a:t>
            </a:r>
            <a:r>
              <a:rPr lang="en-IN" dirty="0"/>
              <a:t>for payment type as credit card and review score 5.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53F064-15CE-3574-D269-2DEC062C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5" y="383176"/>
            <a:ext cx="7952860" cy="487680"/>
          </a:xfrm>
        </p:spPr>
        <p:txBody>
          <a:bodyPr>
            <a:noAutofit/>
          </a:bodyPr>
          <a:lstStyle/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22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D24F-4153-22FD-6CD2-35ACA631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156753"/>
            <a:ext cx="8596668" cy="827316"/>
          </a:xfrm>
        </p:spPr>
        <p:txBody>
          <a:bodyPr>
            <a:noAutofit/>
          </a:bodyPr>
          <a:lstStyle/>
          <a:p>
            <a:r>
              <a:rPr lang="en-IN" sz="2000" dirty="0"/>
              <a:t>KPI 3: </a:t>
            </a:r>
            <a:r>
              <a:rPr lang="en-US" sz="2000" dirty="0">
                <a:latin typeface="+mj-lt"/>
              </a:rPr>
              <a:t>Average number of days taken for order_delivered_customer_date for pet_shop</a:t>
            </a:r>
            <a:br>
              <a:rPr lang="en-US" sz="1400" dirty="0">
                <a:latin typeface="+mj-lt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C555-2221-D5AE-9338-7148A017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1783"/>
            <a:ext cx="8596668" cy="483958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310E5-D91F-F9AD-6085-F9444F42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208742"/>
            <a:ext cx="8542219" cy="42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EE88-FB21-5453-C0C1-F7E14EDF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5" y="635725"/>
            <a:ext cx="8292494" cy="5826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Here we conclude that the </a:t>
            </a:r>
            <a:r>
              <a:rPr lang="en-IN" dirty="0">
                <a:solidFill>
                  <a:srgbClr val="0070C0"/>
                </a:solidFill>
              </a:rPr>
              <a:t>product category name</a:t>
            </a:r>
            <a:r>
              <a:rPr lang="en-IN" dirty="0"/>
              <a:t> called </a:t>
            </a:r>
            <a:r>
              <a:rPr lang="en-IN" dirty="0">
                <a:solidFill>
                  <a:srgbClr val="0070C0"/>
                </a:solidFill>
              </a:rPr>
              <a:t>moveis_escritorio </a:t>
            </a:r>
            <a:r>
              <a:rPr lang="en-IN" dirty="0"/>
              <a:t>taking </a:t>
            </a:r>
            <a:r>
              <a:rPr lang="en-IN" dirty="0">
                <a:solidFill>
                  <a:srgbClr val="0070C0"/>
                </a:solidFill>
              </a:rPr>
              <a:t>highest</a:t>
            </a:r>
            <a:r>
              <a:rPr lang="en-IN" dirty="0"/>
              <a:t> average number of days and </a:t>
            </a:r>
            <a:r>
              <a:rPr lang="en-IN" dirty="0">
                <a:solidFill>
                  <a:srgbClr val="0070C0"/>
                </a:solidFill>
              </a:rPr>
              <a:t>artes_e_artesanato </a:t>
            </a:r>
            <a:r>
              <a:rPr lang="en-IN" dirty="0"/>
              <a:t>taking </a:t>
            </a:r>
            <a:r>
              <a:rPr lang="en-IN" dirty="0">
                <a:solidFill>
                  <a:srgbClr val="0070C0"/>
                </a:solidFill>
              </a:rPr>
              <a:t>less</a:t>
            </a:r>
            <a:r>
              <a:rPr lang="en-IN" dirty="0"/>
              <a:t> average number of days to deliver order to the customer. </a:t>
            </a:r>
          </a:p>
          <a:p>
            <a:pPr>
              <a:lnSpc>
                <a:spcPct val="150000"/>
              </a:lnSpc>
            </a:pPr>
            <a:r>
              <a:rPr lang="en-IN" dirty="0"/>
              <a:t>When we consider the payment type, the average number of days to deliver order to the customer is </a:t>
            </a:r>
            <a:r>
              <a:rPr lang="en-IN" dirty="0">
                <a:solidFill>
                  <a:srgbClr val="0070C0"/>
                </a:solidFill>
              </a:rPr>
              <a:t>more</a:t>
            </a:r>
            <a:r>
              <a:rPr lang="en-IN" dirty="0"/>
              <a:t> through </a:t>
            </a:r>
            <a:r>
              <a:rPr lang="en-IN" dirty="0">
                <a:solidFill>
                  <a:srgbClr val="0070C0"/>
                </a:solidFill>
              </a:rPr>
              <a:t>boleto</a:t>
            </a:r>
            <a:r>
              <a:rPr lang="en-IN" dirty="0"/>
              <a:t> where as payment type </a:t>
            </a:r>
            <a:r>
              <a:rPr lang="en-IN" dirty="0">
                <a:solidFill>
                  <a:srgbClr val="0070C0"/>
                </a:solidFill>
              </a:rPr>
              <a:t>credit card </a:t>
            </a:r>
            <a:r>
              <a:rPr lang="en-IN" dirty="0"/>
              <a:t>is taking </a:t>
            </a:r>
            <a:r>
              <a:rPr lang="en-IN" dirty="0">
                <a:solidFill>
                  <a:srgbClr val="0070C0"/>
                </a:solidFill>
              </a:rPr>
              <a:t>less</a:t>
            </a:r>
            <a:r>
              <a:rPr lang="en-IN" dirty="0"/>
              <a:t> number of days.</a:t>
            </a:r>
          </a:p>
          <a:p>
            <a:pPr>
              <a:lnSpc>
                <a:spcPct val="150000"/>
              </a:lnSpc>
            </a:pPr>
            <a:r>
              <a:rPr lang="en-IN" dirty="0"/>
              <a:t>When we consider </a:t>
            </a:r>
            <a:r>
              <a:rPr lang="en-IN" dirty="0">
                <a:solidFill>
                  <a:srgbClr val="0070C0"/>
                </a:solidFill>
              </a:rPr>
              <a:t>city</a:t>
            </a:r>
            <a:r>
              <a:rPr lang="en-IN" dirty="0"/>
              <a:t> the average number of days to deliver order to the customer is </a:t>
            </a:r>
            <a:r>
              <a:rPr lang="en-IN" dirty="0">
                <a:solidFill>
                  <a:srgbClr val="0070C0"/>
                </a:solidFill>
              </a:rPr>
              <a:t>more</a:t>
            </a:r>
            <a:r>
              <a:rPr lang="en-IN" dirty="0"/>
              <a:t> in </a:t>
            </a:r>
            <a:r>
              <a:rPr lang="en-IN" dirty="0">
                <a:solidFill>
                  <a:srgbClr val="0070C0"/>
                </a:solidFill>
              </a:rPr>
              <a:t>novo brasil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less </a:t>
            </a:r>
            <a:r>
              <a:rPr lang="en-IN" dirty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rgbClr val="0070C0"/>
                </a:solidFill>
              </a:rPr>
              <a:t>iomere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Similarly when we consider </a:t>
            </a:r>
            <a:r>
              <a:rPr lang="en-IN" dirty="0">
                <a:solidFill>
                  <a:srgbClr val="0070C0"/>
                </a:solidFill>
              </a:rPr>
              <a:t>state</a:t>
            </a:r>
            <a:r>
              <a:rPr lang="en-IN" dirty="0"/>
              <a:t> the average number of days to deliver order to the customer is </a:t>
            </a:r>
            <a:r>
              <a:rPr lang="en-IN" dirty="0">
                <a:solidFill>
                  <a:srgbClr val="0070C0"/>
                </a:solidFill>
              </a:rPr>
              <a:t>more</a:t>
            </a:r>
            <a:r>
              <a:rPr lang="en-IN" dirty="0"/>
              <a:t> in </a:t>
            </a:r>
            <a:r>
              <a:rPr lang="en-IN" dirty="0">
                <a:solidFill>
                  <a:srgbClr val="0070C0"/>
                </a:solidFill>
              </a:rPr>
              <a:t>RR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less </a:t>
            </a:r>
            <a:r>
              <a:rPr lang="en-IN" dirty="0">
                <a:solidFill>
                  <a:schemeClr val="tx1"/>
                </a:solidFill>
              </a:rPr>
              <a:t>in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SP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So from this we concluded that our </a:t>
            </a:r>
            <a:r>
              <a:rPr lang="en-IN" dirty="0">
                <a:solidFill>
                  <a:srgbClr val="0070C0"/>
                </a:solidFill>
              </a:rPr>
              <a:t>target</a:t>
            </a:r>
            <a:r>
              <a:rPr lang="en-IN" dirty="0"/>
              <a:t> should be more on the </a:t>
            </a:r>
            <a:r>
              <a:rPr lang="en-IN" dirty="0">
                <a:solidFill>
                  <a:srgbClr val="0070C0"/>
                </a:solidFill>
              </a:rPr>
              <a:t>product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city </a:t>
            </a:r>
            <a:r>
              <a:rPr lang="en-IN" dirty="0"/>
              <a:t>as well as the </a:t>
            </a:r>
            <a:r>
              <a:rPr lang="en-IN" dirty="0">
                <a:solidFill>
                  <a:srgbClr val="0070C0"/>
                </a:solidFill>
              </a:rPr>
              <a:t>state</a:t>
            </a:r>
            <a:r>
              <a:rPr lang="en-IN" dirty="0"/>
              <a:t> which taking </a:t>
            </a:r>
            <a:r>
              <a:rPr lang="en-IN" dirty="0">
                <a:solidFill>
                  <a:srgbClr val="0070C0"/>
                </a:solidFill>
              </a:rPr>
              <a:t>more</a:t>
            </a:r>
            <a:r>
              <a:rPr lang="en-IN" dirty="0"/>
              <a:t> Average Number of days to deliver order to the customer.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CEC2C-678A-941E-7789-6AED0528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3" y="121920"/>
            <a:ext cx="8090263" cy="487680"/>
          </a:xfrm>
        </p:spPr>
        <p:txBody>
          <a:bodyPr>
            <a:noAutofit/>
          </a:bodyPr>
          <a:lstStyle/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600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F367-D017-6889-9402-FD57CE9F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5" y="182880"/>
            <a:ext cx="8640838" cy="496389"/>
          </a:xfrm>
        </p:spPr>
        <p:txBody>
          <a:bodyPr>
            <a:noAutofit/>
          </a:bodyPr>
          <a:lstStyle/>
          <a:p>
            <a:r>
              <a:rPr lang="en-IN" sz="2000" dirty="0"/>
              <a:t>KPI 4: </a:t>
            </a:r>
            <a:r>
              <a:rPr lang="en-US" sz="2000" dirty="0">
                <a:latin typeface="+mj-lt"/>
              </a:rPr>
              <a:t>Average price and payment values from customers of sao paulo city</a:t>
            </a:r>
            <a:br>
              <a:rPr lang="en-US" sz="1400" dirty="0">
                <a:latin typeface="+mj-lt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D263-C6DD-3E8A-3389-D33FBF49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7314"/>
            <a:ext cx="8596668" cy="56083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1BA32-7B1C-82A1-6C8E-D519AD9D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2" y="928373"/>
            <a:ext cx="7399019" cy="51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5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1504</TotalTime>
  <Words>667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Olist Store Analysis</vt:lpstr>
      <vt:lpstr>TOOLS USED:</vt:lpstr>
      <vt:lpstr>KPI 1:Weekday Vs Weekend (order_purchase_timestamp) Payment Statistics </vt:lpstr>
      <vt:lpstr>Conclusion</vt:lpstr>
      <vt:lpstr>KPI 2: Number of Orders with review score 5 and payment type as credit card. </vt:lpstr>
      <vt:lpstr>Conclusion</vt:lpstr>
      <vt:lpstr>KPI 3: Average number of days taken for order_delivered_customer_date for pet_shop </vt:lpstr>
      <vt:lpstr>Conclusion</vt:lpstr>
      <vt:lpstr>KPI 4: Average price and payment values from customers of sao paulo city </vt:lpstr>
      <vt:lpstr>Conclusion</vt:lpstr>
      <vt:lpstr>KPI 5: Relationship between shipping days (order_delivered_customer_date - order_purchase_timestamp) Vs review scores. 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keerthana k</dc:creator>
  <cp:lastModifiedBy>keerthana k</cp:lastModifiedBy>
  <cp:revision>5</cp:revision>
  <dcterms:created xsi:type="dcterms:W3CDTF">2022-10-03T12:56:38Z</dcterms:created>
  <dcterms:modified xsi:type="dcterms:W3CDTF">2022-12-18T11:04:46Z</dcterms:modified>
</cp:coreProperties>
</file>