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B114-E224-8B78-C20A-30A6FF56A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6B6B2-1EB9-25D7-C457-76CA2A1BA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ADBE3-AC3F-44F6-4E3B-D754838E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371-6094-4CBF-A758-69AEDDE9D0B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09F36-4CB8-5F63-907B-7BE78F92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52E1-5216-E12B-F84B-09F922A5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159C-35C2-449C-A3C4-78F0C95A7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A34A-24D0-AF1B-0C39-DC50B42C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87642-22AB-41F2-69AA-98A6E25B2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FB484-05B0-190C-623C-5C2F007C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371-6094-4CBF-A758-69AEDDE9D0B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63B68-1F32-5318-9474-A25C62BB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65F02-E215-2232-C240-AFC709A3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159C-35C2-449C-A3C4-78F0C95A7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812D5-9244-5D41-44FB-1E2CC2AAD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2931D-B145-A2CA-4155-9F16F2D89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4218-CE86-381F-DCD4-FC885EB2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371-6094-4CBF-A758-69AEDDE9D0B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C256-A501-252B-D486-3A0987CA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CE0B-19E5-2807-7C0C-A1C00A33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159C-35C2-449C-A3C4-78F0C95A7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90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FB4F-C6A2-183E-3ED2-A11757FB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CF37-E82B-FFF8-C219-52EB105C7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A299D-5B33-2C83-B53A-CF23690A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371-6094-4CBF-A758-69AEDDE9D0B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63283-055A-CEFA-56E6-139E7DAA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48236-1280-5E59-D8C3-9C598867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159C-35C2-449C-A3C4-78F0C95A7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08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B22-CFDE-1955-D32F-9893D237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686E8-4930-FAB7-8618-6BB473C67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28153-E934-6285-052D-F9F0709A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371-6094-4CBF-A758-69AEDDE9D0B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9457D-1C62-826E-7803-A241DC82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6F35-C43A-240C-777C-CEA1F717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159C-35C2-449C-A3C4-78F0C95A7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8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F6D3-D725-B0D6-7FDD-46C2617C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8A641-A996-5E8F-4FD3-0A5AE1E49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3173C-2C7B-C52A-6C58-E27BC921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7B1F8-DAB3-573A-ACD4-BB7C55C7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371-6094-4CBF-A758-69AEDDE9D0B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ACA8E-5D53-C069-F1CA-27184C22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78ECB-D408-E69C-B527-980D6C95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159C-35C2-449C-A3C4-78F0C95A7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79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60E3-9B91-08A5-11DF-7454A2FE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1EF20-6C42-AD73-AC37-65314F8BC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30223-27C9-4002-A9A6-8510CA6E6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C8D84-6A98-2532-C8E1-650CD0A82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8EC98-5EFD-676E-CC1D-7871C69D7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253EB-9210-975F-0D82-6AE16862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371-6094-4CBF-A758-69AEDDE9D0B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CAD5C-FE09-F58A-64D7-C89C4395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5F006-6E53-758A-2664-B8ED97CF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159C-35C2-449C-A3C4-78F0C95A7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86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12E1-A5B6-6610-7C97-9D55CB2C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04546-5FB2-9B9B-4CF1-A6EBBC10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371-6094-4CBF-A758-69AEDDE9D0B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7E2BC-80C1-B9EC-7161-29DF2886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FE82C-0B11-B5E3-2B7E-4CEC1BE8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159C-35C2-449C-A3C4-78F0C95A7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13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ABD96-0FAC-7C51-23DB-86B98385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371-6094-4CBF-A758-69AEDDE9D0B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C3B18-DA2E-288B-2A0D-C4BC930E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A9FA3-AC32-1E23-7C8F-A2A250F8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159C-35C2-449C-A3C4-78F0C95A7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91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8BF9-8F5B-6558-6AB5-1A441E73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79C77-95BE-16A1-5BAF-AB5D1390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D5BEC-9492-BE41-2A99-1252E0C20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B9062-BA18-BF02-7FFE-F21435CE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371-6094-4CBF-A758-69AEDDE9D0B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C3011-EB93-BBCD-8DF2-AEDEFBE5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ECA04-6081-6A8C-4281-FD0F8F95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159C-35C2-449C-A3C4-78F0C95A7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58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5B69-9A75-8F9D-7166-010EB4EC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E6739-E61C-4948-6572-3652FC407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27D9B-EAF8-90C2-519F-505B88648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FDBAB-6210-184A-D222-7047256B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371-6094-4CBF-A758-69AEDDE9D0B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10714-20EC-2B04-0C16-58CC0916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D8882-8E03-0001-F647-EC44BD70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159C-35C2-449C-A3C4-78F0C95A7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04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7E7FB-88DA-965A-8515-C136B496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1D758-F271-CD03-C24E-F5306AB3F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57DEC-0A86-4A57-9BB4-405907F3F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83371-6094-4CBF-A758-69AEDDE9D0BB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096A-C8C4-94ED-08C3-D59BFA247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AB32D-2DE1-C97D-0361-206ACDB9C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C159C-35C2-449C-A3C4-78F0C95A7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14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7643C9-39F8-5D96-FC39-3DB87559B5D9}"/>
              </a:ext>
            </a:extLst>
          </p:cNvPr>
          <p:cNvSpPr txBox="1"/>
          <p:nvPr/>
        </p:nvSpPr>
        <p:spPr>
          <a:xfrm>
            <a:off x="2441207" y="735462"/>
            <a:ext cx="14447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ADLOGIN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742D6D14-B6B1-0315-F99D-8691841ED92E}"/>
              </a:ext>
            </a:extLst>
          </p:cNvPr>
          <p:cNvSpPr/>
          <p:nvPr/>
        </p:nvSpPr>
        <p:spPr>
          <a:xfrm>
            <a:off x="2569224" y="1588907"/>
            <a:ext cx="1188718" cy="76452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15736-5C91-2A21-83D8-26576B0879F7}"/>
              </a:ext>
            </a:extLst>
          </p:cNvPr>
          <p:cNvSpPr txBox="1"/>
          <p:nvPr/>
        </p:nvSpPr>
        <p:spPr>
          <a:xfrm>
            <a:off x="2569222" y="3112864"/>
            <a:ext cx="11887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DC69D8-4E8A-01C5-9733-B30B2F7DA91A}"/>
              </a:ext>
            </a:extLst>
          </p:cNvPr>
          <p:cNvSpPr/>
          <p:nvPr/>
        </p:nvSpPr>
        <p:spPr>
          <a:xfrm>
            <a:off x="854091" y="612115"/>
            <a:ext cx="793558" cy="3626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66DDE-AEFA-40B6-CF7E-9C291ABA71F1}"/>
              </a:ext>
            </a:extLst>
          </p:cNvPr>
          <p:cNvSpPr txBox="1"/>
          <p:nvPr/>
        </p:nvSpPr>
        <p:spPr>
          <a:xfrm>
            <a:off x="972276" y="64872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654708-443E-9BB5-DB5D-D4340E51A973}"/>
              </a:ext>
            </a:extLst>
          </p:cNvPr>
          <p:cNvSpPr/>
          <p:nvPr/>
        </p:nvSpPr>
        <p:spPr>
          <a:xfrm>
            <a:off x="1222127" y="262043"/>
            <a:ext cx="1367912" cy="250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335C9F-3299-882D-1A37-BA76FE80DCB4}"/>
              </a:ext>
            </a:extLst>
          </p:cNvPr>
          <p:cNvSpPr/>
          <p:nvPr/>
        </p:nvSpPr>
        <p:spPr>
          <a:xfrm>
            <a:off x="1122092" y="3037718"/>
            <a:ext cx="793558" cy="3626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A_ID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79BC78-17F2-5C54-428D-9C04890F57FA}"/>
              </a:ext>
            </a:extLst>
          </p:cNvPr>
          <p:cNvSpPr/>
          <p:nvPr/>
        </p:nvSpPr>
        <p:spPr>
          <a:xfrm>
            <a:off x="2533605" y="5971110"/>
            <a:ext cx="970778" cy="416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SEMAIL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552AAD-BF4D-BC60-06FF-90579B04CEC5}"/>
              </a:ext>
            </a:extLst>
          </p:cNvPr>
          <p:cNvSpPr/>
          <p:nvPr/>
        </p:nvSpPr>
        <p:spPr>
          <a:xfrm>
            <a:off x="1024447" y="3482196"/>
            <a:ext cx="909623" cy="561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DFA89A-76AC-9F0B-D830-D2783E58A621}"/>
              </a:ext>
            </a:extLst>
          </p:cNvPr>
          <p:cNvSpPr/>
          <p:nvPr/>
        </p:nvSpPr>
        <p:spPr>
          <a:xfrm>
            <a:off x="1178973" y="4125698"/>
            <a:ext cx="909623" cy="4655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8BDD8E-849D-F033-F8E2-EF0192A43E93}"/>
              </a:ext>
            </a:extLst>
          </p:cNvPr>
          <p:cNvCxnSpPr>
            <a:cxnSpLocks/>
            <a:stCxn id="16" idx="4"/>
            <a:endCxn id="3" idx="1"/>
          </p:cNvCxnSpPr>
          <p:nvPr/>
        </p:nvCxnSpPr>
        <p:spPr>
          <a:xfrm>
            <a:off x="1906083" y="512603"/>
            <a:ext cx="535124" cy="407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335EC1-4B3A-DE20-6B8E-FF5D510CCEE6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647649" y="793459"/>
            <a:ext cx="793558" cy="311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C6A39C-C5AB-FE4A-F9ED-119AC0AD5CF8}"/>
              </a:ext>
            </a:extLst>
          </p:cNvPr>
          <p:cNvCxnSpPr>
            <a:cxnSpLocks/>
            <a:stCxn id="17" idx="6"/>
            <a:endCxn id="8" idx="1"/>
          </p:cNvCxnSpPr>
          <p:nvPr/>
        </p:nvCxnSpPr>
        <p:spPr>
          <a:xfrm>
            <a:off x="1915650" y="3219062"/>
            <a:ext cx="653572" cy="78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38592C-2EBB-6F07-690A-BAF390BC2DAD}"/>
              </a:ext>
            </a:extLst>
          </p:cNvPr>
          <p:cNvCxnSpPr>
            <a:cxnSpLocks/>
            <a:stCxn id="19" idx="6"/>
            <a:endCxn id="8" idx="1"/>
          </p:cNvCxnSpPr>
          <p:nvPr/>
        </p:nvCxnSpPr>
        <p:spPr>
          <a:xfrm flipV="1">
            <a:off x="1934070" y="3297530"/>
            <a:ext cx="635152" cy="465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1F67BF-1A03-7CAB-29FC-F111B7D87AF4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V="1">
            <a:off x="1633785" y="3482196"/>
            <a:ext cx="1529797" cy="643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FFFE83-214B-6BFB-3B26-6CC54A82F517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3163583" y="1104794"/>
            <a:ext cx="0" cy="484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2BBE37-4E7A-6EFD-F957-F56B8169013D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3163582" y="2353431"/>
            <a:ext cx="1" cy="759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08C7064-1FB7-4699-57F6-E835CD0A115D}"/>
              </a:ext>
            </a:extLst>
          </p:cNvPr>
          <p:cNvSpPr txBox="1"/>
          <p:nvPr/>
        </p:nvSpPr>
        <p:spPr>
          <a:xfrm>
            <a:off x="8263232" y="842146"/>
            <a:ext cx="10599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9D410A-87AF-1D6C-4A18-93C24B501E85}"/>
              </a:ext>
            </a:extLst>
          </p:cNvPr>
          <p:cNvSpPr/>
          <p:nvPr/>
        </p:nvSpPr>
        <p:spPr>
          <a:xfrm>
            <a:off x="7155788" y="201316"/>
            <a:ext cx="1107444" cy="3112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36F53B6-08FE-4650-876C-B4043F191EF6}"/>
              </a:ext>
            </a:extLst>
          </p:cNvPr>
          <p:cNvSpPr/>
          <p:nvPr/>
        </p:nvSpPr>
        <p:spPr>
          <a:xfrm>
            <a:off x="8651771" y="177865"/>
            <a:ext cx="1606159" cy="294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C743B4-5A5A-43AC-644E-65DDB695C75A}"/>
              </a:ext>
            </a:extLst>
          </p:cNvPr>
          <p:cNvSpPr txBox="1"/>
          <p:nvPr/>
        </p:nvSpPr>
        <p:spPr>
          <a:xfrm>
            <a:off x="8070826" y="2660922"/>
            <a:ext cx="14447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1E7409-4544-DBF6-C2C1-3E9D804A4A69}"/>
              </a:ext>
            </a:extLst>
          </p:cNvPr>
          <p:cNvSpPr txBox="1"/>
          <p:nvPr/>
        </p:nvSpPr>
        <p:spPr>
          <a:xfrm>
            <a:off x="8600797" y="4490494"/>
            <a:ext cx="14447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24873A-9ED4-CB54-3B72-018C3D06ADE8}"/>
              </a:ext>
            </a:extLst>
          </p:cNvPr>
          <p:cNvSpPr txBox="1"/>
          <p:nvPr/>
        </p:nvSpPr>
        <p:spPr>
          <a:xfrm>
            <a:off x="4651248" y="4960551"/>
            <a:ext cx="14447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COURIER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C2455E6-E7EA-2581-A805-C4A15F3EF617}"/>
              </a:ext>
            </a:extLst>
          </p:cNvPr>
          <p:cNvSpPr/>
          <p:nvPr/>
        </p:nvSpPr>
        <p:spPr>
          <a:xfrm>
            <a:off x="10328855" y="4085212"/>
            <a:ext cx="961949" cy="3626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89CCBDC-4A2C-DF52-C025-C6C16A887708}"/>
              </a:ext>
            </a:extLst>
          </p:cNvPr>
          <p:cNvSpPr/>
          <p:nvPr/>
        </p:nvSpPr>
        <p:spPr>
          <a:xfrm>
            <a:off x="9464372" y="5194196"/>
            <a:ext cx="793558" cy="3626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921AC4D-50A1-B1D2-3F25-71448DF2DF35}"/>
              </a:ext>
            </a:extLst>
          </p:cNvPr>
          <p:cNvSpPr/>
          <p:nvPr/>
        </p:nvSpPr>
        <p:spPr>
          <a:xfrm>
            <a:off x="10399780" y="4831696"/>
            <a:ext cx="793558" cy="521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AAFEFE1-3735-A33A-089A-318B370FAA0F}"/>
              </a:ext>
            </a:extLst>
          </p:cNvPr>
          <p:cNvSpPr/>
          <p:nvPr/>
        </p:nvSpPr>
        <p:spPr>
          <a:xfrm>
            <a:off x="10257930" y="4451901"/>
            <a:ext cx="1306699" cy="3797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1734498-146A-177B-9268-BCC3B9CBEE50}"/>
              </a:ext>
            </a:extLst>
          </p:cNvPr>
          <p:cNvCxnSpPr>
            <a:cxnSpLocks/>
            <a:stCxn id="87" idx="2"/>
            <a:endCxn id="61" idx="0"/>
          </p:cNvCxnSpPr>
          <p:nvPr/>
        </p:nvCxnSpPr>
        <p:spPr>
          <a:xfrm flipH="1">
            <a:off x="9323173" y="4266556"/>
            <a:ext cx="1005682" cy="223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84D1AB7-E96C-080C-6FEA-CAB01D394589}"/>
              </a:ext>
            </a:extLst>
          </p:cNvPr>
          <p:cNvCxnSpPr>
            <a:cxnSpLocks/>
            <a:stCxn id="88" idx="7"/>
            <a:endCxn id="61" idx="3"/>
          </p:cNvCxnSpPr>
          <p:nvPr/>
        </p:nvCxnSpPr>
        <p:spPr>
          <a:xfrm flipH="1" flipV="1">
            <a:off x="10045549" y="4675160"/>
            <a:ext cx="96167" cy="572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AA3517A-0DD7-D87A-F9C8-61BA2BF6726F}"/>
              </a:ext>
            </a:extLst>
          </p:cNvPr>
          <p:cNvCxnSpPr>
            <a:cxnSpLocks/>
            <a:stCxn id="89" idx="2"/>
            <a:endCxn id="61" idx="3"/>
          </p:cNvCxnSpPr>
          <p:nvPr/>
        </p:nvCxnSpPr>
        <p:spPr>
          <a:xfrm flipH="1" flipV="1">
            <a:off x="10045549" y="4675160"/>
            <a:ext cx="354231" cy="41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E10977D-7B44-F230-9171-5D9F02D4803B}"/>
              </a:ext>
            </a:extLst>
          </p:cNvPr>
          <p:cNvCxnSpPr>
            <a:cxnSpLocks/>
            <a:stCxn id="90" idx="2"/>
            <a:endCxn id="61" idx="3"/>
          </p:cNvCxnSpPr>
          <p:nvPr/>
        </p:nvCxnSpPr>
        <p:spPr>
          <a:xfrm flipH="1">
            <a:off x="10045549" y="4641799"/>
            <a:ext cx="212381" cy="33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DBDA41B7-1D50-DDF9-FE2D-1AF7989BE8A6}"/>
              </a:ext>
            </a:extLst>
          </p:cNvPr>
          <p:cNvSpPr/>
          <p:nvPr/>
        </p:nvSpPr>
        <p:spPr>
          <a:xfrm>
            <a:off x="10171509" y="2178897"/>
            <a:ext cx="793558" cy="3626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U_ID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A3CEFFE-B101-DE44-66AB-04353741A638}"/>
              </a:ext>
            </a:extLst>
          </p:cNvPr>
          <p:cNvSpPr/>
          <p:nvPr/>
        </p:nvSpPr>
        <p:spPr>
          <a:xfrm>
            <a:off x="10403969" y="2628236"/>
            <a:ext cx="793558" cy="3626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EF7B0F9-10FA-E52C-404E-FE2C1B0A1FF0}"/>
              </a:ext>
            </a:extLst>
          </p:cNvPr>
          <p:cNvSpPr/>
          <p:nvPr/>
        </p:nvSpPr>
        <p:spPr>
          <a:xfrm>
            <a:off x="10257930" y="3015197"/>
            <a:ext cx="1092738" cy="3369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2B76B01-1121-E92F-406B-C4B10051798B}"/>
              </a:ext>
            </a:extLst>
          </p:cNvPr>
          <p:cNvSpPr/>
          <p:nvPr/>
        </p:nvSpPr>
        <p:spPr>
          <a:xfrm>
            <a:off x="9683348" y="1768547"/>
            <a:ext cx="961947" cy="3935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D94AF49-407B-D552-B51A-D04A2620F233}"/>
              </a:ext>
            </a:extLst>
          </p:cNvPr>
          <p:cNvCxnSpPr>
            <a:cxnSpLocks/>
            <a:stCxn id="51" idx="4"/>
            <a:endCxn id="50" idx="1"/>
          </p:cNvCxnSpPr>
          <p:nvPr/>
        </p:nvCxnSpPr>
        <p:spPr>
          <a:xfrm>
            <a:off x="7709510" y="512604"/>
            <a:ext cx="553722" cy="514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36854B1-F011-55C8-B026-2595A97943A4}"/>
              </a:ext>
            </a:extLst>
          </p:cNvPr>
          <p:cNvCxnSpPr>
            <a:cxnSpLocks/>
            <a:stCxn id="52" idx="4"/>
            <a:endCxn id="50" idx="0"/>
          </p:cNvCxnSpPr>
          <p:nvPr/>
        </p:nvCxnSpPr>
        <p:spPr>
          <a:xfrm flipH="1">
            <a:off x="8793203" y="472814"/>
            <a:ext cx="661648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C5C11C3-2AA1-B232-200E-EA1980C23464}"/>
              </a:ext>
            </a:extLst>
          </p:cNvPr>
          <p:cNvCxnSpPr>
            <a:cxnSpLocks/>
            <a:stCxn id="111" idx="2"/>
            <a:endCxn id="53" idx="0"/>
          </p:cNvCxnSpPr>
          <p:nvPr/>
        </p:nvCxnSpPr>
        <p:spPr>
          <a:xfrm flipH="1">
            <a:off x="8793202" y="1965328"/>
            <a:ext cx="890146" cy="695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782B8E8-3F23-CAB3-5742-7E723F2DE18A}"/>
              </a:ext>
            </a:extLst>
          </p:cNvPr>
          <p:cNvCxnSpPr>
            <a:cxnSpLocks/>
            <a:stCxn id="108" idx="2"/>
            <a:endCxn id="53" idx="3"/>
          </p:cNvCxnSpPr>
          <p:nvPr/>
        </p:nvCxnSpPr>
        <p:spPr>
          <a:xfrm flipH="1">
            <a:off x="9515578" y="2360241"/>
            <a:ext cx="655931" cy="485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6409D8B-020B-6CB6-BF29-8C0F5141EE3B}"/>
              </a:ext>
            </a:extLst>
          </p:cNvPr>
          <p:cNvCxnSpPr>
            <a:cxnSpLocks/>
            <a:stCxn id="109" idx="2"/>
            <a:endCxn id="53" idx="3"/>
          </p:cNvCxnSpPr>
          <p:nvPr/>
        </p:nvCxnSpPr>
        <p:spPr>
          <a:xfrm flipH="1">
            <a:off x="9515578" y="2809580"/>
            <a:ext cx="888391" cy="36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EF5581F-1CDA-88EE-F3B1-628293152A97}"/>
              </a:ext>
            </a:extLst>
          </p:cNvPr>
          <p:cNvCxnSpPr>
            <a:cxnSpLocks/>
            <a:stCxn id="110" idx="3"/>
            <a:endCxn id="53" idx="3"/>
          </p:cNvCxnSpPr>
          <p:nvPr/>
        </p:nvCxnSpPr>
        <p:spPr>
          <a:xfrm flipH="1" flipV="1">
            <a:off x="9515578" y="2845588"/>
            <a:ext cx="902380" cy="457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3B02C77-5233-8C44-94B0-6D4B89AE0ECF}"/>
              </a:ext>
            </a:extLst>
          </p:cNvPr>
          <p:cNvSpPr/>
          <p:nvPr/>
        </p:nvSpPr>
        <p:spPr>
          <a:xfrm>
            <a:off x="1284346" y="2515910"/>
            <a:ext cx="868967" cy="416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172B8B8-F962-6218-9819-F1E96E467A28}"/>
              </a:ext>
            </a:extLst>
          </p:cNvPr>
          <p:cNvSpPr/>
          <p:nvPr/>
        </p:nvSpPr>
        <p:spPr>
          <a:xfrm>
            <a:off x="3653082" y="6111385"/>
            <a:ext cx="970778" cy="416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REMAIL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6169098-1AE4-3814-ADFE-63E07673B9BA}"/>
              </a:ext>
            </a:extLst>
          </p:cNvPr>
          <p:cNvSpPr/>
          <p:nvPr/>
        </p:nvSpPr>
        <p:spPr>
          <a:xfrm>
            <a:off x="6419327" y="4940997"/>
            <a:ext cx="976496" cy="416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BILLNO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E462CD9-0E5A-F3A0-21CD-BFA02A391EA1}"/>
              </a:ext>
            </a:extLst>
          </p:cNvPr>
          <p:cNvSpPr/>
          <p:nvPr/>
        </p:nvSpPr>
        <p:spPr>
          <a:xfrm>
            <a:off x="6498429" y="4400552"/>
            <a:ext cx="868967" cy="416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F1C376E-D331-E76F-8D4E-3977A71283C2}"/>
              </a:ext>
            </a:extLst>
          </p:cNvPr>
          <p:cNvSpPr/>
          <p:nvPr/>
        </p:nvSpPr>
        <p:spPr>
          <a:xfrm>
            <a:off x="6021059" y="5821659"/>
            <a:ext cx="1201989" cy="416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SADDRESS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B98FE9AC-DD8B-3171-F82C-AD420FE6E66D}"/>
              </a:ext>
            </a:extLst>
          </p:cNvPr>
          <p:cNvSpPr/>
          <p:nvPr/>
        </p:nvSpPr>
        <p:spPr>
          <a:xfrm>
            <a:off x="6078650" y="5405240"/>
            <a:ext cx="1201989" cy="416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RADDRESS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CF3D0E6-CDE8-8700-B021-B22A95376DA3}"/>
              </a:ext>
            </a:extLst>
          </p:cNvPr>
          <p:cNvSpPr/>
          <p:nvPr/>
        </p:nvSpPr>
        <p:spPr>
          <a:xfrm>
            <a:off x="2550802" y="5527276"/>
            <a:ext cx="968549" cy="416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RNAME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ABB6486-78AF-5C2B-7F62-F21E5303C09C}"/>
              </a:ext>
            </a:extLst>
          </p:cNvPr>
          <p:cNvSpPr/>
          <p:nvPr/>
        </p:nvSpPr>
        <p:spPr>
          <a:xfrm>
            <a:off x="2550803" y="5110857"/>
            <a:ext cx="897624" cy="416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92D3DE2-E245-BF0D-C391-D2F4D6DC53CE}"/>
              </a:ext>
            </a:extLst>
          </p:cNvPr>
          <p:cNvSpPr/>
          <p:nvPr/>
        </p:nvSpPr>
        <p:spPr>
          <a:xfrm>
            <a:off x="4623860" y="6190991"/>
            <a:ext cx="983295" cy="416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SPHONE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543FEB1-B1DF-1BEE-49FB-ABE0A33282E0}"/>
              </a:ext>
            </a:extLst>
          </p:cNvPr>
          <p:cNvSpPr/>
          <p:nvPr/>
        </p:nvSpPr>
        <p:spPr>
          <a:xfrm>
            <a:off x="5582867" y="6172179"/>
            <a:ext cx="983295" cy="416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RPHONE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3F42667-5FB6-047E-4327-900364D8B8CE}"/>
              </a:ext>
            </a:extLst>
          </p:cNvPr>
          <p:cNvSpPr/>
          <p:nvPr/>
        </p:nvSpPr>
        <p:spPr>
          <a:xfrm>
            <a:off x="2600153" y="4675565"/>
            <a:ext cx="868967" cy="416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C_ID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Diamond 145">
            <a:extLst>
              <a:ext uri="{FF2B5EF4-FFF2-40B4-BE49-F238E27FC236}">
                <a16:creationId xmlns:a16="http://schemas.microsoft.com/office/drawing/2014/main" id="{8A98C513-1321-80D9-9A86-5C0BDABFCB31}"/>
              </a:ext>
            </a:extLst>
          </p:cNvPr>
          <p:cNvSpPr/>
          <p:nvPr/>
        </p:nvSpPr>
        <p:spPr>
          <a:xfrm>
            <a:off x="8195073" y="1533234"/>
            <a:ext cx="1188712" cy="55901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41A5C28-1A5D-9E06-372A-77A6A0DE08F5}"/>
              </a:ext>
            </a:extLst>
          </p:cNvPr>
          <p:cNvCxnSpPr>
            <a:cxnSpLocks/>
            <a:stCxn id="146" idx="0"/>
            <a:endCxn id="50" idx="2"/>
          </p:cNvCxnSpPr>
          <p:nvPr/>
        </p:nvCxnSpPr>
        <p:spPr>
          <a:xfrm flipV="1">
            <a:off x="8789429" y="1211478"/>
            <a:ext cx="3774" cy="321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8FA93B1-34AF-E21F-DC54-4009F51E9671}"/>
              </a:ext>
            </a:extLst>
          </p:cNvPr>
          <p:cNvCxnSpPr>
            <a:cxnSpLocks/>
            <a:stCxn id="146" idx="2"/>
            <a:endCxn id="53" idx="0"/>
          </p:cNvCxnSpPr>
          <p:nvPr/>
        </p:nvCxnSpPr>
        <p:spPr>
          <a:xfrm>
            <a:off x="8789429" y="2092246"/>
            <a:ext cx="3773" cy="56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Diamond 176">
            <a:extLst>
              <a:ext uri="{FF2B5EF4-FFF2-40B4-BE49-F238E27FC236}">
                <a16:creationId xmlns:a16="http://schemas.microsoft.com/office/drawing/2014/main" id="{84EA3DD8-0429-B1F6-62EF-19B96A6F4E3F}"/>
              </a:ext>
            </a:extLst>
          </p:cNvPr>
          <p:cNvSpPr/>
          <p:nvPr/>
        </p:nvSpPr>
        <p:spPr>
          <a:xfrm>
            <a:off x="8057415" y="3521838"/>
            <a:ext cx="1188712" cy="55901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1B0107C-353A-3A84-DED2-01B4C4C361A7}"/>
              </a:ext>
            </a:extLst>
          </p:cNvPr>
          <p:cNvCxnSpPr>
            <a:cxnSpLocks/>
            <a:stCxn id="177" idx="0"/>
            <a:endCxn id="53" idx="2"/>
          </p:cNvCxnSpPr>
          <p:nvPr/>
        </p:nvCxnSpPr>
        <p:spPr>
          <a:xfrm flipV="1">
            <a:off x="8651771" y="3030254"/>
            <a:ext cx="141431" cy="491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3DCE934-32F3-6DB4-A1AA-02EDCA36241A}"/>
              </a:ext>
            </a:extLst>
          </p:cNvPr>
          <p:cNvCxnSpPr>
            <a:cxnSpLocks/>
            <a:stCxn id="177" idx="2"/>
            <a:endCxn id="61" idx="0"/>
          </p:cNvCxnSpPr>
          <p:nvPr/>
        </p:nvCxnSpPr>
        <p:spPr>
          <a:xfrm>
            <a:off x="8651771" y="4080850"/>
            <a:ext cx="671402" cy="409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Diamond 194">
            <a:extLst>
              <a:ext uri="{FF2B5EF4-FFF2-40B4-BE49-F238E27FC236}">
                <a16:creationId xmlns:a16="http://schemas.microsoft.com/office/drawing/2014/main" id="{6076C722-232F-F374-CD73-2F0DF7AC78D6}"/>
              </a:ext>
            </a:extLst>
          </p:cNvPr>
          <p:cNvSpPr/>
          <p:nvPr/>
        </p:nvSpPr>
        <p:spPr>
          <a:xfrm>
            <a:off x="3840386" y="3782892"/>
            <a:ext cx="1529797" cy="76452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Diamond 195">
            <a:extLst>
              <a:ext uri="{FF2B5EF4-FFF2-40B4-BE49-F238E27FC236}">
                <a16:creationId xmlns:a16="http://schemas.microsoft.com/office/drawing/2014/main" id="{5512C0B1-F010-F64A-0C8B-D288F6E37119}"/>
              </a:ext>
            </a:extLst>
          </p:cNvPr>
          <p:cNvSpPr/>
          <p:nvPr/>
        </p:nvSpPr>
        <p:spPr>
          <a:xfrm rot="21430630">
            <a:off x="6145558" y="3562790"/>
            <a:ext cx="1176972" cy="53697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0A1FB22-4ACA-84BA-3F2D-07C3C9F60CF4}"/>
              </a:ext>
            </a:extLst>
          </p:cNvPr>
          <p:cNvCxnSpPr>
            <a:cxnSpLocks/>
            <a:stCxn id="196" idx="0"/>
            <a:endCxn id="53" idx="1"/>
          </p:cNvCxnSpPr>
          <p:nvPr/>
        </p:nvCxnSpPr>
        <p:spPr>
          <a:xfrm flipV="1">
            <a:off x="6720821" y="2845588"/>
            <a:ext cx="1350005" cy="717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1CDDCA68-BC33-BFBB-22E8-2432DC74BCB7}"/>
              </a:ext>
            </a:extLst>
          </p:cNvPr>
          <p:cNvCxnSpPr>
            <a:cxnSpLocks/>
            <a:stCxn id="196" idx="2"/>
            <a:endCxn id="62" idx="0"/>
          </p:cNvCxnSpPr>
          <p:nvPr/>
        </p:nvCxnSpPr>
        <p:spPr>
          <a:xfrm flipH="1">
            <a:off x="5373624" y="4099443"/>
            <a:ext cx="1373643" cy="861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F5C3C657-6360-F1F7-2418-F5F5984566B9}"/>
              </a:ext>
            </a:extLst>
          </p:cNvPr>
          <p:cNvCxnSpPr>
            <a:cxnSpLocks/>
            <a:stCxn id="195" idx="2"/>
            <a:endCxn id="62" idx="1"/>
          </p:cNvCxnSpPr>
          <p:nvPr/>
        </p:nvCxnSpPr>
        <p:spPr>
          <a:xfrm>
            <a:off x="4605285" y="4547416"/>
            <a:ext cx="45963" cy="597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B2AE91F-6EBD-EF9E-471B-9713B104D3D4}"/>
              </a:ext>
            </a:extLst>
          </p:cNvPr>
          <p:cNvCxnSpPr>
            <a:cxnSpLocks/>
            <a:stCxn id="195" idx="0"/>
            <a:endCxn id="8" idx="3"/>
          </p:cNvCxnSpPr>
          <p:nvPr/>
        </p:nvCxnSpPr>
        <p:spPr>
          <a:xfrm flipH="1" flipV="1">
            <a:off x="3757942" y="3297530"/>
            <a:ext cx="847343" cy="485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5F345B3-8DE4-CCC5-824B-171C16F51562}"/>
              </a:ext>
            </a:extLst>
          </p:cNvPr>
          <p:cNvCxnSpPr>
            <a:cxnSpLocks/>
            <a:stCxn id="145" idx="6"/>
            <a:endCxn id="62" idx="1"/>
          </p:cNvCxnSpPr>
          <p:nvPr/>
        </p:nvCxnSpPr>
        <p:spPr>
          <a:xfrm>
            <a:off x="3469120" y="4883775"/>
            <a:ext cx="1182128" cy="261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E66BCCE-F7E3-9BE2-9F9D-C31A504682E4}"/>
              </a:ext>
            </a:extLst>
          </p:cNvPr>
          <p:cNvCxnSpPr>
            <a:cxnSpLocks/>
            <a:stCxn id="62" idx="1"/>
            <a:endCxn id="142" idx="6"/>
          </p:cNvCxnSpPr>
          <p:nvPr/>
        </p:nvCxnSpPr>
        <p:spPr>
          <a:xfrm flipH="1">
            <a:off x="3448427" y="5145217"/>
            <a:ext cx="1202821" cy="17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5683403-14B4-9DD6-7764-018E60CE2526}"/>
              </a:ext>
            </a:extLst>
          </p:cNvPr>
          <p:cNvCxnSpPr>
            <a:cxnSpLocks/>
            <a:stCxn id="141" idx="6"/>
            <a:endCxn id="62" idx="1"/>
          </p:cNvCxnSpPr>
          <p:nvPr/>
        </p:nvCxnSpPr>
        <p:spPr>
          <a:xfrm flipV="1">
            <a:off x="3519351" y="5145217"/>
            <a:ext cx="1131897" cy="590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0274C24-A4D3-620D-AAD1-224AFB9FCC64}"/>
              </a:ext>
            </a:extLst>
          </p:cNvPr>
          <p:cNvCxnSpPr>
            <a:cxnSpLocks/>
            <a:stCxn id="18" idx="6"/>
            <a:endCxn id="62" idx="1"/>
          </p:cNvCxnSpPr>
          <p:nvPr/>
        </p:nvCxnSpPr>
        <p:spPr>
          <a:xfrm flipV="1">
            <a:off x="3504383" y="5145217"/>
            <a:ext cx="1146865" cy="1034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9268861B-83B6-36E0-A465-B76FCEB74C3A}"/>
              </a:ext>
            </a:extLst>
          </p:cNvPr>
          <p:cNvCxnSpPr>
            <a:cxnSpLocks/>
            <a:stCxn id="134" idx="5"/>
            <a:endCxn id="8" idx="1"/>
          </p:cNvCxnSpPr>
          <p:nvPr/>
        </p:nvCxnSpPr>
        <p:spPr>
          <a:xfrm>
            <a:off x="2026056" y="2871346"/>
            <a:ext cx="543166" cy="426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F53595D7-68E2-B019-B9D2-CC891A3FE564}"/>
              </a:ext>
            </a:extLst>
          </p:cNvPr>
          <p:cNvCxnSpPr>
            <a:cxnSpLocks/>
            <a:stCxn id="136" idx="0"/>
            <a:endCxn id="62" idx="2"/>
          </p:cNvCxnSpPr>
          <p:nvPr/>
        </p:nvCxnSpPr>
        <p:spPr>
          <a:xfrm flipV="1">
            <a:off x="4138471" y="5329883"/>
            <a:ext cx="1235153" cy="781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7EACE09-7E1B-319E-37ED-D2F93E603F0D}"/>
              </a:ext>
            </a:extLst>
          </p:cNvPr>
          <p:cNvCxnSpPr>
            <a:cxnSpLocks/>
            <a:stCxn id="143" idx="0"/>
            <a:endCxn id="62" idx="2"/>
          </p:cNvCxnSpPr>
          <p:nvPr/>
        </p:nvCxnSpPr>
        <p:spPr>
          <a:xfrm flipV="1">
            <a:off x="5115508" y="5329883"/>
            <a:ext cx="258116" cy="861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C40FA3FD-776D-04C4-BA03-EE19720A5541}"/>
              </a:ext>
            </a:extLst>
          </p:cNvPr>
          <p:cNvCxnSpPr>
            <a:cxnSpLocks/>
            <a:stCxn id="144" idx="1"/>
            <a:endCxn id="62" idx="2"/>
          </p:cNvCxnSpPr>
          <p:nvPr/>
        </p:nvCxnSpPr>
        <p:spPr>
          <a:xfrm flipH="1" flipV="1">
            <a:off x="5373624" y="5329883"/>
            <a:ext cx="353243" cy="903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474B0AAB-FEC6-F5BA-58DA-CD2A75022902}"/>
              </a:ext>
            </a:extLst>
          </p:cNvPr>
          <p:cNvCxnSpPr>
            <a:cxnSpLocks/>
            <a:stCxn id="139" idx="2"/>
            <a:endCxn id="62" idx="2"/>
          </p:cNvCxnSpPr>
          <p:nvPr/>
        </p:nvCxnSpPr>
        <p:spPr>
          <a:xfrm flipH="1" flipV="1">
            <a:off x="5373624" y="5329883"/>
            <a:ext cx="647435" cy="699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4496F726-9DAF-C291-03A1-EA1080138ED2}"/>
              </a:ext>
            </a:extLst>
          </p:cNvPr>
          <p:cNvCxnSpPr>
            <a:cxnSpLocks/>
            <a:stCxn id="138" idx="2"/>
            <a:endCxn id="62" idx="0"/>
          </p:cNvCxnSpPr>
          <p:nvPr/>
        </p:nvCxnSpPr>
        <p:spPr>
          <a:xfrm flipH="1">
            <a:off x="5373624" y="4608762"/>
            <a:ext cx="1124805" cy="351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05CDAA2-45AF-4B60-5331-3A9AF9991017}"/>
              </a:ext>
            </a:extLst>
          </p:cNvPr>
          <p:cNvCxnSpPr>
            <a:cxnSpLocks/>
            <a:stCxn id="137" idx="2"/>
            <a:endCxn id="62" idx="3"/>
          </p:cNvCxnSpPr>
          <p:nvPr/>
        </p:nvCxnSpPr>
        <p:spPr>
          <a:xfrm flipH="1" flipV="1">
            <a:off x="6096000" y="5145217"/>
            <a:ext cx="323327" cy="3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1FB83CF9-A831-A59D-02B3-4E91A3D2889F}"/>
              </a:ext>
            </a:extLst>
          </p:cNvPr>
          <p:cNvCxnSpPr>
            <a:cxnSpLocks/>
            <a:stCxn id="140" idx="2"/>
            <a:endCxn id="62" idx="3"/>
          </p:cNvCxnSpPr>
          <p:nvPr/>
        </p:nvCxnSpPr>
        <p:spPr>
          <a:xfrm flipV="1">
            <a:off x="6078650" y="5145217"/>
            <a:ext cx="17350" cy="468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6DEB60DE-CA91-81BF-EFE0-4E094145A36B}"/>
              </a:ext>
            </a:extLst>
          </p:cNvPr>
          <p:cNvSpPr txBox="1"/>
          <p:nvPr/>
        </p:nvSpPr>
        <p:spPr>
          <a:xfrm>
            <a:off x="3093089" y="11933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07F19988-2056-B666-B861-481EA72D2898}"/>
              </a:ext>
            </a:extLst>
          </p:cNvPr>
          <p:cNvSpPr txBox="1"/>
          <p:nvPr/>
        </p:nvSpPr>
        <p:spPr>
          <a:xfrm>
            <a:off x="8489347" y="1242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C4DEC40-7FB7-DC99-EFDC-69895751CBD2}"/>
              </a:ext>
            </a:extLst>
          </p:cNvPr>
          <p:cNvSpPr txBox="1"/>
          <p:nvPr/>
        </p:nvSpPr>
        <p:spPr>
          <a:xfrm>
            <a:off x="3141557" y="2668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4FB0490-BD0C-BA59-9CB6-D265C828CABA}"/>
              </a:ext>
            </a:extLst>
          </p:cNvPr>
          <p:cNvSpPr txBox="1"/>
          <p:nvPr/>
        </p:nvSpPr>
        <p:spPr>
          <a:xfrm>
            <a:off x="4062502" y="3569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5DCCB40-148B-C83A-752F-C8F5D0A9DBFE}"/>
              </a:ext>
            </a:extLst>
          </p:cNvPr>
          <p:cNvSpPr txBox="1"/>
          <p:nvPr/>
        </p:nvSpPr>
        <p:spPr>
          <a:xfrm>
            <a:off x="8753375" y="32120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0B63DC7-3637-A36B-D09B-1A7D8AE9AF35}"/>
              </a:ext>
            </a:extLst>
          </p:cNvPr>
          <p:cNvSpPr txBox="1"/>
          <p:nvPr/>
        </p:nvSpPr>
        <p:spPr>
          <a:xfrm>
            <a:off x="6965639" y="33555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Diamond 264">
            <a:extLst>
              <a:ext uri="{FF2B5EF4-FFF2-40B4-BE49-F238E27FC236}">
                <a16:creationId xmlns:a16="http://schemas.microsoft.com/office/drawing/2014/main" id="{4E280D28-982A-653D-4D3D-0995C7C7DAB7}"/>
              </a:ext>
            </a:extLst>
          </p:cNvPr>
          <p:cNvSpPr/>
          <p:nvPr/>
        </p:nvSpPr>
        <p:spPr>
          <a:xfrm>
            <a:off x="5024165" y="2576093"/>
            <a:ext cx="1682667" cy="76452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CARE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229719B-00E9-DD06-7D87-27E8C1A428AC}"/>
              </a:ext>
            </a:extLst>
          </p:cNvPr>
          <p:cNvCxnSpPr>
            <a:cxnSpLocks/>
            <a:stCxn id="265" idx="1"/>
            <a:endCxn id="8" idx="3"/>
          </p:cNvCxnSpPr>
          <p:nvPr/>
        </p:nvCxnSpPr>
        <p:spPr>
          <a:xfrm flipH="1">
            <a:off x="3757942" y="2958355"/>
            <a:ext cx="1266223" cy="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0350E66-4B88-147F-BDD7-D934E537B143}"/>
              </a:ext>
            </a:extLst>
          </p:cNvPr>
          <p:cNvCxnSpPr>
            <a:cxnSpLocks/>
            <a:stCxn id="265" idx="3"/>
            <a:endCxn id="53" idx="1"/>
          </p:cNvCxnSpPr>
          <p:nvPr/>
        </p:nvCxnSpPr>
        <p:spPr>
          <a:xfrm flipV="1">
            <a:off x="6706832" y="2845588"/>
            <a:ext cx="1363994" cy="112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6B8D45EF-2B95-35D4-67AD-C2A45FF20932}"/>
              </a:ext>
            </a:extLst>
          </p:cNvPr>
          <p:cNvSpPr txBox="1"/>
          <p:nvPr/>
        </p:nvSpPr>
        <p:spPr>
          <a:xfrm>
            <a:off x="4807968" y="26340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66E5420-44F9-6759-E899-0C99CCFE7286}"/>
              </a:ext>
            </a:extLst>
          </p:cNvPr>
          <p:cNvSpPr txBox="1"/>
          <p:nvPr/>
        </p:nvSpPr>
        <p:spPr>
          <a:xfrm>
            <a:off x="6637468" y="25796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7484D6A-230F-EE9A-22BD-6270A1BEABC6}"/>
              </a:ext>
            </a:extLst>
          </p:cNvPr>
          <p:cNvSpPr txBox="1"/>
          <p:nvPr/>
        </p:nvSpPr>
        <p:spPr>
          <a:xfrm>
            <a:off x="4546484" y="448594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A9A2AD8-0352-0306-8E6A-5CF157166345}"/>
              </a:ext>
            </a:extLst>
          </p:cNvPr>
          <p:cNvSpPr txBox="1"/>
          <p:nvPr/>
        </p:nvSpPr>
        <p:spPr>
          <a:xfrm>
            <a:off x="8853115" y="393922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395B29A-D916-1F40-A9BE-FF2925D137B1}"/>
              </a:ext>
            </a:extLst>
          </p:cNvPr>
          <p:cNvSpPr txBox="1"/>
          <p:nvPr/>
        </p:nvSpPr>
        <p:spPr>
          <a:xfrm>
            <a:off x="8489347" y="20688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06A5C616-AD01-DD8F-C0B4-FAF2EF53DB7E}"/>
              </a:ext>
            </a:extLst>
          </p:cNvPr>
          <p:cNvSpPr txBox="1"/>
          <p:nvPr/>
        </p:nvSpPr>
        <p:spPr>
          <a:xfrm>
            <a:off x="6043238" y="39567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7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58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Keerthana M Swamy</dc:creator>
  <cp:lastModifiedBy>Keerthana M Swamy</cp:lastModifiedBy>
  <cp:revision>3</cp:revision>
  <dcterms:created xsi:type="dcterms:W3CDTF">2023-01-08T16:58:45Z</dcterms:created>
  <dcterms:modified xsi:type="dcterms:W3CDTF">2023-01-08T20:56:21Z</dcterms:modified>
</cp:coreProperties>
</file>