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c698ff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c698ff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c698ff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c698ff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c698ff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c698ff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c698f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c698f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c698ff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c698ff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c698ff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c698f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c698ff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c698ff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c698ff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c698ff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c698ff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c698ff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Resort booking website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179200" y="1118100"/>
            <a:ext cx="70968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TEAM MEMBERS</a:t>
            </a:r>
            <a:endParaRPr sz="34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Ishita Ray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Keerthana N 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Karan Yadav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LANGUAGES USED</a:t>
            </a:r>
            <a:endParaRPr sz="3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JAVASCRIPT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SUMMARY</a:t>
            </a:r>
            <a:endParaRPr sz="34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website is used for booking resorts in different cities (Bangalore, Delhi, Mumbai and Kolkata).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customer can select one of the many resorts in any of these cities.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customer can select rooms of their choice for any number of days.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78120" l="-1579" r="1579" t="-178120"/>
          <a:stretch/>
        </p:blipFill>
        <p:spPr>
          <a:xfrm>
            <a:off x="3411975" y="2102325"/>
            <a:ext cx="2581275" cy="8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00" y="2534900"/>
            <a:ext cx="25812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CONTENTS</a:t>
            </a:r>
            <a:endParaRPr sz="34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Booking options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Gallery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 Testimonials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Contact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Footer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 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2825"/>
            <a:ext cx="7688701" cy="27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CAUSE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raise funds by asking the customers to donate how much ever money they wish to give. This money goes into a charitable trust.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325" y="555350"/>
            <a:ext cx="2179649" cy="433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55500" y="1957375"/>
            <a:ext cx="464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Lato"/>
                <a:ea typeface="Lato"/>
                <a:cs typeface="Lato"/>
                <a:sym typeface="Lato"/>
              </a:rPr>
              <a:t>OUR WEBSITE MAY LOOK LIKE THIS:</a:t>
            </a:r>
            <a:endParaRPr b="1"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